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7" r:id="rId1"/>
    <p:sldMasterId id="2147483775" r:id="rId2"/>
    <p:sldMasterId id="2147483788" r:id="rId3"/>
  </p:sldMasterIdLst>
  <p:notesMasterIdLst>
    <p:notesMasterId r:id="rId47"/>
  </p:notesMasterIdLst>
  <p:sldIdLst>
    <p:sldId id="2145707775" r:id="rId4"/>
    <p:sldId id="454" r:id="rId5"/>
    <p:sldId id="469" r:id="rId6"/>
    <p:sldId id="470" r:id="rId7"/>
    <p:sldId id="458" r:id="rId8"/>
    <p:sldId id="459" r:id="rId9"/>
    <p:sldId id="460" r:id="rId10"/>
    <p:sldId id="406" r:id="rId11"/>
    <p:sldId id="461" r:id="rId12"/>
    <p:sldId id="295" r:id="rId13"/>
    <p:sldId id="2941" r:id="rId14"/>
    <p:sldId id="2962" r:id="rId15"/>
    <p:sldId id="2942" r:id="rId16"/>
    <p:sldId id="296" r:id="rId17"/>
    <p:sldId id="304" r:id="rId18"/>
    <p:sldId id="2943" r:id="rId19"/>
    <p:sldId id="481" r:id="rId20"/>
    <p:sldId id="478" r:id="rId21"/>
    <p:sldId id="483" r:id="rId22"/>
    <p:sldId id="487" r:id="rId23"/>
    <p:sldId id="2959" r:id="rId24"/>
    <p:sldId id="310" r:id="rId25"/>
    <p:sldId id="306" r:id="rId26"/>
    <p:sldId id="309" r:id="rId27"/>
    <p:sldId id="2951" r:id="rId28"/>
    <p:sldId id="4373" r:id="rId29"/>
    <p:sldId id="297" r:id="rId30"/>
    <p:sldId id="484" r:id="rId31"/>
    <p:sldId id="2952" r:id="rId32"/>
    <p:sldId id="2960" r:id="rId33"/>
    <p:sldId id="2956" r:id="rId34"/>
    <p:sldId id="2953" r:id="rId35"/>
    <p:sldId id="2961" r:id="rId36"/>
    <p:sldId id="2957" r:id="rId37"/>
    <p:sldId id="2958" r:id="rId38"/>
    <p:sldId id="298" r:id="rId39"/>
    <p:sldId id="316" r:id="rId40"/>
    <p:sldId id="317" r:id="rId41"/>
    <p:sldId id="462" r:id="rId42"/>
    <p:sldId id="463" r:id="rId43"/>
    <p:sldId id="2145707781" r:id="rId44"/>
    <p:sldId id="465" r:id="rId45"/>
    <p:sldId id="464"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1" autoAdjust="0"/>
    <p:restoredTop sz="94673" autoAdjust="0"/>
  </p:normalViewPr>
  <p:slideViewPr>
    <p:cSldViewPr snapToGrid="0">
      <p:cViewPr varScale="1">
        <p:scale>
          <a:sx n="105" d="100"/>
          <a:sy n="105" d="100"/>
        </p:scale>
        <p:origin x="798" y="96"/>
      </p:cViewPr>
      <p:guideLst/>
    </p:cSldViewPr>
  </p:slideViewPr>
  <p:outlineViewPr>
    <p:cViewPr>
      <p:scale>
        <a:sx n="33" d="100"/>
        <a:sy n="33" d="100"/>
      </p:scale>
      <p:origin x="0" y="-15924"/>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0" Type="http://schemas.openxmlformats.org/officeDocument/2006/relationships/slide" Target="slides/slide17.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7A2B222-9283-434C-9B75-8A944439413F}" type="doc">
      <dgm:prSet loTypeId="urn:microsoft.com/office/officeart/2005/8/layout/hierarchy3" loCatId="relationship" qsTypeId="urn:microsoft.com/office/officeart/2005/8/quickstyle/simple1" qsCatId="simple" csTypeId="urn:microsoft.com/office/officeart/2005/8/colors/accent1_2" csCatId="accent1" phldr="1"/>
      <dgm:spPr/>
      <dgm:t>
        <a:bodyPr/>
        <a:lstStyle/>
        <a:p>
          <a:endParaRPr lang="en-US"/>
        </a:p>
      </dgm:t>
    </dgm:pt>
    <dgm:pt modelId="{27BAF35D-D97B-4BF4-8FC5-EC380899E64E}">
      <dgm:prSet phldrT="[Text]" custT="1"/>
      <dgm:spPr>
        <a:solidFill>
          <a:srgbClr val="00B0F0"/>
        </a:solidFill>
        <a:ln>
          <a:solidFill>
            <a:schemeClr val="tx1"/>
          </a:solidFill>
        </a:ln>
      </dgm:spPr>
      <dgm:t>
        <a:bodyPr/>
        <a:lstStyle/>
        <a:p>
          <a:r>
            <a:rPr lang="en-US" sz="2000">
              <a:solidFill>
                <a:schemeClr val="tx1"/>
              </a:solidFill>
            </a:rPr>
            <a:t>Healthy Aging</a:t>
          </a:r>
        </a:p>
      </dgm:t>
    </dgm:pt>
    <dgm:pt modelId="{CE3C6C8E-38C0-41B3-B656-A260AC9C189B}" type="parTrans" cxnId="{294F7A18-8005-4EFF-A88C-3739DC3E185A}">
      <dgm:prSet/>
      <dgm:spPr/>
      <dgm:t>
        <a:bodyPr/>
        <a:lstStyle/>
        <a:p>
          <a:endParaRPr lang="en-US"/>
        </a:p>
      </dgm:t>
    </dgm:pt>
    <dgm:pt modelId="{3F929168-4149-491C-ABBE-C555C98DE05C}" type="sibTrans" cxnId="{294F7A18-8005-4EFF-A88C-3739DC3E185A}">
      <dgm:prSet/>
      <dgm:spPr/>
      <dgm:t>
        <a:bodyPr/>
        <a:lstStyle/>
        <a:p>
          <a:endParaRPr lang="en-US"/>
        </a:p>
      </dgm:t>
    </dgm:pt>
    <dgm:pt modelId="{4CB48811-6960-4561-9D9B-56AECC5A953A}">
      <dgm:prSet phldrT="[Text]" custT="1"/>
      <dgm:spPr>
        <a:ln>
          <a:solidFill>
            <a:schemeClr val="tx1"/>
          </a:solidFill>
        </a:ln>
      </dgm:spPr>
      <dgm:t>
        <a:bodyPr/>
        <a:lstStyle/>
        <a:p>
          <a:pPr algn="ctr"/>
          <a:r>
            <a:rPr lang="en-US" sz="1000" b="1"/>
            <a:t>Class 1: Introduction to Healthy Living</a:t>
          </a:r>
        </a:p>
        <a:p>
          <a:pPr algn="l"/>
          <a:r>
            <a:rPr lang="en-US" sz="1000" b="1"/>
            <a:t>Cognitive strategy</a:t>
          </a:r>
          <a:r>
            <a:rPr lang="en-US" sz="1000"/>
            <a:t>: Self-assessment </a:t>
          </a:r>
        </a:p>
        <a:p>
          <a:pPr algn="l"/>
          <a:r>
            <a:rPr lang="en-US" sz="1000" b="1"/>
            <a:t>Social skill: </a:t>
          </a:r>
          <a:r>
            <a:rPr lang="en-US" sz="1000"/>
            <a:t>Sharing with others</a:t>
          </a:r>
        </a:p>
      </dgm:t>
    </dgm:pt>
    <dgm:pt modelId="{B8B65E2A-B5D5-4662-8067-EF948D9B21F0}" type="parTrans" cxnId="{114B1A55-D4CD-447D-977A-8CECDAC129C5}">
      <dgm:prSet/>
      <dgm:spPr>
        <a:ln>
          <a:solidFill>
            <a:schemeClr val="tx1"/>
          </a:solidFill>
        </a:ln>
      </dgm:spPr>
      <dgm:t>
        <a:bodyPr/>
        <a:lstStyle/>
        <a:p>
          <a:endParaRPr lang="en-US"/>
        </a:p>
      </dgm:t>
    </dgm:pt>
    <dgm:pt modelId="{0F36601A-5BA4-4ECF-97CB-ABB435EF6E82}" type="sibTrans" cxnId="{114B1A55-D4CD-447D-977A-8CECDAC129C5}">
      <dgm:prSet/>
      <dgm:spPr/>
      <dgm:t>
        <a:bodyPr/>
        <a:lstStyle/>
        <a:p>
          <a:endParaRPr lang="en-US"/>
        </a:p>
      </dgm:t>
    </dgm:pt>
    <dgm:pt modelId="{13E07D36-FB25-478C-A9FA-7059A1D0F9E3}">
      <dgm:prSet phldrT="[Text]" custT="1"/>
      <dgm:spPr>
        <a:solidFill>
          <a:srgbClr val="DDB91F"/>
        </a:solidFill>
        <a:ln>
          <a:solidFill>
            <a:schemeClr val="tx1"/>
          </a:solidFill>
        </a:ln>
      </dgm:spPr>
      <dgm:t>
        <a:bodyPr/>
        <a:lstStyle/>
        <a:p>
          <a:r>
            <a:rPr lang="en-US" sz="2000">
              <a:solidFill>
                <a:schemeClr val="tx1"/>
              </a:solidFill>
            </a:rPr>
            <a:t>Social Connection</a:t>
          </a:r>
        </a:p>
      </dgm:t>
    </dgm:pt>
    <dgm:pt modelId="{0617E8CF-B8FE-4EC6-9DC1-FFB71671DE03}" type="parTrans" cxnId="{F89DED0E-338F-45C9-AE0F-BC3CB58E6FFD}">
      <dgm:prSet/>
      <dgm:spPr/>
      <dgm:t>
        <a:bodyPr/>
        <a:lstStyle/>
        <a:p>
          <a:endParaRPr lang="en-US"/>
        </a:p>
      </dgm:t>
    </dgm:pt>
    <dgm:pt modelId="{D846F4EA-043C-4D1D-8E33-C1417F2F2A62}" type="sibTrans" cxnId="{F89DED0E-338F-45C9-AE0F-BC3CB58E6FFD}">
      <dgm:prSet/>
      <dgm:spPr/>
      <dgm:t>
        <a:bodyPr/>
        <a:lstStyle/>
        <a:p>
          <a:endParaRPr lang="en-US"/>
        </a:p>
      </dgm:t>
    </dgm:pt>
    <dgm:pt modelId="{DE3514D5-43BE-4710-9656-B8FE88BED0D5}">
      <dgm:prSet phldrT="[Text]"/>
      <dgm:spPr>
        <a:ln>
          <a:solidFill>
            <a:schemeClr val="tx1"/>
          </a:solidFill>
        </a:ln>
      </dgm:spPr>
      <dgm:t>
        <a:bodyPr/>
        <a:lstStyle/>
        <a:p>
          <a:pPr algn="ctr">
            <a:buNone/>
          </a:pPr>
          <a:r>
            <a:rPr lang="en-US" sz="1000" b="1"/>
            <a:t>Class 4: Having Conversations</a:t>
          </a:r>
          <a:endParaRPr lang="en-US" sz="1000"/>
        </a:p>
      </dgm:t>
    </dgm:pt>
    <dgm:pt modelId="{A29F5A9A-1F45-4269-B516-496ACD72F956}" type="parTrans" cxnId="{A2EA01FC-50E4-4A60-9681-C01088E4173B}">
      <dgm:prSet/>
      <dgm:spPr>
        <a:ln>
          <a:solidFill>
            <a:schemeClr val="tx1"/>
          </a:solidFill>
        </a:ln>
      </dgm:spPr>
      <dgm:t>
        <a:bodyPr/>
        <a:lstStyle/>
        <a:p>
          <a:endParaRPr lang="en-US"/>
        </a:p>
      </dgm:t>
    </dgm:pt>
    <dgm:pt modelId="{22A5076C-1A58-4147-AFA3-128E84F3ACDE}" type="sibTrans" cxnId="{A2EA01FC-50E4-4A60-9681-C01088E4173B}">
      <dgm:prSet/>
      <dgm:spPr/>
      <dgm:t>
        <a:bodyPr/>
        <a:lstStyle/>
        <a:p>
          <a:endParaRPr lang="en-US"/>
        </a:p>
      </dgm:t>
    </dgm:pt>
    <dgm:pt modelId="{D727AC01-7581-4526-B91B-C163B680212E}">
      <dgm:prSet phldrT="[Text]" custT="1"/>
      <dgm:spPr>
        <a:ln>
          <a:solidFill>
            <a:schemeClr val="tx1"/>
          </a:solidFill>
        </a:ln>
      </dgm:spPr>
      <dgm:t>
        <a:bodyPr/>
        <a:lstStyle/>
        <a:p>
          <a:pPr algn="ctr">
            <a:buNone/>
          </a:pPr>
          <a:r>
            <a:rPr lang="en-US" sz="1000" b="1"/>
            <a:t>Class 5-Active Listening</a:t>
          </a:r>
          <a:endParaRPr lang="en-US" sz="1000"/>
        </a:p>
      </dgm:t>
    </dgm:pt>
    <dgm:pt modelId="{8AD7A0DA-BAE9-474E-ADC4-B34C5065B771}" type="parTrans" cxnId="{96E3477D-C805-437A-A95A-C5B602B45E22}">
      <dgm:prSet/>
      <dgm:spPr>
        <a:ln>
          <a:solidFill>
            <a:schemeClr val="tx1"/>
          </a:solidFill>
        </a:ln>
      </dgm:spPr>
      <dgm:t>
        <a:bodyPr/>
        <a:lstStyle/>
        <a:p>
          <a:endParaRPr lang="en-US"/>
        </a:p>
      </dgm:t>
    </dgm:pt>
    <dgm:pt modelId="{AAF289A5-E8A2-4E88-9DD3-6640E9612581}" type="sibTrans" cxnId="{96E3477D-C805-437A-A95A-C5B602B45E22}">
      <dgm:prSet/>
      <dgm:spPr/>
      <dgm:t>
        <a:bodyPr/>
        <a:lstStyle/>
        <a:p>
          <a:endParaRPr lang="en-US"/>
        </a:p>
      </dgm:t>
    </dgm:pt>
    <dgm:pt modelId="{18E92B5D-C6B6-4DA3-B2E8-F07F36D324A7}">
      <dgm:prSet custT="1"/>
      <dgm:spPr>
        <a:ln>
          <a:solidFill>
            <a:schemeClr val="tx1"/>
          </a:solidFill>
        </a:ln>
      </dgm:spPr>
      <dgm:t>
        <a:bodyPr/>
        <a:lstStyle/>
        <a:p>
          <a:pPr algn="ctr"/>
          <a:r>
            <a:rPr lang="en-US" sz="1000" b="1"/>
            <a:t>Class 2-Recognizing Your Strengths</a:t>
          </a:r>
        </a:p>
        <a:p>
          <a:pPr algn="l"/>
          <a:r>
            <a:rPr lang="en-US" sz="1000" b="1"/>
            <a:t>Cognitive strategies</a:t>
          </a:r>
          <a:r>
            <a:rPr lang="en-US" sz="1000"/>
            <a:t>: Using personal strengths to develop a goal</a:t>
          </a:r>
        </a:p>
        <a:p>
          <a:pPr algn="l"/>
          <a:r>
            <a:rPr lang="en-US" sz="1000" b="1"/>
            <a:t>Social skill: </a:t>
          </a:r>
          <a:r>
            <a:rPr lang="en-US" sz="1000"/>
            <a:t>Sharing goal with others</a:t>
          </a:r>
        </a:p>
      </dgm:t>
    </dgm:pt>
    <dgm:pt modelId="{63CC1716-A7D3-466A-AD16-8B972D1C1B9F}" type="parTrans" cxnId="{D87EBDE6-2A95-409A-A9D1-6A03C7974E66}">
      <dgm:prSet/>
      <dgm:spPr>
        <a:ln>
          <a:solidFill>
            <a:schemeClr val="tx1"/>
          </a:solidFill>
        </a:ln>
      </dgm:spPr>
      <dgm:t>
        <a:bodyPr/>
        <a:lstStyle/>
        <a:p>
          <a:endParaRPr lang="en-US"/>
        </a:p>
      </dgm:t>
    </dgm:pt>
    <dgm:pt modelId="{2B3056D7-C42E-41F6-9C82-D9CE0A7E15E8}" type="sibTrans" cxnId="{D87EBDE6-2A95-409A-A9D1-6A03C7974E66}">
      <dgm:prSet/>
      <dgm:spPr/>
      <dgm:t>
        <a:bodyPr/>
        <a:lstStyle/>
        <a:p>
          <a:endParaRPr lang="en-US"/>
        </a:p>
      </dgm:t>
    </dgm:pt>
    <dgm:pt modelId="{48EF68F0-019F-4D3A-8B7D-CA63B28799AC}">
      <dgm:prSet custT="1"/>
      <dgm:spPr>
        <a:ln>
          <a:solidFill>
            <a:schemeClr val="tx1"/>
          </a:solidFill>
        </a:ln>
      </dgm:spPr>
      <dgm:t>
        <a:bodyPr/>
        <a:lstStyle/>
        <a:p>
          <a:pPr algn="ctr"/>
          <a:r>
            <a:rPr lang="en-US" sz="1000" b="1"/>
            <a:t>Class 3-The Power of Positive Thinking</a:t>
          </a:r>
          <a:endParaRPr lang="en-US" sz="1000"/>
        </a:p>
        <a:p>
          <a:pPr algn="l"/>
          <a:r>
            <a:rPr lang="en-US" sz="1000" b="1"/>
            <a:t>Cognitive skill: </a:t>
          </a:r>
          <a:r>
            <a:rPr lang="en-US" sz="1000"/>
            <a:t>Positive thinking strategies</a:t>
          </a:r>
        </a:p>
        <a:p>
          <a:pPr algn="l"/>
          <a:r>
            <a:rPr lang="en-US" sz="1000" b="1"/>
            <a:t>Social Skill: </a:t>
          </a:r>
          <a:r>
            <a:rPr lang="en-US" sz="1000"/>
            <a:t>Sharing with others</a:t>
          </a:r>
        </a:p>
        <a:p>
          <a:pPr algn="ctr"/>
          <a:endParaRPr lang="en-US" sz="900"/>
        </a:p>
      </dgm:t>
    </dgm:pt>
    <dgm:pt modelId="{273AE0BA-78AA-4BE4-8EC5-9F1FD6D0C3C3}" type="parTrans" cxnId="{A34A733C-CA7E-444C-9EF3-91B5822D280B}">
      <dgm:prSet/>
      <dgm:spPr>
        <a:ln>
          <a:solidFill>
            <a:schemeClr val="tx1"/>
          </a:solidFill>
        </a:ln>
      </dgm:spPr>
      <dgm:t>
        <a:bodyPr/>
        <a:lstStyle/>
        <a:p>
          <a:endParaRPr lang="en-US"/>
        </a:p>
      </dgm:t>
    </dgm:pt>
    <dgm:pt modelId="{1A208940-3307-4E77-A073-D286DCCE0FD3}" type="sibTrans" cxnId="{A34A733C-CA7E-444C-9EF3-91B5822D280B}">
      <dgm:prSet/>
      <dgm:spPr/>
      <dgm:t>
        <a:bodyPr/>
        <a:lstStyle/>
        <a:p>
          <a:endParaRPr lang="en-US"/>
        </a:p>
      </dgm:t>
    </dgm:pt>
    <dgm:pt modelId="{86137C4D-61CF-480C-9EA1-BBC303E719F4}">
      <dgm:prSet custT="1"/>
      <dgm:spPr>
        <a:ln>
          <a:solidFill>
            <a:schemeClr val="tx1"/>
          </a:solidFill>
        </a:ln>
      </dgm:spPr>
      <dgm:t>
        <a:bodyPr/>
        <a:lstStyle/>
        <a:p>
          <a:pPr algn="l">
            <a:buFont typeface="Symbol" panose="05050102010706020507" pitchFamily="18" charset="2"/>
            <a:buNone/>
          </a:pPr>
          <a:r>
            <a:rPr lang="en-US" sz="1000" b="1"/>
            <a:t>Cognitive Strategies: </a:t>
          </a:r>
          <a:r>
            <a:rPr lang="en-US" sz="1000"/>
            <a:t>Attention strategies</a:t>
          </a:r>
        </a:p>
      </dgm:t>
    </dgm:pt>
    <dgm:pt modelId="{615DD588-2EFA-4A2A-A189-690CE85F09CE}" type="parTrans" cxnId="{E598478D-5246-4FFC-9A43-484F41E6B7E7}">
      <dgm:prSet/>
      <dgm:spPr/>
      <dgm:t>
        <a:bodyPr/>
        <a:lstStyle/>
        <a:p>
          <a:endParaRPr lang="en-US"/>
        </a:p>
      </dgm:t>
    </dgm:pt>
    <dgm:pt modelId="{DF181731-96D0-4C01-AD7A-B7E9F4C60B65}" type="sibTrans" cxnId="{E598478D-5246-4FFC-9A43-484F41E6B7E7}">
      <dgm:prSet/>
      <dgm:spPr/>
      <dgm:t>
        <a:bodyPr/>
        <a:lstStyle/>
        <a:p>
          <a:endParaRPr lang="en-US"/>
        </a:p>
      </dgm:t>
    </dgm:pt>
    <dgm:pt modelId="{1D8E4658-3783-4D3B-BEA6-70C6DE393421}">
      <dgm:prSet custT="1"/>
      <dgm:spPr>
        <a:ln>
          <a:solidFill>
            <a:schemeClr val="tx1"/>
          </a:solidFill>
        </a:ln>
      </dgm:spPr>
      <dgm:t>
        <a:bodyPr/>
        <a:lstStyle/>
        <a:p>
          <a:pPr algn="l">
            <a:buFont typeface="Symbol" panose="05050102010706020507" pitchFamily="18" charset="2"/>
            <a:buNone/>
          </a:pPr>
          <a:r>
            <a:rPr lang="en-US" sz="1000" b="1"/>
            <a:t>Cognitive Strategies: </a:t>
          </a:r>
          <a:r>
            <a:rPr lang="en-US" sz="1000"/>
            <a:t>Strategies for remembering what someone said</a:t>
          </a:r>
        </a:p>
      </dgm:t>
    </dgm:pt>
    <dgm:pt modelId="{44F235E9-28D6-4F55-A909-F611F5310A90}" type="parTrans" cxnId="{A04E43EB-09D9-4036-86AE-4EE21F3AE920}">
      <dgm:prSet/>
      <dgm:spPr/>
      <dgm:t>
        <a:bodyPr/>
        <a:lstStyle/>
        <a:p>
          <a:endParaRPr lang="en-US"/>
        </a:p>
      </dgm:t>
    </dgm:pt>
    <dgm:pt modelId="{B46B0ECE-9F18-441D-BF73-63ACF52F5873}" type="sibTrans" cxnId="{A04E43EB-09D9-4036-86AE-4EE21F3AE920}">
      <dgm:prSet/>
      <dgm:spPr/>
      <dgm:t>
        <a:bodyPr/>
        <a:lstStyle/>
        <a:p>
          <a:endParaRPr lang="en-US"/>
        </a:p>
      </dgm:t>
    </dgm:pt>
    <dgm:pt modelId="{21F5E811-BEBE-4D31-ADD8-8A7F90AEB3C0}">
      <dgm:prSet custT="1"/>
      <dgm:spPr>
        <a:ln>
          <a:solidFill>
            <a:schemeClr val="tx1"/>
          </a:solidFill>
        </a:ln>
      </dgm:spPr>
      <dgm:t>
        <a:bodyPr/>
        <a:lstStyle/>
        <a:p>
          <a:pPr algn="ctr">
            <a:buNone/>
          </a:pPr>
          <a:r>
            <a:rPr lang="en-US" sz="1000" b="1"/>
            <a:t>Class 6-Extending an Invitation</a:t>
          </a:r>
          <a:endParaRPr lang="en-US" sz="1000"/>
        </a:p>
      </dgm:t>
    </dgm:pt>
    <dgm:pt modelId="{8A567BDD-8040-4886-89E6-07A6FA7C1772}" type="parTrans" cxnId="{AD328F78-5C5A-49DE-9EC2-A4E67C8E6E70}">
      <dgm:prSet/>
      <dgm:spPr>
        <a:ln>
          <a:solidFill>
            <a:schemeClr val="tx1"/>
          </a:solidFill>
        </a:ln>
      </dgm:spPr>
      <dgm:t>
        <a:bodyPr/>
        <a:lstStyle/>
        <a:p>
          <a:endParaRPr lang="en-US"/>
        </a:p>
      </dgm:t>
    </dgm:pt>
    <dgm:pt modelId="{AA9EA765-B016-4B07-BEAC-AB05F526114D}" type="sibTrans" cxnId="{AD328F78-5C5A-49DE-9EC2-A4E67C8E6E70}">
      <dgm:prSet/>
      <dgm:spPr/>
      <dgm:t>
        <a:bodyPr/>
        <a:lstStyle/>
        <a:p>
          <a:endParaRPr lang="en-US"/>
        </a:p>
      </dgm:t>
    </dgm:pt>
    <dgm:pt modelId="{3FF9D044-B08A-4DE6-9F2E-04D534747C97}">
      <dgm:prSet custT="1"/>
      <dgm:spPr>
        <a:ln>
          <a:solidFill>
            <a:schemeClr val="tx1"/>
          </a:solidFill>
        </a:ln>
      </dgm:spPr>
      <dgm:t>
        <a:bodyPr/>
        <a:lstStyle/>
        <a:p>
          <a:pPr algn="l">
            <a:buFont typeface="Symbol" panose="05050102010706020507" pitchFamily="18" charset="2"/>
            <a:buNone/>
          </a:pPr>
          <a:r>
            <a:rPr lang="en-US" sz="1000" b="1"/>
            <a:t>Cognition:</a:t>
          </a:r>
          <a:r>
            <a:rPr lang="en-US" sz="1000"/>
            <a:t> Planning social activities</a:t>
          </a:r>
        </a:p>
      </dgm:t>
    </dgm:pt>
    <dgm:pt modelId="{32EDA76A-FE4D-48B2-93FF-A145619375D4}" type="parTrans" cxnId="{D91AB627-5F48-4336-8E47-8F4A1F394259}">
      <dgm:prSet/>
      <dgm:spPr/>
      <dgm:t>
        <a:bodyPr/>
        <a:lstStyle/>
        <a:p>
          <a:endParaRPr lang="en-US"/>
        </a:p>
      </dgm:t>
    </dgm:pt>
    <dgm:pt modelId="{FD12892F-B9BA-4DE6-BF35-3A8593377E03}" type="sibTrans" cxnId="{D91AB627-5F48-4336-8E47-8F4A1F394259}">
      <dgm:prSet/>
      <dgm:spPr/>
      <dgm:t>
        <a:bodyPr/>
        <a:lstStyle/>
        <a:p>
          <a:endParaRPr lang="en-US"/>
        </a:p>
      </dgm:t>
    </dgm:pt>
    <dgm:pt modelId="{5DDD38A4-F46F-4015-B218-F423A7B32F00}">
      <dgm:prSet custT="1"/>
      <dgm:spPr>
        <a:ln>
          <a:solidFill>
            <a:schemeClr val="tx1"/>
          </a:solidFill>
        </a:ln>
      </dgm:spPr>
      <dgm:t>
        <a:bodyPr/>
        <a:lstStyle/>
        <a:p>
          <a:pPr algn="ctr">
            <a:buNone/>
          </a:pPr>
          <a:r>
            <a:rPr lang="en-US" sz="1000" b="1"/>
            <a:t>Class 7-Compromise and Negotiation</a:t>
          </a:r>
          <a:endParaRPr lang="en-US" sz="1000"/>
        </a:p>
      </dgm:t>
    </dgm:pt>
    <dgm:pt modelId="{4D489CDB-A744-4EDA-B41A-0DE130DD0330}" type="parTrans" cxnId="{7A9E2DA9-2580-4B41-BD06-D2F501880104}">
      <dgm:prSet/>
      <dgm:spPr>
        <a:ln>
          <a:solidFill>
            <a:schemeClr val="tx1"/>
          </a:solidFill>
        </a:ln>
      </dgm:spPr>
      <dgm:t>
        <a:bodyPr/>
        <a:lstStyle/>
        <a:p>
          <a:endParaRPr lang="en-US"/>
        </a:p>
      </dgm:t>
    </dgm:pt>
    <dgm:pt modelId="{80FDF100-9BFC-40FD-8022-D1E1934629F4}" type="sibTrans" cxnId="{7A9E2DA9-2580-4B41-BD06-D2F501880104}">
      <dgm:prSet/>
      <dgm:spPr/>
      <dgm:t>
        <a:bodyPr/>
        <a:lstStyle/>
        <a:p>
          <a:endParaRPr lang="en-US"/>
        </a:p>
      </dgm:t>
    </dgm:pt>
    <dgm:pt modelId="{AD1D8CD0-2C3F-4EAE-9C18-47151A64E146}">
      <dgm:prSet custT="1"/>
      <dgm:spPr>
        <a:ln>
          <a:solidFill>
            <a:schemeClr val="tx1"/>
          </a:solidFill>
        </a:ln>
      </dgm:spPr>
      <dgm:t>
        <a:bodyPr/>
        <a:lstStyle/>
        <a:p>
          <a:pPr algn="ctr">
            <a:buFont typeface="Symbol" panose="05050102010706020507" pitchFamily="18" charset="2"/>
            <a:buNone/>
          </a:pPr>
          <a:r>
            <a:rPr lang="en-US" sz="1000" b="1"/>
            <a:t>Class 8-The Power of Empathy</a:t>
          </a:r>
        </a:p>
      </dgm:t>
    </dgm:pt>
    <dgm:pt modelId="{5CC40431-7DDC-4B77-ABFF-66BE6AAEC204}" type="parTrans" cxnId="{84EA9B4F-1A01-40B5-A2C9-A946BF8A6B5C}">
      <dgm:prSet/>
      <dgm:spPr>
        <a:ln>
          <a:solidFill>
            <a:schemeClr val="tx1"/>
          </a:solidFill>
        </a:ln>
      </dgm:spPr>
      <dgm:t>
        <a:bodyPr/>
        <a:lstStyle/>
        <a:p>
          <a:endParaRPr lang="en-US"/>
        </a:p>
      </dgm:t>
    </dgm:pt>
    <dgm:pt modelId="{FCE78DCF-D62B-42D0-822B-1D6C7D28E275}" type="sibTrans" cxnId="{84EA9B4F-1A01-40B5-A2C9-A946BF8A6B5C}">
      <dgm:prSet/>
      <dgm:spPr/>
      <dgm:t>
        <a:bodyPr/>
        <a:lstStyle/>
        <a:p>
          <a:endParaRPr lang="en-US"/>
        </a:p>
      </dgm:t>
    </dgm:pt>
    <dgm:pt modelId="{6522B822-ED87-48F8-86C8-4358A2D426DE}">
      <dgm:prSet custT="1"/>
      <dgm:spPr>
        <a:ln>
          <a:solidFill>
            <a:schemeClr val="tx1"/>
          </a:solidFill>
        </a:ln>
      </dgm:spPr>
      <dgm:t>
        <a:bodyPr/>
        <a:lstStyle/>
        <a:p>
          <a:pPr algn="l">
            <a:buFont typeface="Symbol" panose="05050102010706020507" pitchFamily="18" charset="2"/>
            <a:buNone/>
          </a:pPr>
          <a:r>
            <a:rPr lang="en-US" sz="1000" b="1"/>
            <a:t>Cognitive Strategy: </a:t>
          </a:r>
          <a:r>
            <a:rPr lang="en-US" sz="1000"/>
            <a:t>Perspective-taking</a:t>
          </a:r>
        </a:p>
      </dgm:t>
    </dgm:pt>
    <dgm:pt modelId="{E15A8BB8-069D-41A3-BEF7-3A52AA69EA21}" type="parTrans" cxnId="{8A48E77C-D799-4434-820E-C8214CC28310}">
      <dgm:prSet/>
      <dgm:spPr/>
      <dgm:t>
        <a:bodyPr/>
        <a:lstStyle/>
        <a:p>
          <a:endParaRPr lang="en-US"/>
        </a:p>
      </dgm:t>
    </dgm:pt>
    <dgm:pt modelId="{2BAB127E-5C10-426B-A618-C457B14CCF9F}" type="sibTrans" cxnId="{8A48E77C-D799-4434-820E-C8214CC28310}">
      <dgm:prSet/>
      <dgm:spPr/>
      <dgm:t>
        <a:bodyPr/>
        <a:lstStyle/>
        <a:p>
          <a:endParaRPr lang="en-US"/>
        </a:p>
      </dgm:t>
    </dgm:pt>
    <dgm:pt modelId="{3CC14A6C-5974-41BA-A9A6-20C38686DD9C}">
      <dgm:prSet custT="1"/>
      <dgm:spPr>
        <a:solidFill>
          <a:srgbClr val="E16CF8"/>
        </a:solidFill>
        <a:ln>
          <a:solidFill>
            <a:schemeClr val="tx1"/>
          </a:solidFill>
        </a:ln>
      </dgm:spPr>
      <dgm:t>
        <a:bodyPr/>
        <a:lstStyle/>
        <a:p>
          <a:pPr algn="ctr">
            <a:buFont typeface="Symbol" panose="05050102010706020507" pitchFamily="18" charset="2"/>
            <a:buNone/>
          </a:pPr>
          <a:r>
            <a:rPr lang="en-US" sz="2000">
              <a:solidFill>
                <a:schemeClr val="tx1"/>
              </a:solidFill>
            </a:rPr>
            <a:t>Healthy Lifestyle Activities</a:t>
          </a:r>
        </a:p>
      </dgm:t>
    </dgm:pt>
    <dgm:pt modelId="{1B542A2C-2A9D-41E8-94F6-B88EA2638135}" type="parTrans" cxnId="{87A13DDB-FB8E-4877-9215-275A5D566C8E}">
      <dgm:prSet/>
      <dgm:spPr/>
      <dgm:t>
        <a:bodyPr/>
        <a:lstStyle/>
        <a:p>
          <a:endParaRPr lang="en-US"/>
        </a:p>
      </dgm:t>
    </dgm:pt>
    <dgm:pt modelId="{4412E39C-E5E8-46C4-832F-5483B4EFE587}" type="sibTrans" cxnId="{87A13DDB-FB8E-4877-9215-275A5D566C8E}">
      <dgm:prSet/>
      <dgm:spPr/>
      <dgm:t>
        <a:bodyPr/>
        <a:lstStyle/>
        <a:p>
          <a:endParaRPr lang="en-US"/>
        </a:p>
      </dgm:t>
    </dgm:pt>
    <dgm:pt modelId="{85D5496D-240E-4355-B6AA-538CBFF46D35}">
      <dgm:prSet custT="1"/>
      <dgm:spPr>
        <a:ln>
          <a:solidFill>
            <a:schemeClr val="tx1"/>
          </a:solidFill>
        </a:ln>
      </dgm:spPr>
      <dgm:t>
        <a:bodyPr/>
        <a:lstStyle/>
        <a:p>
          <a:pPr algn="ctr">
            <a:buFont typeface="Symbol" panose="05050102010706020507" pitchFamily="18" charset="2"/>
            <a:buNone/>
          </a:pPr>
          <a:r>
            <a:rPr lang="en-US" sz="1000" b="1"/>
            <a:t>Class 9-Healthy Movement</a:t>
          </a:r>
        </a:p>
      </dgm:t>
    </dgm:pt>
    <dgm:pt modelId="{3D3F133F-7812-4150-97F3-92DCF0972847}" type="parTrans" cxnId="{CBEA8121-4947-46A8-BDC4-03C742A07F3B}">
      <dgm:prSet/>
      <dgm:spPr>
        <a:ln>
          <a:solidFill>
            <a:schemeClr val="tx1"/>
          </a:solidFill>
        </a:ln>
      </dgm:spPr>
      <dgm:t>
        <a:bodyPr/>
        <a:lstStyle/>
        <a:p>
          <a:endParaRPr lang="en-US"/>
        </a:p>
      </dgm:t>
    </dgm:pt>
    <dgm:pt modelId="{81446D37-7B2E-4DF3-AADD-F435ABBDB949}" type="sibTrans" cxnId="{CBEA8121-4947-46A8-BDC4-03C742A07F3B}">
      <dgm:prSet/>
      <dgm:spPr/>
      <dgm:t>
        <a:bodyPr/>
        <a:lstStyle/>
        <a:p>
          <a:endParaRPr lang="en-US"/>
        </a:p>
      </dgm:t>
    </dgm:pt>
    <dgm:pt modelId="{B03D8794-552A-490B-97F8-37EC9D3B79FD}">
      <dgm:prSet custT="1"/>
      <dgm:spPr>
        <a:ln>
          <a:solidFill>
            <a:schemeClr val="tx1"/>
          </a:solidFill>
        </a:ln>
      </dgm:spPr>
      <dgm:t>
        <a:bodyPr/>
        <a:lstStyle/>
        <a:p>
          <a:pPr algn="ctr">
            <a:buFont typeface="Symbol" panose="05050102010706020507" pitchFamily="18" charset="2"/>
            <a:buNone/>
          </a:pPr>
          <a:r>
            <a:rPr lang="en-US" sz="1000" b="1"/>
            <a:t>Classes 10 and 11-Healthy Eating</a:t>
          </a:r>
          <a:endParaRPr lang="en-US" sz="1000"/>
        </a:p>
      </dgm:t>
    </dgm:pt>
    <dgm:pt modelId="{84CD8F24-0E3C-41FC-9DFE-C7FFA001AC55}" type="parTrans" cxnId="{14BB90E9-E308-42D6-ADB6-9DF24211CD4F}">
      <dgm:prSet/>
      <dgm:spPr>
        <a:ln>
          <a:solidFill>
            <a:schemeClr val="tx1"/>
          </a:solidFill>
        </a:ln>
      </dgm:spPr>
      <dgm:t>
        <a:bodyPr/>
        <a:lstStyle/>
        <a:p>
          <a:endParaRPr lang="en-US"/>
        </a:p>
      </dgm:t>
    </dgm:pt>
    <dgm:pt modelId="{9A62F470-920C-42C6-AB20-4E807E2A9E78}" type="sibTrans" cxnId="{14BB90E9-E308-42D6-ADB6-9DF24211CD4F}">
      <dgm:prSet/>
      <dgm:spPr/>
      <dgm:t>
        <a:bodyPr/>
        <a:lstStyle/>
        <a:p>
          <a:endParaRPr lang="en-US"/>
        </a:p>
      </dgm:t>
    </dgm:pt>
    <dgm:pt modelId="{13B65464-E22F-468C-8EC5-358E406AF85E}">
      <dgm:prSet custT="1"/>
      <dgm:spPr>
        <a:ln>
          <a:solidFill>
            <a:schemeClr val="tx1"/>
          </a:solidFill>
        </a:ln>
      </dgm:spPr>
      <dgm:t>
        <a:bodyPr/>
        <a:lstStyle/>
        <a:p>
          <a:pPr algn="l">
            <a:buFont typeface="Symbol" panose="05050102010706020507" pitchFamily="18" charset="2"/>
            <a:buNone/>
          </a:pPr>
          <a:r>
            <a:rPr lang="en-US" sz="1000" b="1"/>
            <a:t>Cognitive Strategies</a:t>
          </a:r>
          <a:r>
            <a:rPr lang="en-US" sz="1000"/>
            <a:t>: Mindful eating, planning eating routines, problem-solving</a:t>
          </a:r>
        </a:p>
      </dgm:t>
    </dgm:pt>
    <dgm:pt modelId="{C017716B-C467-487C-8647-74BBF9EE5BAA}" type="parTrans" cxnId="{E1BEEE5C-B376-4D8D-894C-FF233EF9EC94}">
      <dgm:prSet/>
      <dgm:spPr/>
      <dgm:t>
        <a:bodyPr/>
        <a:lstStyle/>
        <a:p>
          <a:endParaRPr lang="en-US"/>
        </a:p>
      </dgm:t>
    </dgm:pt>
    <dgm:pt modelId="{4CC37E7B-699B-4009-BA6C-F20594C11174}" type="sibTrans" cxnId="{E1BEEE5C-B376-4D8D-894C-FF233EF9EC94}">
      <dgm:prSet/>
      <dgm:spPr/>
      <dgm:t>
        <a:bodyPr/>
        <a:lstStyle/>
        <a:p>
          <a:endParaRPr lang="en-US"/>
        </a:p>
      </dgm:t>
    </dgm:pt>
    <dgm:pt modelId="{BE4C388E-B487-4B7E-A942-A6BFB6C51BC8}">
      <dgm:prSet custT="1"/>
      <dgm:spPr>
        <a:ln>
          <a:solidFill>
            <a:schemeClr val="tx1"/>
          </a:solidFill>
        </a:ln>
      </dgm:spPr>
      <dgm:t>
        <a:bodyPr/>
        <a:lstStyle/>
        <a:p>
          <a:pPr algn="ctr">
            <a:buFont typeface="Symbol" panose="05050102010706020507" pitchFamily="18" charset="2"/>
            <a:buNone/>
          </a:pPr>
          <a:r>
            <a:rPr lang="en-US" sz="1000" b="1"/>
            <a:t>Class 12-Healthy Sleep</a:t>
          </a:r>
        </a:p>
      </dgm:t>
    </dgm:pt>
    <dgm:pt modelId="{5631D603-DD4B-4478-A255-58C62E07D75C}" type="parTrans" cxnId="{8B78C4AF-7776-42B2-B17C-75A241FE3139}">
      <dgm:prSet/>
      <dgm:spPr>
        <a:ln>
          <a:solidFill>
            <a:schemeClr val="tx1"/>
          </a:solidFill>
        </a:ln>
      </dgm:spPr>
      <dgm:t>
        <a:bodyPr/>
        <a:lstStyle/>
        <a:p>
          <a:endParaRPr lang="en-US"/>
        </a:p>
      </dgm:t>
    </dgm:pt>
    <dgm:pt modelId="{8E66FC28-79F4-4BF9-A704-9355B46EA266}" type="sibTrans" cxnId="{8B78C4AF-7776-42B2-B17C-75A241FE3139}">
      <dgm:prSet/>
      <dgm:spPr/>
      <dgm:t>
        <a:bodyPr/>
        <a:lstStyle/>
        <a:p>
          <a:endParaRPr lang="en-US"/>
        </a:p>
      </dgm:t>
    </dgm:pt>
    <dgm:pt modelId="{BA34944A-3AAB-4BA4-B341-8D61E8F07CD3}">
      <dgm:prSet custT="1"/>
      <dgm:spPr>
        <a:solidFill>
          <a:srgbClr val="92D050"/>
        </a:solidFill>
        <a:ln>
          <a:solidFill>
            <a:schemeClr val="tx1"/>
          </a:solidFill>
        </a:ln>
      </dgm:spPr>
      <dgm:t>
        <a:bodyPr/>
        <a:lstStyle/>
        <a:p>
          <a:pPr algn="ctr">
            <a:buFont typeface="Symbol" panose="05050102010706020507" pitchFamily="18" charset="2"/>
            <a:buNone/>
          </a:pPr>
          <a:r>
            <a:rPr lang="en-US" sz="2000">
              <a:solidFill>
                <a:schemeClr val="tx1"/>
              </a:solidFill>
            </a:rPr>
            <a:t>Leisure</a:t>
          </a:r>
        </a:p>
      </dgm:t>
    </dgm:pt>
    <dgm:pt modelId="{8E86631E-27CE-4AD6-BB8B-512CCA83B884}" type="parTrans" cxnId="{E7F3CC9A-4285-4B33-ACAB-5AA75FF2266B}">
      <dgm:prSet/>
      <dgm:spPr/>
      <dgm:t>
        <a:bodyPr/>
        <a:lstStyle/>
        <a:p>
          <a:endParaRPr lang="en-US"/>
        </a:p>
      </dgm:t>
    </dgm:pt>
    <dgm:pt modelId="{F3A3F105-D4CD-4399-99CA-C713DFDE5B1E}" type="sibTrans" cxnId="{E7F3CC9A-4285-4B33-ACAB-5AA75FF2266B}">
      <dgm:prSet/>
      <dgm:spPr/>
      <dgm:t>
        <a:bodyPr/>
        <a:lstStyle/>
        <a:p>
          <a:endParaRPr lang="en-US"/>
        </a:p>
      </dgm:t>
    </dgm:pt>
    <dgm:pt modelId="{4E79E774-4BE7-42AD-A9FE-1524013BDCFA}">
      <dgm:prSet custT="1"/>
      <dgm:spPr>
        <a:ln>
          <a:solidFill>
            <a:schemeClr val="tx1"/>
          </a:solidFill>
        </a:ln>
      </dgm:spPr>
      <dgm:t>
        <a:bodyPr/>
        <a:lstStyle/>
        <a:p>
          <a:pPr algn="ctr">
            <a:buNone/>
          </a:pPr>
          <a:r>
            <a:rPr lang="en-US" sz="1000" b="1"/>
            <a:t>Class 13-The Power of Leisure Activities</a:t>
          </a:r>
          <a:endParaRPr lang="en-US" sz="1000"/>
        </a:p>
      </dgm:t>
    </dgm:pt>
    <dgm:pt modelId="{9AA35CF1-8DE1-4393-B2AD-455E33F1644E}" type="parTrans" cxnId="{FD91C29F-B1BA-4F97-948E-33CB3DE86416}">
      <dgm:prSet/>
      <dgm:spPr>
        <a:ln>
          <a:solidFill>
            <a:schemeClr val="tx1"/>
          </a:solidFill>
        </a:ln>
      </dgm:spPr>
      <dgm:t>
        <a:bodyPr/>
        <a:lstStyle/>
        <a:p>
          <a:endParaRPr lang="en-US"/>
        </a:p>
      </dgm:t>
    </dgm:pt>
    <dgm:pt modelId="{C2FF4020-F844-4098-AD7F-655233D1BFD0}" type="sibTrans" cxnId="{FD91C29F-B1BA-4F97-948E-33CB3DE86416}">
      <dgm:prSet/>
      <dgm:spPr/>
      <dgm:t>
        <a:bodyPr/>
        <a:lstStyle/>
        <a:p>
          <a:endParaRPr lang="en-US"/>
        </a:p>
      </dgm:t>
    </dgm:pt>
    <dgm:pt modelId="{AE0C20C0-3DA9-462B-AB39-B21C26796D9A}">
      <dgm:prSet custT="1"/>
      <dgm:spPr>
        <a:ln>
          <a:solidFill>
            <a:schemeClr val="tx1"/>
          </a:solidFill>
        </a:ln>
      </dgm:spPr>
      <dgm:t>
        <a:bodyPr/>
        <a:lstStyle/>
        <a:p>
          <a:pPr algn="ctr">
            <a:buNone/>
          </a:pPr>
          <a:r>
            <a:rPr lang="en-US" sz="1000" b="1"/>
            <a:t>Class 14-Remembering and Sharing Leisure Activities</a:t>
          </a:r>
          <a:endParaRPr lang="en-US" sz="1000"/>
        </a:p>
      </dgm:t>
    </dgm:pt>
    <dgm:pt modelId="{AFECFAAB-1320-47B3-A03A-F85D5F7D7208}" type="parTrans" cxnId="{557D9003-5E5A-447A-816C-E40EA5181F72}">
      <dgm:prSet/>
      <dgm:spPr>
        <a:ln>
          <a:solidFill>
            <a:schemeClr val="tx1"/>
          </a:solidFill>
        </a:ln>
      </dgm:spPr>
      <dgm:t>
        <a:bodyPr/>
        <a:lstStyle/>
        <a:p>
          <a:endParaRPr lang="en-US"/>
        </a:p>
      </dgm:t>
    </dgm:pt>
    <dgm:pt modelId="{6E130D12-7044-4E89-B0EC-AAFE6F06D954}" type="sibTrans" cxnId="{557D9003-5E5A-447A-816C-E40EA5181F72}">
      <dgm:prSet/>
      <dgm:spPr/>
      <dgm:t>
        <a:bodyPr/>
        <a:lstStyle/>
        <a:p>
          <a:endParaRPr lang="en-US"/>
        </a:p>
      </dgm:t>
    </dgm:pt>
    <dgm:pt modelId="{24DA7632-28D7-4581-A05E-2F2E8B576CE1}">
      <dgm:prSet custT="1"/>
      <dgm:spPr>
        <a:ln>
          <a:solidFill>
            <a:schemeClr val="tx1"/>
          </a:solidFill>
        </a:ln>
      </dgm:spPr>
      <dgm:t>
        <a:bodyPr/>
        <a:lstStyle/>
        <a:p>
          <a:pPr algn="l">
            <a:buFont typeface="Symbol" panose="05050102010706020507" pitchFamily="18" charset="2"/>
            <a:buNone/>
          </a:pPr>
          <a:r>
            <a:rPr lang="en-US" sz="1000" b="1"/>
            <a:t>Cognitive Strategy</a:t>
          </a:r>
          <a:r>
            <a:rPr lang="en-US" sz="1000"/>
            <a:t>: Memory strategies</a:t>
          </a:r>
        </a:p>
      </dgm:t>
    </dgm:pt>
    <dgm:pt modelId="{B5645089-F21B-485F-BFB9-B29D63507AE7}" type="parTrans" cxnId="{64B88AEF-CC15-4E47-B24C-D9FB9106DA34}">
      <dgm:prSet/>
      <dgm:spPr/>
      <dgm:t>
        <a:bodyPr/>
        <a:lstStyle/>
        <a:p>
          <a:endParaRPr lang="en-US"/>
        </a:p>
      </dgm:t>
    </dgm:pt>
    <dgm:pt modelId="{84C8D5E2-0F32-4036-9EC4-C0DE174618E4}" type="sibTrans" cxnId="{64B88AEF-CC15-4E47-B24C-D9FB9106DA34}">
      <dgm:prSet/>
      <dgm:spPr/>
      <dgm:t>
        <a:bodyPr/>
        <a:lstStyle/>
        <a:p>
          <a:endParaRPr lang="en-US"/>
        </a:p>
      </dgm:t>
    </dgm:pt>
    <dgm:pt modelId="{DB1866B9-5552-4451-974A-C4988D122D94}">
      <dgm:prSet custT="1"/>
      <dgm:spPr>
        <a:ln>
          <a:solidFill>
            <a:schemeClr val="tx1"/>
          </a:solidFill>
        </a:ln>
      </dgm:spPr>
      <dgm:t>
        <a:bodyPr/>
        <a:lstStyle/>
        <a:p>
          <a:pPr algn="ctr">
            <a:buNone/>
          </a:pPr>
          <a:r>
            <a:rPr lang="en-US" sz="1000" b="1"/>
            <a:t>Class 15-Planning Leisure Activities</a:t>
          </a:r>
          <a:endParaRPr lang="en-US" sz="1000"/>
        </a:p>
      </dgm:t>
    </dgm:pt>
    <dgm:pt modelId="{1637539E-6FBD-4F1F-802D-F95D6B31F53E}" type="parTrans" cxnId="{A291E915-DF31-465F-8DFA-4C65128FE420}">
      <dgm:prSet/>
      <dgm:spPr>
        <a:ln>
          <a:solidFill>
            <a:schemeClr val="tx1"/>
          </a:solidFill>
        </a:ln>
      </dgm:spPr>
      <dgm:t>
        <a:bodyPr/>
        <a:lstStyle/>
        <a:p>
          <a:endParaRPr lang="en-US"/>
        </a:p>
      </dgm:t>
    </dgm:pt>
    <dgm:pt modelId="{C42C0571-748A-491B-8DA0-83468B14129C}" type="sibTrans" cxnId="{A291E915-DF31-465F-8DFA-4C65128FE420}">
      <dgm:prSet/>
      <dgm:spPr/>
      <dgm:t>
        <a:bodyPr/>
        <a:lstStyle/>
        <a:p>
          <a:endParaRPr lang="en-US"/>
        </a:p>
      </dgm:t>
    </dgm:pt>
    <dgm:pt modelId="{1361EC17-1DBC-41A3-BD5B-C9E2823A8F35}">
      <dgm:prSet custT="1"/>
      <dgm:spPr>
        <a:ln>
          <a:solidFill>
            <a:schemeClr val="tx1"/>
          </a:solidFill>
        </a:ln>
      </dgm:spPr>
      <dgm:t>
        <a:bodyPr/>
        <a:lstStyle/>
        <a:p>
          <a:pPr algn="l">
            <a:buFont typeface="Symbol" panose="05050102010706020507" pitchFamily="18" charset="2"/>
            <a:buNone/>
          </a:pPr>
          <a:r>
            <a:rPr lang="en-US" sz="1000" b="1"/>
            <a:t>Cognitive Strategies: </a:t>
          </a:r>
          <a:r>
            <a:rPr lang="en-US" sz="1000"/>
            <a:t>identifying new leisure activities, planning leisure routines</a:t>
          </a:r>
        </a:p>
      </dgm:t>
    </dgm:pt>
    <dgm:pt modelId="{BE2F1422-52F2-433D-9477-7789D0B41F25}" type="parTrans" cxnId="{DCE98A6D-BB63-45F1-B968-911BB896628D}">
      <dgm:prSet/>
      <dgm:spPr/>
      <dgm:t>
        <a:bodyPr/>
        <a:lstStyle/>
        <a:p>
          <a:endParaRPr lang="en-US"/>
        </a:p>
      </dgm:t>
    </dgm:pt>
    <dgm:pt modelId="{004BAE5C-0A65-4CF4-8C4C-9DE057868808}" type="sibTrans" cxnId="{DCE98A6D-BB63-45F1-B968-911BB896628D}">
      <dgm:prSet/>
      <dgm:spPr/>
      <dgm:t>
        <a:bodyPr/>
        <a:lstStyle/>
        <a:p>
          <a:endParaRPr lang="en-US"/>
        </a:p>
      </dgm:t>
    </dgm:pt>
    <dgm:pt modelId="{B34C2BE0-4770-4685-8270-A73A777D3042}">
      <dgm:prSet custT="1"/>
      <dgm:spPr>
        <a:ln>
          <a:solidFill>
            <a:schemeClr val="tx1"/>
          </a:solidFill>
        </a:ln>
      </dgm:spPr>
      <dgm:t>
        <a:bodyPr/>
        <a:lstStyle/>
        <a:p>
          <a:pPr algn="ctr">
            <a:buNone/>
          </a:pPr>
          <a:r>
            <a:rPr lang="en-US" sz="1000" b="1"/>
            <a:t>Class 16-Wrap-up</a:t>
          </a:r>
          <a:endParaRPr lang="en-US" sz="1000"/>
        </a:p>
      </dgm:t>
    </dgm:pt>
    <dgm:pt modelId="{409BBCEA-FEAB-46EE-A6E9-603D87F8740E}" type="parTrans" cxnId="{DCE46207-31E7-441C-A171-52BB97B3B5A9}">
      <dgm:prSet/>
      <dgm:spPr>
        <a:ln>
          <a:solidFill>
            <a:schemeClr val="tx1"/>
          </a:solidFill>
        </a:ln>
      </dgm:spPr>
      <dgm:t>
        <a:bodyPr/>
        <a:lstStyle/>
        <a:p>
          <a:endParaRPr lang="en-US"/>
        </a:p>
      </dgm:t>
    </dgm:pt>
    <dgm:pt modelId="{8A0A8BF3-9242-4760-A371-E5B6657064EA}" type="sibTrans" cxnId="{DCE46207-31E7-441C-A171-52BB97B3B5A9}">
      <dgm:prSet/>
      <dgm:spPr/>
      <dgm:t>
        <a:bodyPr/>
        <a:lstStyle/>
        <a:p>
          <a:endParaRPr lang="en-US"/>
        </a:p>
      </dgm:t>
    </dgm:pt>
    <dgm:pt modelId="{8C2DF09F-77B7-42E7-8C40-CB7C18C71927}">
      <dgm:prSet custT="1"/>
      <dgm:spPr>
        <a:ln>
          <a:solidFill>
            <a:schemeClr val="tx1"/>
          </a:solidFill>
        </a:ln>
      </dgm:spPr>
      <dgm:t>
        <a:bodyPr/>
        <a:lstStyle/>
        <a:p>
          <a:pPr>
            <a:buFont typeface="Symbol" panose="05050102010706020507" pitchFamily="18" charset="2"/>
            <a:buNone/>
          </a:pPr>
          <a:r>
            <a:rPr lang="en-US" sz="1000" b="1"/>
            <a:t>Cognitive strategies</a:t>
          </a:r>
          <a:r>
            <a:rPr lang="en-US" sz="1000"/>
            <a:t>: planning, problem-solving, goal setting</a:t>
          </a:r>
        </a:p>
      </dgm:t>
    </dgm:pt>
    <dgm:pt modelId="{060B55A9-81E5-4159-AA24-FBCC04B910B5}" type="parTrans" cxnId="{F9C4C77D-9FDA-4C0C-A25F-A46CD0BDB64D}">
      <dgm:prSet/>
      <dgm:spPr/>
      <dgm:t>
        <a:bodyPr/>
        <a:lstStyle/>
        <a:p>
          <a:endParaRPr lang="en-US"/>
        </a:p>
      </dgm:t>
    </dgm:pt>
    <dgm:pt modelId="{8AACF47B-6F1E-4903-8BD6-79584E7C9EA0}" type="sibTrans" cxnId="{F9C4C77D-9FDA-4C0C-A25F-A46CD0BDB64D}">
      <dgm:prSet/>
      <dgm:spPr/>
      <dgm:t>
        <a:bodyPr/>
        <a:lstStyle/>
        <a:p>
          <a:endParaRPr lang="en-US"/>
        </a:p>
      </dgm:t>
    </dgm:pt>
    <dgm:pt modelId="{130AD92E-2D86-487A-A840-A849F37185F0}">
      <dgm:prSet custT="1"/>
      <dgm:spPr>
        <a:ln>
          <a:solidFill>
            <a:schemeClr val="tx1"/>
          </a:solidFill>
        </a:ln>
      </dgm:spPr>
      <dgm:t>
        <a:bodyPr/>
        <a:lstStyle/>
        <a:p>
          <a:pPr algn="l">
            <a:buFont typeface="Symbol" panose="05050102010706020507" pitchFamily="18" charset="2"/>
            <a:buNone/>
          </a:pPr>
          <a:r>
            <a:rPr lang="en-US" sz="1000" b="1"/>
            <a:t>Social Skills: </a:t>
          </a:r>
          <a:r>
            <a:rPr lang="en-US" sz="1000"/>
            <a:t>Starting and maintaining conversations</a:t>
          </a:r>
        </a:p>
      </dgm:t>
    </dgm:pt>
    <dgm:pt modelId="{6A377DE8-AC6B-4905-A1C9-58BF22D6B958}" type="parTrans" cxnId="{965756D7-301F-460B-828B-2D1AA59D4EFF}">
      <dgm:prSet/>
      <dgm:spPr/>
      <dgm:t>
        <a:bodyPr/>
        <a:lstStyle/>
        <a:p>
          <a:endParaRPr lang="en-US"/>
        </a:p>
      </dgm:t>
    </dgm:pt>
    <dgm:pt modelId="{7E6AB173-4713-491F-9F3F-698F48530F24}" type="sibTrans" cxnId="{965756D7-301F-460B-828B-2D1AA59D4EFF}">
      <dgm:prSet/>
      <dgm:spPr/>
      <dgm:t>
        <a:bodyPr/>
        <a:lstStyle/>
        <a:p>
          <a:endParaRPr lang="en-US"/>
        </a:p>
      </dgm:t>
    </dgm:pt>
    <dgm:pt modelId="{338AEC1D-DC34-49B5-B7F7-7E121CBB0D70}">
      <dgm:prSet custT="1"/>
      <dgm:spPr>
        <a:ln>
          <a:solidFill>
            <a:schemeClr val="tx1"/>
          </a:solidFill>
        </a:ln>
      </dgm:spPr>
      <dgm:t>
        <a:bodyPr/>
        <a:lstStyle/>
        <a:p>
          <a:pPr algn="l">
            <a:buFont typeface="Symbol" panose="05050102010706020507" pitchFamily="18" charset="2"/>
            <a:buNone/>
          </a:pPr>
          <a:r>
            <a:rPr lang="en-US" sz="1000" b="1"/>
            <a:t>Social Skill: </a:t>
          </a:r>
          <a:r>
            <a:rPr lang="en-US" sz="1000"/>
            <a:t>Active listening</a:t>
          </a:r>
        </a:p>
      </dgm:t>
    </dgm:pt>
    <dgm:pt modelId="{4A9FB9B9-6CAB-4265-A045-FD412E93945A}" type="parTrans" cxnId="{B3DBC5A1-B19F-4660-8285-77270957BEB6}">
      <dgm:prSet/>
      <dgm:spPr/>
      <dgm:t>
        <a:bodyPr/>
        <a:lstStyle/>
        <a:p>
          <a:endParaRPr lang="en-US"/>
        </a:p>
      </dgm:t>
    </dgm:pt>
    <dgm:pt modelId="{4E843124-F44B-493A-82C0-1B1882C46A30}" type="sibTrans" cxnId="{B3DBC5A1-B19F-4660-8285-77270957BEB6}">
      <dgm:prSet/>
      <dgm:spPr/>
      <dgm:t>
        <a:bodyPr/>
        <a:lstStyle/>
        <a:p>
          <a:endParaRPr lang="en-US"/>
        </a:p>
      </dgm:t>
    </dgm:pt>
    <dgm:pt modelId="{3012E5E7-E249-48A5-BB67-B2B4B4272A77}">
      <dgm:prSet custT="1"/>
      <dgm:spPr>
        <a:ln>
          <a:solidFill>
            <a:schemeClr val="tx1"/>
          </a:solidFill>
        </a:ln>
      </dgm:spPr>
      <dgm:t>
        <a:bodyPr/>
        <a:lstStyle/>
        <a:p>
          <a:pPr algn="l">
            <a:buFont typeface="Symbol" panose="05050102010706020507" pitchFamily="18" charset="2"/>
            <a:buNone/>
          </a:pPr>
          <a:r>
            <a:rPr lang="en-US" sz="1000" b="1"/>
            <a:t>Social Skill:</a:t>
          </a:r>
          <a:r>
            <a:rPr lang="en-US" sz="1000"/>
            <a:t> Extending an invitation</a:t>
          </a:r>
        </a:p>
      </dgm:t>
    </dgm:pt>
    <dgm:pt modelId="{F14CCABD-FA5D-4F28-A10B-C31672121484}" type="parTrans" cxnId="{BDD93D0A-BBA8-40B8-8994-9025E34AF46F}">
      <dgm:prSet/>
      <dgm:spPr/>
      <dgm:t>
        <a:bodyPr/>
        <a:lstStyle/>
        <a:p>
          <a:endParaRPr lang="en-US"/>
        </a:p>
      </dgm:t>
    </dgm:pt>
    <dgm:pt modelId="{90DAB417-2772-487B-8294-D60F65929BC2}" type="sibTrans" cxnId="{BDD93D0A-BBA8-40B8-8994-9025E34AF46F}">
      <dgm:prSet/>
      <dgm:spPr/>
      <dgm:t>
        <a:bodyPr/>
        <a:lstStyle/>
        <a:p>
          <a:endParaRPr lang="en-US"/>
        </a:p>
      </dgm:t>
    </dgm:pt>
    <dgm:pt modelId="{B0D848CE-0059-40E9-8775-F5AF81E7F33A}">
      <dgm:prSet custT="1"/>
      <dgm:spPr>
        <a:ln>
          <a:solidFill>
            <a:schemeClr val="tx1"/>
          </a:solidFill>
        </a:ln>
      </dgm:spPr>
      <dgm:t>
        <a:bodyPr/>
        <a:lstStyle/>
        <a:p>
          <a:pPr algn="l">
            <a:buFont typeface="Symbol" panose="05050102010706020507" pitchFamily="18" charset="2"/>
            <a:buNone/>
          </a:pPr>
          <a:r>
            <a:rPr lang="en-US" sz="1000" b="1"/>
            <a:t>Cognitive Strategy:</a:t>
          </a:r>
          <a:r>
            <a:rPr lang="en-US" sz="1000"/>
            <a:t> Problem-solving</a:t>
          </a:r>
        </a:p>
      </dgm:t>
    </dgm:pt>
    <dgm:pt modelId="{CBAAE63F-9359-4D01-AC37-79841981AC5C}" type="parTrans" cxnId="{6C495E78-A5A4-4CFD-9036-B3BD78C98F5D}">
      <dgm:prSet/>
      <dgm:spPr/>
      <dgm:t>
        <a:bodyPr/>
        <a:lstStyle/>
        <a:p>
          <a:endParaRPr lang="en-US"/>
        </a:p>
      </dgm:t>
    </dgm:pt>
    <dgm:pt modelId="{D6A47F58-6EC1-4F57-A7CB-F79834749BB7}" type="sibTrans" cxnId="{6C495E78-A5A4-4CFD-9036-B3BD78C98F5D}">
      <dgm:prSet/>
      <dgm:spPr/>
      <dgm:t>
        <a:bodyPr/>
        <a:lstStyle/>
        <a:p>
          <a:endParaRPr lang="en-US"/>
        </a:p>
      </dgm:t>
    </dgm:pt>
    <dgm:pt modelId="{97723C00-D9B2-4E0F-9E44-EEAD0942CD73}">
      <dgm:prSet custT="1"/>
      <dgm:spPr>
        <a:ln>
          <a:solidFill>
            <a:schemeClr val="tx1"/>
          </a:solidFill>
        </a:ln>
      </dgm:spPr>
      <dgm:t>
        <a:bodyPr/>
        <a:lstStyle/>
        <a:p>
          <a:pPr algn="l">
            <a:buFont typeface="Symbol" panose="05050102010706020507" pitchFamily="18" charset="2"/>
            <a:buNone/>
          </a:pPr>
          <a:r>
            <a:rPr lang="en-US" sz="1000" b="1"/>
            <a:t>Social Skill: </a:t>
          </a:r>
          <a:r>
            <a:rPr lang="en-US" sz="1000" b="0"/>
            <a:t>Active listening, self-advocacy</a:t>
          </a:r>
        </a:p>
      </dgm:t>
    </dgm:pt>
    <dgm:pt modelId="{5BF5F4FB-790B-4677-A163-94863B4212EA}" type="parTrans" cxnId="{6C76A21F-6854-4115-B894-E481E679D252}">
      <dgm:prSet/>
      <dgm:spPr/>
      <dgm:t>
        <a:bodyPr/>
        <a:lstStyle/>
        <a:p>
          <a:endParaRPr lang="en-US"/>
        </a:p>
      </dgm:t>
    </dgm:pt>
    <dgm:pt modelId="{581BC1FD-C889-481C-9B2E-2319677597D8}" type="sibTrans" cxnId="{6C76A21F-6854-4115-B894-E481E679D252}">
      <dgm:prSet/>
      <dgm:spPr/>
      <dgm:t>
        <a:bodyPr/>
        <a:lstStyle/>
        <a:p>
          <a:endParaRPr lang="en-US"/>
        </a:p>
      </dgm:t>
    </dgm:pt>
    <dgm:pt modelId="{73D20239-C1A2-4DCB-B62F-88709715936A}">
      <dgm:prSet custT="1"/>
      <dgm:spPr>
        <a:ln>
          <a:solidFill>
            <a:schemeClr val="tx1"/>
          </a:solidFill>
        </a:ln>
      </dgm:spPr>
      <dgm:t>
        <a:bodyPr/>
        <a:lstStyle/>
        <a:p>
          <a:pPr algn="l">
            <a:buFont typeface="Symbol" panose="05050102010706020507" pitchFamily="18" charset="2"/>
            <a:buNone/>
          </a:pPr>
          <a:r>
            <a:rPr lang="en-US" sz="1000" b="1"/>
            <a:t>Social Skill: </a:t>
          </a:r>
          <a:r>
            <a:rPr lang="en-US" sz="1000"/>
            <a:t>Active listening; Steps for demonstrating empathy</a:t>
          </a:r>
        </a:p>
      </dgm:t>
    </dgm:pt>
    <dgm:pt modelId="{1CB36283-5F46-47E0-BD6A-AF066E923B4E}" type="parTrans" cxnId="{CC62249B-AA1B-4F0D-8A1F-C70F556ECF4F}">
      <dgm:prSet/>
      <dgm:spPr/>
      <dgm:t>
        <a:bodyPr/>
        <a:lstStyle/>
        <a:p>
          <a:endParaRPr lang="en-US"/>
        </a:p>
      </dgm:t>
    </dgm:pt>
    <dgm:pt modelId="{5DCEF926-0028-47D3-B1D3-4F833F6E39FC}" type="sibTrans" cxnId="{CC62249B-AA1B-4F0D-8A1F-C70F556ECF4F}">
      <dgm:prSet/>
      <dgm:spPr/>
      <dgm:t>
        <a:bodyPr/>
        <a:lstStyle/>
        <a:p>
          <a:endParaRPr lang="en-US"/>
        </a:p>
      </dgm:t>
    </dgm:pt>
    <dgm:pt modelId="{E4CB3047-F859-4E09-BCBA-A285C790B67B}">
      <dgm:prSet custT="1"/>
      <dgm:spPr>
        <a:ln>
          <a:solidFill>
            <a:schemeClr val="tx1"/>
          </a:solidFill>
        </a:ln>
      </dgm:spPr>
      <dgm:t>
        <a:bodyPr/>
        <a:lstStyle/>
        <a:p>
          <a:pPr algn="l">
            <a:buFont typeface="Symbol" panose="05050102010706020507" pitchFamily="18" charset="2"/>
            <a:buNone/>
          </a:pPr>
          <a:r>
            <a:rPr lang="en-US" sz="1000" b="1"/>
            <a:t>Cognitive Strategy: </a:t>
          </a:r>
          <a:r>
            <a:rPr lang="en-US" sz="1000"/>
            <a:t>Goal Setting; Planning movement routines, organization</a:t>
          </a:r>
        </a:p>
      </dgm:t>
    </dgm:pt>
    <dgm:pt modelId="{9ECDC39C-233E-4CAD-B9CF-6259BA627DC1}" type="parTrans" cxnId="{FFEEBB99-E1DD-48BC-BB2F-6C22BB5CE2AC}">
      <dgm:prSet/>
      <dgm:spPr/>
      <dgm:t>
        <a:bodyPr/>
        <a:lstStyle/>
        <a:p>
          <a:endParaRPr lang="en-US"/>
        </a:p>
      </dgm:t>
    </dgm:pt>
    <dgm:pt modelId="{09E8D850-7698-485B-AE25-E3BB451D18EC}" type="sibTrans" cxnId="{FFEEBB99-E1DD-48BC-BB2F-6C22BB5CE2AC}">
      <dgm:prSet/>
      <dgm:spPr/>
      <dgm:t>
        <a:bodyPr/>
        <a:lstStyle/>
        <a:p>
          <a:endParaRPr lang="en-US"/>
        </a:p>
      </dgm:t>
    </dgm:pt>
    <dgm:pt modelId="{917C463B-99B0-4625-85AF-D64315D5422B}">
      <dgm:prSet custT="1"/>
      <dgm:spPr>
        <a:ln>
          <a:solidFill>
            <a:schemeClr val="tx1"/>
          </a:solidFill>
        </a:ln>
      </dgm:spPr>
      <dgm:t>
        <a:bodyPr/>
        <a:lstStyle/>
        <a:p>
          <a:pPr algn="l">
            <a:buFont typeface="Symbol" panose="05050102010706020507" pitchFamily="18" charset="2"/>
            <a:buNone/>
          </a:pPr>
          <a:r>
            <a:rPr lang="en-US" sz="1000" b="1"/>
            <a:t>Social Skills</a:t>
          </a:r>
          <a:r>
            <a:rPr lang="en-US" sz="1000"/>
            <a:t>: Inviting others to healthy movement activities</a:t>
          </a:r>
        </a:p>
      </dgm:t>
    </dgm:pt>
    <dgm:pt modelId="{ED8356AB-BB4C-4EB8-8C3C-E2C504458B59}" type="parTrans" cxnId="{C7C38D3A-BF52-4354-B592-529415B01D5A}">
      <dgm:prSet/>
      <dgm:spPr/>
      <dgm:t>
        <a:bodyPr/>
        <a:lstStyle/>
        <a:p>
          <a:endParaRPr lang="en-US"/>
        </a:p>
      </dgm:t>
    </dgm:pt>
    <dgm:pt modelId="{CAAC1F16-7A8F-479A-92AC-E7D67C6C5788}" type="sibTrans" cxnId="{C7C38D3A-BF52-4354-B592-529415B01D5A}">
      <dgm:prSet/>
      <dgm:spPr/>
      <dgm:t>
        <a:bodyPr/>
        <a:lstStyle/>
        <a:p>
          <a:endParaRPr lang="en-US"/>
        </a:p>
      </dgm:t>
    </dgm:pt>
    <dgm:pt modelId="{0EB74398-F52E-43D6-B34C-002001A9D868}">
      <dgm:prSet custT="1"/>
      <dgm:spPr>
        <a:ln>
          <a:solidFill>
            <a:schemeClr val="tx1"/>
          </a:solidFill>
        </a:ln>
      </dgm:spPr>
      <dgm:t>
        <a:bodyPr/>
        <a:lstStyle/>
        <a:p>
          <a:pPr algn="l">
            <a:buFont typeface="Symbol" panose="05050102010706020507" pitchFamily="18" charset="2"/>
            <a:buNone/>
          </a:pPr>
          <a:r>
            <a:rPr lang="en-US" sz="1000" b="1"/>
            <a:t>Social Skill: </a:t>
          </a:r>
          <a:r>
            <a:rPr lang="en-US" sz="1000"/>
            <a:t>Healthy eating with others</a:t>
          </a:r>
        </a:p>
      </dgm:t>
    </dgm:pt>
    <dgm:pt modelId="{922151A2-F57B-40B5-A580-16220ABE4792}" type="parTrans" cxnId="{D9E87904-98B4-4BCC-87E8-84EB60A20891}">
      <dgm:prSet/>
      <dgm:spPr/>
      <dgm:t>
        <a:bodyPr/>
        <a:lstStyle/>
        <a:p>
          <a:endParaRPr lang="en-US"/>
        </a:p>
      </dgm:t>
    </dgm:pt>
    <dgm:pt modelId="{E5B40EA8-358A-4FA5-8357-B092AB551D49}" type="sibTrans" cxnId="{D9E87904-98B4-4BCC-87E8-84EB60A20891}">
      <dgm:prSet/>
      <dgm:spPr/>
      <dgm:t>
        <a:bodyPr/>
        <a:lstStyle/>
        <a:p>
          <a:endParaRPr lang="en-US"/>
        </a:p>
      </dgm:t>
    </dgm:pt>
    <dgm:pt modelId="{BFC1AB4A-ADBB-4575-92A5-4311D95B4B63}">
      <dgm:prSet custT="1"/>
      <dgm:spPr>
        <a:ln>
          <a:solidFill>
            <a:schemeClr val="tx1"/>
          </a:solidFill>
        </a:ln>
      </dgm:spPr>
      <dgm:t>
        <a:bodyPr/>
        <a:lstStyle/>
        <a:p>
          <a:pPr algn="l">
            <a:buFont typeface="Symbol" panose="05050102010706020507" pitchFamily="18" charset="2"/>
            <a:buNone/>
          </a:pPr>
          <a:r>
            <a:rPr lang="en-US" sz="1000" b="1"/>
            <a:t>Cognition: </a:t>
          </a:r>
          <a:r>
            <a:rPr lang="en-US" sz="1000"/>
            <a:t>Planning sleep routines, organization</a:t>
          </a:r>
        </a:p>
      </dgm:t>
    </dgm:pt>
    <dgm:pt modelId="{F1E84B40-7FF0-4053-86C1-4F85631FF520}" type="parTrans" cxnId="{0A379570-ACD2-462B-9B98-4BB880B703EA}">
      <dgm:prSet/>
      <dgm:spPr/>
      <dgm:t>
        <a:bodyPr/>
        <a:lstStyle/>
        <a:p>
          <a:endParaRPr lang="en-US"/>
        </a:p>
      </dgm:t>
    </dgm:pt>
    <dgm:pt modelId="{58258021-0C56-422F-A7DD-5A29BEAA6C2A}" type="sibTrans" cxnId="{0A379570-ACD2-462B-9B98-4BB880B703EA}">
      <dgm:prSet/>
      <dgm:spPr/>
      <dgm:t>
        <a:bodyPr/>
        <a:lstStyle/>
        <a:p>
          <a:endParaRPr lang="en-US"/>
        </a:p>
      </dgm:t>
    </dgm:pt>
    <dgm:pt modelId="{C3120AC8-058C-40CB-AD86-52286632986F}">
      <dgm:prSet custT="1"/>
      <dgm:spPr>
        <a:ln>
          <a:solidFill>
            <a:schemeClr val="tx1"/>
          </a:solidFill>
        </a:ln>
      </dgm:spPr>
      <dgm:t>
        <a:bodyPr/>
        <a:lstStyle/>
        <a:p>
          <a:pPr algn="l">
            <a:buFont typeface="Symbol" panose="05050102010706020507" pitchFamily="18" charset="2"/>
            <a:buNone/>
          </a:pPr>
          <a:r>
            <a:rPr lang="en-US" sz="1000" b="1"/>
            <a:t>Social Skill: </a:t>
          </a:r>
          <a:r>
            <a:rPr lang="en-US" sz="1000"/>
            <a:t>Talking to providers about sleep</a:t>
          </a:r>
        </a:p>
      </dgm:t>
    </dgm:pt>
    <dgm:pt modelId="{95266450-C3A7-4934-A78E-E7DF188F369D}" type="parTrans" cxnId="{AD6BB390-98A8-4604-80BB-EC5302C17DBA}">
      <dgm:prSet/>
      <dgm:spPr/>
      <dgm:t>
        <a:bodyPr/>
        <a:lstStyle/>
        <a:p>
          <a:endParaRPr lang="en-US"/>
        </a:p>
      </dgm:t>
    </dgm:pt>
    <dgm:pt modelId="{9EDC55E1-588C-43BB-988A-AC334DE22105}" type="sibTrans" cxnId="{AD6BB390-98A8-4604-80BB-EC5302C17DBA}">
      <dgm:prSet/>
      <dgm:spPr/>
      <dgm:t>
        <a:bodyPr/>
        <a:lstStyle/>
        <a:p>
          <a:endParaRPr lang="en-US"/>
        </a:p>
      </dgm:t>
    </dgm:pt>
    <dgm:pt modelId="{41B22273-822F-4165-A4AD-B3BD528B2F57}">
      <dgm:prSet custT="1"/>
      <dgm:spPr>
        <a:ln>
          <a:solidFill>
            <a:schemeClr val="tx1"/>
          </a:solidFill>
        </a:ln>
      </dgm:spPr>
      <dgm:t>
        <a:bodyPr/>
        <a:lstStyle/>
        <a:p>
          <a:pPr algn="l">
            <a:buFont typeface="Symbol" panose="05050102010706020507" pitchFamily="18" charset="2"/>
            <a:buNone/>
          </a:pPr>
          <a:r>
            <a:rPr lang="en-US" sz="1000" b="1"/>
            <a:t>Cognitive Strategy:</a:t>
          </a:r>
          <a:r>
            <a:rPr lang="en-US" sz="1000"/>
            <a:t> Attending to leisure activities</a:t>
          </a:r>
        </a:p>
      </dgm:t>
    </dgm:pt>
    <dgm:pt modelId="{E99954BF-32E1-4F65-B93C-BCE6F27A98F4}" type="parTrans" cxnId="{122AA02B-C42F-4B78-A223-8298D9B85CF5}">
      <dgm:prSet/>
      <dgm:spPr/>
      <dgm:t>
        <a:bodyPr/>
        <a:lstStyle/>
        <a:p>
          <a:endParaRPr lang="en-US"/>
        </a:p>
      </dgm:t>
    </dgm:pt>
    <dgm:pt modelId="{BC26C742-639A-4A17-AFBB-369779E0323A}" type="sibTrans" cxnId="{122AA02B-C42F-4B78-A223-8298D9B85CF5}">
      <dgm:prSet/>
      <dgm:spPr/>
      <dgm:t>
        <a:bodyPr/>
        <a:lstStyle/>
        <a:p>
          <a:endParaRPr lang="en-US"/>
        </a:p>
      </dgm:t>
    </dgm:pt>
    <dgm:pt modelId="{0DEC812B-21BE-41B0-99F5-22F4F3593A1B}">
      <dgm:prSet custT="1"/>
      <dgm:spPr>
        <a:ln>
          <a:solidFill>
            <a:schemeClr val="tx1"/>
          </a:solidFill>
        </a:ln>
      </dgm:spPr>
      <dgm:t>
        <a:bodyPr/>
        <a:lstStyle/>
        <a:p>
          <a:pPr algn="l">
            <a:buFont typeface="Symbol" panose="05050102010706020507" pitchFamily="18" charset="2"/>
            <a:buNone/>
          </a:pPr>
          <a:r>
            <a:rPr lang="en-US" sz="1000" b="1"/>
            <a:t>Social Skill: </a:t>
          </a:r>
          <a:r>
            <a:rPr lang="en-US" sz="1000"/>
            <a:t>Inviting others to leisure activities</a:t>
          </a:r>
        </a:p>
      </dgm:t>
    </dgm:pt>
    <dgm:pt modelId="{984D0887-7FBB-4B19-A536-DB4A927F5AE7}" type="parTrans" cxnId="{FECA74B5-265D-4B7A-AB48-70E5BBA0B8E1}">
      <dgm:prSet/>
      <dgm:spPr/>
      <dgm:t>
        <a:bodyPr/>
        <a:lstStyle/>
        <a:p>
          <a:endParaRPr lang="en-US"/>
        </a:p>
      </dgm:t>
    </dgm:pt>
    <dgm:pt modelId="{0C25A60D-4FA9-4656-B39F-82F40DF8A7F5}" type="sibTrans" cxnId="{FECA74B5-265D-4B7A-AB48-70E5BBA0B8E1}">
      <dgm:prSet/>
      <dgm:spPr/>
      <dgm:t>
        <a:bodyPr/>
        <a:lstStyle/>
        <a:p>
          <a:endParaRPr lang="en-US"/>
        </a:p>
      </dgm:t>
    </dgm:pt>
    <dgm:pt modelId="{3661B4E3-DA46-41DF-8CF1-7E8626FF45FB}">
      <dgm:prSet custT="1"/>
      <dgm:spPr>
        <a:ln>
          <a:solidFill>
            <a:schemeClr val="tx1"/>
          </a:solidFill>
        </a:ln>
      </dgm:spPr>
      <dgm:t>
        <a:bodyPr/>
        <a:lstStyle/>
        <a:p>
          <a:pPr algn="l">
            <a:buFont typeface="Symbol" panose="05050102010706020507" pitchFamily="18" charset="2"/>
            <a:buNone/>
          </a:pPr>
          <a:r>
            <a:rPr lang="en-US" sz="1000" b="1"/>
            <a:t>Social Skill: </a:t>
          </a:r>
          <a:r>
            <a:rPr lang="en-US" sz="1000"/>
            <a:t>Sharing memories with others</a:t>
          </a:r>
        </a:p>
      </dgm:t>
    </dgm:pt>
    <dgm:pt modelId="{C580B4C7-3134-49FA-B699-D6A20C4634C5}" type="parTrans" cxnId="{0F74476E-FD25-4C99-A53B-FF0D58A95F34}">
      <dgm:prSet/>
      <dgm:spPr/>
      <dgm:t>
        <a:bodyPr/>
        <a:lstStyle/>
        <a:p>
          <a:endParaRPr lang="en-US"/>
        </a:p>
      </dgm:t>
    </dgm:pt>
    <dgm:pt modelId="{75851E31-4149-4D21-B14F-0A7E917230C7}" type="sibTrans" cxnId="{0F74476E-FD25-4C99-A53B-FF0D58A95F34}">
      <dgm:prSet/>
      <dgm:spPr/>
      <dgm:t>
        <a:bodyPr/>
        <a:lstStyle/>
        <a:p>
          <a:endParaRPr lang="en-US"/>
        </a:p>
      </dgm:t>
    </dgm:pt>
    <dgm:pt modelId="{090A9B76-79FC-4F73-BE86-4D4356E47128}">
      <dgm:prSet custT="1"/>
      <dgm:spPr>
        <a:ln>
          <a:solidFill>
            <a:schemeClr val="tx1"/>
          </a:solidFill>
        </a:ln>
      </dgm:spPr>
      <dgm:t>
        <a:bodyPr/>
        <a:lstStyle/>
        <a:p>
          <a:pPr algn="l">
            <a:buFont typeface="Symbol" panose="05050102010706020507" pitchFamily="18" charset="2"/>
            <a:buNone/>
          </a:pPr>
          <a:r>
            <a:rPr lang="en-US" sz="1000" b="1"/>
            <a:t>Social Skill: </a:t>
          </a:r>
          <a:r>
            <a:rPr lang="en-US" sz="1000"/>
            <a:t>Collaborating with others, compromise and negotiation</a:t>
          </a:r>
        </a:p>
      </dgm:t>
    </dgm:pt>
    <dgm:pt modelId="{40B8544F-A833-4F8B-BF72-80EF99D94CD5}" type="parTrans" cxnId="{33FB7212-CB75-404C-8CF3-E8895A323D27}">
      <dgm:prSet/>
      <dgm:spPr/>
      <dgm:t>
        <a:bodyPr/>
        <a:lstStyle/>
        <a:p>
          <a:endParaRPr lang="en-US"/>
        </a:p>
      </dgm:t>
    </dgm:pt>
    <dgm:pt modelId="{38FC2830-8917-46E1-AFDB-97D5E9F10B28}" type="sibTrans" cxnId="{33FB7212-CB75-404C-8CF3-E8895A323D27}">
      <dgm:prSet/>
      <dgm:spPr/>
      <dgm:t>
        <a:bodyPr/>
        <a:lstStyle/>
        <a:p>
          <a:endParaRPr lang="en-US"/>
        </a:p>
      </dgm:t>
    </dgm:pt>
    <dgm:pt modelId="{4D59EE9A-7C59-4CC7-A1FD-0480E2DFC58D}">
      <dgm:prSet custT="1"/>
      <dgm:spPr>
        <a:ln>
          <a:solidFill>
            <a:schemeClr val="tx1"/>
          </a:solidFill>
        </a:ln>
      </dgm:spPr>
      <dgm:t>
        <a:bodyPr/>
        <a:lstStyle/>
        <a:p>
          <a:pPr>
            <a:buFont typeface="Symbol" panose="05050102010706020507" pitchFamily="18" charset="2"/>
            <a:buNone/>
          </a:pPr>
          <a:r>
            <a:rPr lang="en-US" sz="1000" b="1"/>
            <a:t>Social skills</a:t>
          </a:r>
          <a:r>
            <a:rPr lang="en-US" sz="1000"/>
            <a:t>: sharing with others</a:t>
          </a:r>
        </a:p>
      </dgm:t>
    </dgm:pt>
    <dgm:pt modelId="{49A7C655-6DF6-48B5-B283-944218CE7619}" type="parTrans" cxnId="{A0C8AC7F-6CCA-4802-B680-9CA3AA0A5633}">
      <dgm:prSet/>
      <dgm:spPr/>
      <dgm:t>
        <a:bodyPr/>
        <a:lstStyle/>
        <a:p>
          <a:endParaRPr lang="en-US"/>
        </a:p>
      </dgm:t>
    </dgm:pt>
    <dgm:pt modelId="{BB48E4B9-FDD3-4673-9033-C301E7121AD5}" type="sibTrans" cxnId="{A0C8AC7F-6CCA-4802-B680-9CA3AA0A5633}">
      <dgm:prSet/>
      <dgm:spPr/>
      <dgm:t>
        <a:bodyPr/>
        <a:lstStyle/>
        <a:p>
          <a:endParaRPr lang="en-US"/>
        </a:p>
      </dgm:t>
    </dgm:pt>
    <dgm:pt modelId="{B4B41152-07E8-4D39-9FD8-5B0CF25F32F4}" type="pres">
      <dgm:prSet presAssocID="{87A2B222-9283-434C-9B75-8A944439413F}" presName="diagram" presStyleCnt="0">
        <dgm:presLayoutVars>
          <dgm:chPref val="1"/>
          <dgm:dir/>
          <dgm:animOne val="branch"/>
          <dgm:animLvl val="lvl"/>
          <dgm:resizeHandles/>
        </dgm:presLayoutVars>
      </dgm:prSet>
      <dgm:spPr/>
    </dgm:pt>
    <dgm:pt modelId="{F5AB44D3-1295-4BAC-B446-761257822192}" type="pres">
      <dgm:prSet presAssocID="{27BAF35D-D97B-4BF4-8FC5-EC380899E64E}" presName="root" presStyleCnt="0"/>
      <dgm:spPr/>
    </dgm:pt>
    <dgm:pt modelId="{AE9E74DB-9390-4466-A490-6927A774F8DF}" type="pres">
      <dgm:prSet presAssocID="{27BAF35D-D97B-4BF4-8FC5-EC380899E64E}" presName="rootComposite" presStyleCnt="0"/>
      <dgm:spPr/>
    </dgm:pt>
    <dgm:pt modelId="{39280B70-70C8-4C1A-B64B-D46A11C46199}" type="pres">
      <dgm:prSet presAssocID="{27BAF35D-D97B-4BF4-8FC5-EC380899E64E}" presName="rootText" presStyleLbl="node1" presStyleIdx="0" presStyleCnt="4" custScaleY="64591"/>
      <dgm:spPr/>
    </dgm:pt>
    <dgm:pt modelId="{9FDD425E-860B-4D5B-BC8D-FFF12000D845}" type="pres">
      <dgm:prSet presAssocID="{27BAF35D-D97B-4BF4-8FC5-EC380899E64E}" presName="rootConnector" presStyleLbl="node1" presStyleIdx="0" presStyleCnt="4"/>
      <dgm:spPr/>
    </dgm:pt>
    <dgm:pt modelId="{3BDB317C-D7C6-4424-A812-B5D7D18672F3}" type="pres">
      <dgm:prSet presAssocID="{27BAF35D-D97B-4BF4-8FC5-EC380899E64E}" presName="childShape" presStyleCnt="0"/>
      <dgm:spPr/>
    </dgm:pt>
    <dgm:pt modelId="{657A6BE9-C3F6-4618-8077-06C71C91B356}" type="pres">
      <dgm:prSet presAssocID="{B8B65E2A-B5D5-4662-8067-EF948D9B21F0}" presName="Name13" presStyleLbl="parChTrans1D2" presStyleIdx="0" presStyleCnt="15"/>
      <dgm:spPr/>
    </dgm:pt>
    <dgm:pt modelId="{A0AB0B38-44F5-405E-8F61-664401FE7B3C}" type="pres">
      <dgm:prSet presAssocID="{4CB48811-6960-4561-9D9B-56AECC5A953A}" presName="childText" presStyleLbl="bgAcc1" presStyleIdx="0" presStyleCnt="15" custScaleX="133862" custScaleY="101680">
        <dgm:presLayoutVars>
          <dgm:bulletEnabled val="1"/>
        </dgm:presLayoutVars>
      </dgm:prSet>
      <dgm:spPr/>
    </dgm:pt>
    <dgm:pt modelId="{5D0B546B-29FB-4AB7-8ADB-CEACB3C6E308}" type="pres">
      <dgm:prSet presAssocID="{63CC1716-A7D3-466A-AD16-8B972D1C1B9F}" presName="Name13" presStyleLbl="parChTrans1D2" presStyleIdx="1" presStyleCnt="15"/>
      <dgm:spPr/>
    </dgm:pt>
    <dgm:pt modelId="{639E853D-4926-4F1E-8D71-53556C317B39}" type="pres">
      <dgm:prSet presAssocID="{18E92B5D-C6B6-4DA3-B2E8-F07F36D324A7}" presName="childText" presStyleLbl="bgAcc1" presStyleIdx="1" presStyleCnt="15" custScaleX="131472" custScaleY="111379">
        <dgm:presLayoutVars>
          <dgm:bulletEnabled val="1"/>
        </dgm:presLayoutVars>
      </dgm:prSet>
      <dgm:spPr/>
    </dgm:pt>
    <dgm:pt modelId="{A50F43A2-183E-4A27-A59C-2ABE9B0202DF}" type="pres">
      <dgm:prSet presAssocID="{273AE0BA-78AA-4BE4-8EC5-9F1FD6D0C3C3}" presName="Name13" presStyleLbl="parChTrans1D2" presStyleIdx="2" presStyleCnt="15"/>
      <dgm:spPr/>
    </dgm:pt>
    <dgm:pt modelId="{69D8542E-FCBB-4C7A-B610-722C576D17C6}" type="pres">
      <dgm:prSet presAssocID="{48EF68F0-019F-4D3A-8B7D-CA63B28799AC}" presName="childText" presStyleLbl="bgAcc1" presStyleIdx="2" presStyleCnt="15" custScaleX="129321" custScaleY="119126">
        <dgm:presLayoutVars>
          <dgm:bulletEnabled val="1"/>
        </dgm:presLayoutVars>
      </dgm:prSet>
      <dgm:spPr/>
    </dgm:pt>
    <dgm:pt modelId="{F1ABD56A-81A7-4820-8955-0DCDF8073759}" type="pres">
      <dgm:prSet presAssocID="{13E07D36-FB25-478C-A9FA-7059A1D0F9E3}" presName="root" presStyleCnt="0"/>
      <dgm:spPr/>
    </dgm:pt>
    <dgm:pt modelId="{48360191-93D8-43DE-AC0C-A29B9647443E}" type="pres">
      <dgm:prSet presAssocID="{13E07D36-FB25-478C-A9FA-7059A1D0F9E3}" presName="rootComposite" presStyleCnt="0"/>
      <dgm:spPr/>
    </dgm:pt>
    <dgm:pt modelId="{DFDBB562-1957-4EFC-BDFE-4A0DFD3BF046}" type="pres">
      <dgm:prSet presAssocID="{13E07D36-FB25-478C-A9FA-7059A1D0F9E3}" presName="rootText" presStyleLbl="node1" presStyleIdx="1" presStyleCnt="4" custScaleX="99358" custScaleY="68715"/>
      <dgm:spPr/>
    </dgm:pt>
    <dgm:pt modelId="{922EA115-F59F-490D-AC7A-B50149E22D17}" type="pres">
      <dgm:prSet presAssocID="{13E07D36-FB25-478C-A9FA-7059A1D0F9E3}" presName="rootConnector" presStyleLbl="node1" presStyleIdx="1" presStyleCnt="4"/>
      <dgm:spPr/>
    </dgm:pt>
    <dgm:pt modelId="{4534E8A8-E6B5-4687-BD08-37FAC3FF6F12}" type="pres">
      <dgm:prSet presAssocID="{13E07D36-FB25-478C-A9FA-7059A1D0F9E3}" presName="childShape" presStyleCnt="0"/>
      <dgm:spPr/>
    </dgm:pt>
    <dgm:pt modelId="{B1B6DF70-A400-4738-89A5-33A47E9C619C}" type="pres">
      <dgm:prSet presAssocID="{A29F5A9A-1F45-4269-B516-496ACD72F956}" presName="Name13" presStyleLbl="parChTrans1D2" presStyleIdx="3" presStyleCnt="15"/>
      <dgm:spPr/>
    </dgm:pt>
    <dgm:pt modelId="{83194395-453C-45FB-BB45-9DDC1F5D39C8}" type="pres">
      <dgm:prSet presAssocID="{DE3514D5-43BE-4710-9656-B8FE88BED0D5}" presName="childText" presStyleLbl="bgAcc1" presStyleIdx="3" presStyleCnt="15" custScaleX="146861" custScaleY="98451" custLinFactNeighborX="-397">
        <dgm:presLayoutVars>
          <dgm:bulletEnabled val="1"/>
        </dgm:presLayoutVars>
      </dgm:prSet>
      <dgm:spPr/>
    </dgm:pt>
    <dgm:pt modelId="{80DFBB92-5EC3-44E8-8807-4FFD3E0559F0}" type="pres">
      <dgm:prSet presAssocID="{8AD7A0DA-BAE9-474E-ADC4-B34C5065B771}" presName="Name13" presStyleLbl="parChTrans1D2" presStyleIdx="4" presStyleCnt="15"/>
      <dgm:spPr/>
    </dgm:pt>
    <dgm:pt modelId="{1071331D-866B-4464-BB57-0B1EED4D3146}" type="pres">
      <dgm:prSet presAssocID="{D727AC01-7581-4526-B91B-C163B680212E}" presName="childText" presStyleLbl="bgAcc1" presStyleIdx="4" presStyleCnt="15" custScaleX="146861" custScaleY="84040">
        <dgm:presLayoutVars>
          <dgm:bulletEnabled val="1"/>
        </dgm:presLayoutVars>
      </dgm:prSet>
      <dgm:spPr/>
    </dgm:pt>
    <dgm:pt modelId="{77485459-7B99-4112-9740-AA16E4FCD79C}" type="pres">
      <dgm:prSet presAssocID="{8A567BDD-8040-4886-89E6-07A6FA7C1772}" presName="Name13" presStyleLbl="parChTrans1D2" presStyleIdx="5" presStyleCnt="15"/>
      <dgm:spPr/>
    </dgm:pt>
    <dgm:pt modelId="{B800D51E-C580-4265-A654-A1F2F31FC105}" type="pres">
      <dgm:prSet presAssocID="{21F5E811-BEBE-4D31-ADD8-8A7F90AEB3C0}" presName="childText" presStyleLbl="bgAcc1" presStyleIdx="5" presStyleCnt="15" custScaleX="147128" custScaleY="71454">
        <dgm:presLayoutVars>
          <dgm:bulletEnabled val="1"/>
        </dgm:presLayoutVars>
      </dgm:prSet>
      <dgm:spPr/>
    </dgm:pt>
    <dgm:pt modelId="{0C17EC02-223E-4492-B692-F685C1E7DD3F}" type="pres">
      <dgm:prSet presAssocID="{4D489CDB-A744-4EDA-B41A-0DE130DD0330}" presName="Name13" presStyleLbl="parChTrans1D2" presStyleIdx="6" presStyleCnt="15"/>
      <dgm:spPr/>
    </dgm:pt>
    <dgm:pt modelId="{35236FA5-F784-43C1-8785-7D7E91CBE068}" type="pres">
      <dgm:prSet presAssocID="{5DDD38A4-F46F-4015-B218-F423A7B32F00}" presName="childText" presStyleLbl="bgAcc1" presStyleIdx="6" presStyleCnt="15" custScaleX="148087" custScaleY="80262">
        <dgm:presLayoutVars>
          <dgm:bulletEnabled val="1"/>
        </dgm:presLayoutVars>
      </dgm:prSet>
      <dgm:spPr/>
    </dgm:pt>
    <dgm:pt modelId="{B3D1B42D-127B-4A98-94D3-7BD485E63749}" type="pres">
      <dgm:prSet presAssocID="{5CC40431-7DDC-4B77-ABFF-66BE6AAEC204}" presName="Name13" presStyleLbl="parChTrans1D2" presStyleIdx="7" presStyleCnt="15"/>
      <dgm:spPr/>
    </dgm:pt>
    <dgm:pt modelId="{6B3D33EF-A2CD-4CF8-927A-FDC3871435B5}" type="pres">
      <dgm:prSet presAssocID="{AD1D8CD0-2C3F-4EAE-9C18-47151A64E146}" presName="childText" presStyleLbl="bgAcc1" presStyleIdx="7" presStyleCnt="15" custScaleX="146248" custScaleY="86893">
        <dgm:presLayoutVars>
          <dgm:bulletEnabled val="1"/>
        </dgm:presLayoutVars>
      </dgm:prSet>
      <dgm:spPr/>
    </dgm:pt>
    <dgm:pt modelId="{A4BADB12-9112-411E-AAF9-40ED8156B709}" type="pres">
      <dgm:prSet presAssocID="{3CC14A6C-5974-41BA-A9A6-20C38686DD9C}" presName="root" presStyleCnt="0"/>
      <dgm:spPr/>
    </dgm:pt>
    <dgm:pt modelId="{19C7DAF4-92DD-4B4D-BE52-213BC6938628}" type="pres">
      <dgm:prSet presAssocID="{3CC14A6C-5974-41BA-A9A6-20C38686DD9C}" presName="rootComposite" presStyleCnt="0"/>
      <dgm:spPr/>
    </dgm:pt>
    <dgm:pt modelId="{487F27D3-2A1A-40EA-B257-61BD87C5C34B}" type="pres">
      <dgm:prSet presAssocID="{3CC14A6C-5974-41BA-A9A6-20C38686DD9C}" presName="rootText" presStyleLbl="node1" presStyleIdx="2" presStyleCnt="4" custScaleX="123518" custScaleY="64220"/>
      <dgm:spPr/>
    </dgm:pt>
    <dgm:pt modelId="{70DE854B-D60B-46C5-85D9-B7E8FAF95E73}" type="pres">
      <dgm:prSet presAssocID="{3CC14A6C-5974-41BA-A9A6-20C38686DD9C}" presName="rootConnector" presStyleLbl="node1" presStyleIdx="2" presStyleCnt="4"/>
      <dgm:spPr/>
    </dgm:pt>
    <dgm:pt modelId="{3AF2DE18-8F8B-4C19-81B2-30CFC13DABE7}" type="pres">
      <dgm:prSet presAssocID="{3CC14A6C-5974-41BA-A9A6-20C38686DD9C}" presName="childShape" presStyleCnt="0"/>
      <dgm:spPr/>
    </dgm:pt>
    <dgm:pt modelId="{8C6BCDC6-2975-4C87-9C4C-CC880AD704FC}" type="pres">
      <dgm:prSet presAssocID="{3D3F133F-7812-4150-97F3-92DCF0972847}" presName="Name13" presStyleLbl="parChTrans1D2" presStyleIdx="8" presStyleCnt="15"/>
      <dgm:spPr/>
    </dgm:pt>
    <dgm:pt modelId="{CAD0542E-5B89-4214-B0C5-28530B0FB257}" type="pres">
      <dgm:prSet presAssocID="{85D5496D-240E-4355-B6AA-538CBFF46D35}" presName="childText" presStyleLbl="bgAcc1" presStyleIdx="8" presStyleCnt="15" custScaleX="142203" custScaleY="113927">
        <dgm:presLayoutVars>
          <dgm:bulletEnabled val="1"/>
        </dgm:presLayoutVars>
      </dgm:prSet>
      <dgm:spPr/>
    </dgm:pt>
    <dgm:pt modelId="{4CC86333-2435-430C-8A3F-FFEEC79BAC17}" type="pres">
      <dgm:prSet presAssocID="{84CD8F24-0E3C-41FC-9DFE-C7FFA001AC55}" presName="Name13" presStyleLbl="parChTrans1D2" presStyleIdx="9" presStyleCnt="15"/>
      <dgm:spPr/>
    </dgm:pt>
    <dgm:pt modelId="{5B071772-7966-41B0-85C8-4D0E0C58316F}" type="pres">
      <dgm:prSet presAssocID="{B03D8794-552A-490B-97F8-37EC9D3B79FD}" presName="childText" presStyleLbl="bgAcc1" presStyleIdx="9" presStyleCnt="15" custScaleX="141438" custScaleY="82479">
        <dgm:presLayoutVars>
          <dgm:bulletEnabled val="1"/>
        </dgm:presLayoutVars>
      </dgm:prSet>
      <dgm:spPr/>
    </dgm:pt>
    <dgm:pt modelId="{7A03B6AE-EA88-40DA-83B2-A5CBE3FDA8B5}" type="pres">
      <dgm:prSet presAssocID="{5631D603-DD4B-4478-A255-58C62E07D75C}" presName="Name13" presStyleLbl="parChTrans1D2" presStyleIdx="10" presStyleCnt="15"/>
      <dgm:spPr/>
    </dgm:pt>
    <dgm:pt modelId="{1FDEB402-3239-48EA-8487-BD80D7ADC410}" type="pres">
      <dgm:prSet presAssocID="{BE4C388E-B487-4B7E-A942-A6BFB6C51BC8}" presName="childText" presStyleLbl="bgAcc1" presStyleIdx="10" presStyleCnt="15" custScaleX="142053" custScaleY="93972">
        <dgm:presLayoutVars>
          <dgm:bulletEnabled val="1"/>
        </dgm:presLayoutVars>
      </dgm:prSet>
      <dgm:spPr/>
    </dgm:pt>
    <dgm:pt modelId="{FFA5740A-133E-4600-892E-FACE2BF15922}" type="pres">
      <dgm:prSet presAssocID="{BA34944A-3AAB-4BA4-B341-8D61E8F07CD3}" presName="root" presStyleCnt="0"/>
      <dgm:spPr/>
    </dgm:pt>
    <dgm:pt modelId="{AEA931A7-7D32-4B93-B8EC-D6828E082421}" type="pres">
      <dgm:prSet presAssocID="{BA34944A-3AAB-4BA4-B341-8D61E8F07CD3}" presName="rootComposite" presStyleCnt="0"/>
      <dgm:spPr/>
    </dgm:pt>
    <dgm:pt modelId="{200401A1-E7E8-4F79-984A-8AA57F4F6194}" type="pres">
      <dgm:prSet presAssocID="{BA34944A-3AAB-4BA4-B341-8D61E8F07CD3}" presName="rootText" presStyleLbl="node1" presStyleIdx="3" presStyleCnt="4" custScaleX="97707" custScaleY="70160"/>
      <dgm:spPr/>
    </dgm:pt>
    <dgm:pt modelId="{4A7926C9-F9A0-409A-A866-CAAEAAA07FDB}" type="pres">
      <dgm:prSet presAssocID="{BA34944A-3AAB-4BA4-B341-8D61E8F07CD3}" presName="rootConnector" presStyleLbl="node1" presStyleIdx="3" presStyleCnt="4"/>
      <dgm:spPr/>
    </dgm:pt>
    <dgm:pt modelId="{37712DD4-C0ED-4112-B43F-198CBAD97D2F}" type="pres">
      <dgm:prSet presAssocID="{BA34944A-3AAB-4BA4-B341-8D61E8F07CD3}" presName="childShape" presStyleCnt="0"/>
      <dgm:spPr/>
    </dgm:pt>
    <dgm:pt modelId="{E61E5C26-F467-4669-B9AC-A4567614AD65}" type="pres">
      <dgm:prSet presAssocID="{9AA35CF1-8DE1-4393-B2AD-455E33F1644E}" presName="Name13" presStyleLbl="parChTrans1D2" presStyleIdx="11" presStyleCnt="15"/>
      <dgm:spPr/>
    </dgm:pt>
    <dgm:pt modelId="{E44C5F9B-8032-4F18-A5B1-9FE9028E8C83}" type="pres">
      <dgm:prSet presAssocID="{4E79E774-4BE7-42AD-A9FE-1524013BDCFA}" presName="childText" presStyleLbl="bgAcc1" presStyleIdx="11" presStyleCnt="15" custScaleX="126966" custScaleY="98711">
        <dgm:presLayoutVars>
          <dgm:bulletEnabled val="1"/>
        </dgm:presLayoutVars>
      </dgm:prSet>
      <dgm:spPr/>
    </dgm:pt>
    <dgm:pt modelId="{10708E81-FAA0-4EA8-BB02-8CF1FAF3BD9A}" type="pres">
      <dgm:prSet presAssocID="{AFECFAAB-1320-47B3-A03A-F85D5F7D7208}" presName="Name13" presStyleLbl="parChTrans1D2" presStyleIdx="12" presStyleCnt="15"/>
      <dgm:spPr/>
    </dgm:pt>
    <dgm:pt modelId="{BA9C66E4-96F2-428B-B7F0-1A41D02AEEC6}" type="pres">
      <dgm:prSet presAssocID="{AE0C20C0-3DA9-462B-AB39-B21C26796D9A}" presName="childText" presStyleLbl="bgAcc1" presStyleIdx="12" presStyleCnt="15" custScaleX="127807" custScaleY="99124">
        <dgm:presLayoutVars>
          <dgm:bulletEnabled val="1"/>
        </dgm:presLayoutVars>
      </dgm:prSet>
      <dgm:spPr/>
    </dgm:pt>
    <dgm:pt modelId="{A512272B-687D-46B7-B84E-3B0F716CFBB8}" type="pres">
      <dgm:prSet presAssocID="{1637539E-6FBD-4F1F-802D-F95D6B31F53E}" presName="Name13" presStyleLbl="parChTrans1D2" presStyleIdx="13" presStyleCnt="15"/>
      <dgm:spPr/>
    </dgm:pt>
    <dgm:pt modelId="{26E2190A-D48E-4FC8-B054-A9AC93F538D1}" type="pres">
      <dgm:prSet presAssocID="{DB1866B9-5552-4451-974A-C4988D122D94}" presName="childText" presStyleLbl="bgAcc1" presStyleIdx="13" presStyleCnt="15" custScaleX="127687" custScaleY="107342">
        <dgm:presLayoutVars>
          <dgm:bulletEnabled val="1"/>
        </dgm:presLayoutVars>
      </dgm:prSet>
      <dgm:spPr/>
    </dgm:pt>
    <dgm:pt modelId="{74CEB9E3-6A89-4C0A-853C-D1A418A4D015}" type="pres">
      <dgm:prSet presAssocID="{409BBCEA-FEAB-46EE-A6E9-603D87F8740E}" presName="Name13" presStyleLbl="parChTrans1D2" presStyleIdx="14" presStyleCnt="15"/>
      <dgm:spPr/>
    </dgm:pt>
    <dgm:pt modelId="{6B3336F0-F887-4A0F-8E6C-AB816A437CA2}" type="pres">
      <dgm:prSet presAssocID="{B34C2BE0-4770-4685-8270-A73A777D3042}" presName="childText" presStyleLbl="bgAcc1" presStyleIdx="14" presStyleCnt="15" custScaleX="127754" custScaleY="82413">
        <dgm:presLayoutVars>
          <dgm:bulletEnabled val="1"/>
        </dgm:presLayoutVars>
      </dgm:prSet>
      <dgm:spPr/>
    </dgm:pt>
  </dgm:ptLst>
  <dgm:cxnLst>
    <dgm:cxn modelId="{557D9003-5E5A-447A-816C-E40EA5181F72}" srcId="{BA34944A-3AAB-4BA4-B341-8D61E8F07CD3}" destId="{AE0C20C0-3DA9-462B-AB39-B21C26796D9A}" srcOrd="1" destOrd="0" parTransId="{AFECFAAB-1320-47B3-A03A-F85D5F7D7208}" sibTransId="{6E130D12-7044-4E89-B0EC-AAFE6F06D954}"/>
    <dgm:cxn modelId="{D9E87904-98B4-4BCC-87E8-84EB60A20891}" srcId="{B03D8794-552A-490B-97F8-37EC9D3B79FD}" destId="{0EB74398-F52E-43D6-B34C-002001A9D868}" srcOrd="1" destOrd="0" parTransId="{922151A2-F57B-40B5-A580-16220ABE4792}" sibTransId="{E5B40EA8-358A-4FA5-8357-B092AB551D49}"/>
    <dgm:cxn modelId="{17B19A06-B6EF-4082-9C6C-2A0370332198}" type="presOf" srcId="{130AD92E-2D86-487A-A840-A849F37185F0}" destId="{83194395-453C-45FB-BB45-9DDC1F5D39C8}" srcOrd="0" destOrd="2" presId="urn:microsoft.com/office/officeart/2005/8/layout/hierarchy3"/>
    <dgm:cxn modelId="{DCE46207-31E7-441C-A171-52BB97B3B5A9}" srcId="{BA34944A-3AAB-4BA4-B341-8D61E8F07CD3}" destId="{B34C2BE0-4770-4685-8270-A73A777D3042}" srcOrd="3" destOrd="0" parTransId="{409BBCEA-FEAB-46EE-A6E9-603D87F8740E}" sibTransId="{8A0A8BF3-9242-4760-A371-E5B6657064EA}"/>
    <dgm:cxn modelId="{A0087108-9CD0-4696-8E86-20DAD764FFDB}" type="presOf" srcId="{DE3514D5-43BE-4710-9656-B8FE88BED0D5}" destId="{83194395-453C-45FB-BB45-9DDC1F5D39C8}" srcOrd="0" destOrd="0" presId="urn:microsoft.com/office/officeart/2005/8/layout/hierarchy3"/>
    <dgm:cxn modelId="{F928EA08-7843-4BE4-9765-034803639324}" type="presOf" srcId="{3FF9D044-B08A-4DE6-9F2E-04D534747C97}" destId="{B800D51E-C580-4265-A654-A1F2F31FC105}" srcOrd="0" destOrd="1" presId="urn:microsoft.com/office/officeart/2005/8/layout/hierarchy3"/>
    <dgm:cxn modelId="{BDD93D0A-BBA8-40B8-8994-9025E34AF46F}" srcId="{21F5E811-BEBE-4D31-ADD8-8A7F90AEB3C0}" destId="{3012E5E7-E249-48A5-BB67-B2B4B4272A77}" srcOrd="1" destOrd="0" parTransId="{F14CCABD-FA5D-4F28-A10B-C31672121484}" sibTransId="{90DAB417-2772-487B-8294-D60F65929BC2}"/>
    <dgm:cxn modelId="{16B3AE0C-9633-4B96-A658-7E4FC8D912E2}" type="presOf" srcId="{48EF68F0-019F-4D3A-8B7D-CA63B28799AC}" destId="{69D8542E-FCBB-4C7A-B610-722C576D17C6}" srcOrd="0" destOrd="0" presId="urn:microsoft.com/office/officeart/2005/8/layout/hierarchy3"/>
    <dgm:cxn modelId="{F89DED0E-338F-45C9-AE0F-BC3CB58E6FFD}" srcId="{87A2B222-9283-434C-9B75-8A944439413F}" destId="{13E07D36-FB25-478C-A9FA-7059A1D0F9E3}" srcOrd="1" destOrd="0" parTransId="{0617E8CF-B8FE-4EC6-9DC1-FFB71671DE03}" sibTransId="{D846F4EA-043C-4D1D-8E33-C1417F2F2A62}"/>
    <dgm:cxn modelId="{33FB7212-CB75-404C-8CF3-E8895A323D27}" srcId="{DB1866B9-5552-4451-974A-C4988D122D94}" destId="{090A9B76-79FC-4F73-BE86-4D4356E47128}" srcOrd="1" destOrd="0" parTransId="{40B8544F-A833-4F8B-BF72-80EF99D94CD5}" sibTransId="{38FC2830-8917-46E1-AFDB-97D5E9F10B28}"/>
    <dgm:cxn modelId="{DFF97613-DF5A-451B-AB25-7D5B1D282207}" type="presOf" srcId="{A29F5A9A-1F45-4269-B516-496ACD72F956}" destId="{B1B6DF70-A400-4738-89A5-33A47E9C619C}" srcOrd="0" destOrd="0" presId="urn:microsoft.com/office/officeart/2005/8/layout/hierarchy3"/>
    <dgm:cxn modelId="{22BE6B14-CA57-48F1-B2D5-B2426421CD9F}" type="presOf" srcId="{5DDD38A4-F46F-4015-B218-F423A7B32F00}" destId="{35236FA5-F784-43C1-8785-7D7E91CBE068}" srcOrd="0" destOrd="0" presId="urn:microsoft.com/office/officeart/2005/8/layout/hierarchy3"/>
    <dgm:cxn modelId="{6B1D6F15-5E11-4E4E-88C4-7179BE05EA17}" type="presOf" srcId="{4E79E774-4BE7-42AD-A9FE-1524013BDCFA}" destId="{E44C5F9B-8032-4F18-A5B1-9FE9028E8C83}" srcOrd="0" destOrd="0" presId="urn:microsoft.com/office/officeart/2005/8/layout/hierarchy3"/>
    <dgm:cxn modelId="{A291E915-DF31-465F-8DFA-4C65128FE420}" srcId="{BA34944A-3AAB-4BA4-B341-8D61E8F07CD3}" destId="{DB1866B9-5552-4451-974A-C4988D122D94}" srcOrd="2" destOrd="0" parTransId="{1637539E-6FBD-4F1F-802D-F95D6B31F53E}" sibTransId="{C42C0571-748A-491B-8DA0-83468B14129C}"/>
    <dgm:cxn modelId="{74B32416-B339-414D-9D57-512359FBED11}" type="presOf" srcId="{1D8E4658-3783-4D3B-BEA6-70C6DE393421}" destId="{1071331D-866B-4464-BB57-0B1EED4D3146}" srcOrd="0" destOrd="1" presId="urn:microsoft.com/office/officeart/2005/8/layout/hierarchy3"/>
    <dgm:cxn modelId="{9E2B6F16-AAE7-4386-B326-C2FE09A9B3DB}" type="presOf" srcId="{86137C4D-61CF-480C-9EA1-BBC303E719F4}" destId="{83194395-453C-45FB-BB45-9DDC1F5D39C8}" srcOrd="0" destOrd="1" presId="urn:microsoft.com/office/officeart/2005/8/layout/hierarchy3"/>
    <dgm:cxn modelId="{22477E17-08B6-4802-BF6A-F03E298E0C46}" type="presOf" srcId="{AD1D8CD0-2C3F-4EAE-9C18-47151A64E146}" destId="{6B3D33EF-A2CD-4CF8-927A-FDC3871435B5}" srcOrd="0" destOrd="0" presId="urn:microsoft.com/office/officeart/2005/8/layout/hierarchy3"/>
    <dgm:cxn modelId="{294F7A18-8005-4EFF-A88C-3739DC3E185A}" srcId="{87A2B222-9283-434C-9B75-8A944439413F}" destId="{27BAF35D-D97B-4BF4-8FC5-EC380899E64E}" srcOrd="0" destOrd="0" parTransId="{CE3C6C8E-38C0-41B3-B656-A260AC9C189B}" sibTransId="{3F929168-4149-491C-ABBE-C555C98DE05C}"/>
    <dgm:cxn modelId="{CC789619-4D25-4729-9A24-DE2EF8A1C3F9}" type="presOf" srcId="{E4CB3047-F859-4E09-BCBA-A285C790B67B}" destId="{CAD0542E-5B89-4214-B0C5-28530B0FB257}" srcOrd="0" destOrd="1" presId="urn:microsoft.com/office/officeart/2005/8/layout/hierarchy3"/>
    <dgm:cxn modelId="{40DDF419-68FA-4E04-8B8A-7431672482FC}" type="presOf" srcId="{73D20239-C1A2-4DCB-B62F-88709715936A}" destId="{6B3D33EF-A2CD-4CF8-927A-FDC3871435B5}" srcOrd="0" destOrd="2" presId="urn:microsoft.com/office/officeart/2005/8/layout/hierarchy3"/>
    <dgm:cxn modelId="{3F08BF1C-79A3-44EA-882E-6DB7AC778C60}" type="presOf" srcId="{97723C00-D9B2-4E0F-9E44-EEAD0942CD73}" destId="{35236FA5-F784-43C1-8785-7D7E91CBE068}" srcOrd="0" destOrd="2" presId="urn:microsoft.com/office/officeart/2005/8/layout/hierarchy3"/>
    <dgm:cxn modelId="{6C76A21F-6854-4115-B894-E481E679D252}" srcId="{5DDD38A4-F46F-4015-B218-F423A7B32F00}" destId="{97723C00-D9B2-4E0F-9E44-EEAD0942CD73}" srcOrd="1" destOrd="0" parTransId="{5BF5F4FB-790B-4677-A163-94863B4212EA}" sibTransId="{581BC1FD-C889-481C-9B2E-2319677597D8}"/>
    <dgm:cxn modelId="{7E4D4621-92CE-486C-8D02-4A5CFFA5F487}" type="presOf" srcId="{5CC40431-7DDC-4B77-ABFF-66BE6AAEC204}" destId="{B3D1B42D-127B-4A98-94D3-7BD485E63749}" srcOrd="0" destOrd="0" presId="urn:microsoft.com/office/officeart/2005/8/layout/hierarchy3"/>
    <dgm:cxn modelId="{CBEA8121-4947-46A8-BDC4-03C742A07F3B}" srcId="{3CC14A6C-5974-41BA-A9A6-20C38686DD9C}" destId="{85D5496D-240E-4355-B6AA-538CBFF46D35}" srcOrd="0" destOrd="0" parTransId="{3D3F133F-7812-4150-97F3-92DCF0972847}" sibTransId="{81446D37-7B2E-4DF3-AADD-F435ABBDB949}"/>
    <dgm:cxn modelId="{F5966322-922E-4388-A4F0-FF017A8D6033}" type="presOf" srcId="{409BBCEA-FEAB-46EE-A6E9-603D87F8740E}" destId="{74CEB9E3-6A89-4C0A-853C-D1A418A4D015}" srcOrd="0" destOrd="0" presId="urn:microsoft.com/office/officeart/2005/8/layout/hierarchy3"/>
    <dgm:cxn modelId="{CE148225-0C58-43E3-ACCD-10311C3D5AD2}" type="presOf" srcId="{8C2DF09F-77B7-42E7-8C40-CB7C18C71927}" destId="{6B3336F0-F887-4A0F-8E6C-AB816A437CA2}" srcOrd="0" destOrd="1" presId="urn:microsoft.com/office/officeart/2005/8/layout/hierarchy3"/>
    <dgm:cxn modelId="{BA29E026-3399-4AF7-96F0-E685288ED163}" type="presOf" srcId="{C3120AC8-058C-40CB-AD86-52286632986F}" destId="{1FDEB402-3239-48EA-8487-BD80D7ADC410}" srcOrd="0" destOrd="2" presId="urn:microsoft.com/office/officeart/2005/8/layout/hierarchy3"/>
    <dgm:cxn modelId="{D91AB627-5F48-4336-8E47-8F4A1F394259}" srcId="{21F5E811-BEBE-4D31-ADD8-8A7F90AEB3C0}" destId="{3FF9D044-B08A-4DE6-9F2E-04D534747C97}" srcOrd="0" destOrd="0" parTransId="{32EDA76A-FE4D-48B2-93FF-A145619375D4}" sibTransId="{FD12892F-B9BA-4DE6-BF35-3A8593377E03}"/>
    <dgm:cxn modelId="{4226B22A-2B03-43D6-944C-0A74F8CDE241}" type="presOf" srcId="{3CC14A6C-5974-41BA-A9A6-20C38686DD9C}" destId="{487F27D3-2A1A-40EA-B257-61BD87C5C34B}" srcOrd="0" destOrd="0" presId="urn:microsoft.com/office/officeart/2005/8/layout/hierarchy3"/>
    <dgm:cxn modelId="{122AA02B-C42F-4B78-A223-8298D9B85CF5}" srcId="{4E79E774-4BE7-42AD-A9FE-1524013BDCFA}" destId="{41B22273-822F-4165-A4AD-B3BD528B2F57}" srcOrd="0" destOrd="0" parTransId="{E99954BF-32E1-4F65-B93C-BCE6F27A98F4}" sibTransId="{BC26C742-639A-4A17-AFBB-369779E0323A}"/>
    <dgm:cxn modelId="{38798F31-63E6-4549-B825-C0509B0B4900}" type="presOf" srcId="{BA34944A-3AAB-4BA4-B341-8D61E8F07CD3}" destId="{200401A1-E7E8-4F79-984A-8AA57F4F6194}" srcOrd="0" destOrd="0" presId="urn:microsoft.com/office/officeart/2005/8/layout/hierarchy3"/>
    <dgm:cxn modelId="{F912B436-0520-45A0-80E3-EE2D1465F8F4}" type="presOf" srcId="{13B65464-E22F-468C-8EC5-358E406AF85E}" destId="{5B071772-7966-41B0-85C8-4D0E0C58316F}" srcOrd="0" destOrd="1" presId="urn:microsoft.com/office/officeart/2005/8/layout/hierarchy3"/>
    <dgm:cxn modelId="{FB545F38-EE95-498C-A6C7-8C58113F5A8F}" type="presOf" srcId="{D727AC01-7581-4526-B91B-C163B680212E}" destId="{1071331D-866B-4464-BB57-0B1EED4D3146}" srcOrd="0" destOrd="0" presId="urn:microsoft.com/office/officeart/2005/8/layout/hierarchy3"/>
    <dgm:cxn modelId="{C7C38D3A-BF52-4354-B592-529415B01D5A}" srcId="{85D5496D-240E-4355-B6AA-538CBFF46D35}" destId="{917C463B-99B0-4625-85AF-D64315D5422B}" srcOrd="1" destOrd="0" parTransId="{ED8356AB-BB4C-4EB8-8C3C-E2C504458B59}" sibTransId="{CAAC1F16-7A8F-479A-92AC-E7D67C6C5788}"/>
    <dgm:cxn modelId="{A34A733C-CA7E-444C-9EF3-91B5822D280B}" srcId="{27BAF35D-D97B-4BF4-8FC5-EC380899E64E}" destId="{48EF68F0-019F-4D3A-8B7D-CA63B28799AC}" srcOrd="2" destOrd="0" parTransId="{273AE0BA-78AA-4BE4-8EC5-9F1FD6D0C3C3}" sibTransId="{1A208940-3307-4E77-A073-D286DCCE0FD3}"/>
    <dgm:cxn modelId="{070F503E-6897-42EE-81BF-4A1B56BA4FBE}" type="presOf" srcId="{0EB74398-F52E-43D6-B34C-002001A9D868}" destId="{5B071772-7966-41B0-85C8-4D0E0C58316F}" srcOrd="0" destOrd="2" presId="urn:microsoft.com/office/officeart/2005/8/layout/hierarchy3"/>
    <dgm:cxn modelId="{D4963A40-DE6E-41DD-92AF-85178659CD25}" type="presOf" srcId="{B0D848CE-0059-40E9-8775-F5AF81E7F33A}" destId="{35236FA5-F784-43C1-8785-7D7E91CBE068}" srcOrd="0" destOrd="1" presId="urn:microsoft.com/office/officeart/2005/8/layout/hierarchy3"/>
    <dgm:cxn modelId="{E1BEEE5C-B376-4D8D-894C-FF233EF9EC94}" srcId="{B03D8794-552A-490B-97F8-37EC9D3B79FD}" destId="{13B65464-E22F-468C-8EC5-358E406AF85E}" srcOrd="0" destOrd="0" parTransId="{C017716B-C467-487C-8647-74BBF9EE5BAA}" sibTransId="{4CC37E7B-699B-4009-BA6C-F20594C11174}"/>
    <dgm:cxn modelId="{CABA3B42-1C09-47D7-9A10-D88D7EFAD918}" type="presOf" srcId="{85D5496D-240E-4355-B6AA-538CBFF46D35}" destId="{CAD0542E-5B89-4214-B0C5-28530B0FB257}" srcOrd="0" destOrd="0" presId="urn:microsoft.com/office/officeart/2005/8/layout/hierarchy3"/>
    <dgm:cxn modelId="{06F77063-F6C4-4C65-9A93-010D08B72457}" type="presOf" srcId="{27BAF35D-D97B-4BF4-8FC5-EC380899E64E}" destId="{9FDD425E-860B-4D5B-BC8D-FFF12000D845}" srcOrd="1" destOrd="0" presId="urn:microsoft.com/office/officeart/2005/8/layout/hierarchy3"/>
    <dgm:cxn modelId="{8B121444-8DF3-4D20-82B2-4B9D586BF5D4}" type="presOf" srcId="{AE0C20C0-3DA9-462B-AB39-B21C26796D9A}" destId="{BA9C66E4-96F2-428B-B7F0-1A41D02AEEC6}" srcOrd="0" destOrd="0" presId="urn:microsoft.com/office/officeart/2005/8/layout/hierarchy3"/>
    <dgm:cxn modelId="{69A1AD47-AB1A-4D75-AFD8-B5980DE20CC8}" type="presOf" srcId="{BA34944A-3AAB-4BA4-B341-8D61E8F07CD3}" destId="{4A7926C9-F9A0-409A-A866-CAAEAAA07FDB}" srcOrd="1" destOrd="0" presId="urn:microsoft.com/office/officeart/2005/8/layout/hierarchy3"/>
    <dgm:cxn modelId="{476FDB69-DBC8-456D-8076-5A3FFFAD40FB}" type="presOf" srcId="{0DEC812B-21BE-41B0-99F5-22F4F3593A1B}" destId="{E44C5F9B-8032-4F18-A5B1-9FE9028E8C83}" srcOrd="0" destOrd="2" presId="urn:microsoft.com/office/officeart/2005/8/layout/hierarchy3"/>
    <dgm:cxn modelId="{BD91446A-6AA1-4776-B86E-70120DEBE2FB}" type="presOf" srcId="{13E07D36-FB25-478C-A9FA-7059A1D0F9E3}" destId="{922EA115-F59F-490D-AC7A-B50149E22D17}" srcOrd="1" destOrd="0" presId="urn:microsoft.com/office/officeart/2005/8/layout/hierarchy3"/>
    <dgm:cxn modelId="{36736E4B-E2F5-4062-A700-22B9F18E3B36}" type="presOf" srcId="{BFC1AB4A-ADBB-4575-92A5-4311D95B4B63}" destId="{1FDEB402-3239-48EA-8487-BD80D7ADC410}" srcOrd="0" destOrd="1" presId="urn:microsoft.com/office/officeart/2005/8/layout/hierarchy3"/>
    <dgm:cxn modelId="{63B69C4C-5EAD-4552-83CD-7119CB94457D}" type="presOf" srcId="{6522B822-ED87-48F8-86C8-4358A2D426DE}" destId="{6B3D33EF-A2CD-4CF8-927A-FDC3871435B5}" srcOrd="0" destOrd="1" presId="urn:microsoft.com/office/officeart/2005/8/layout/hierarchy3"/>
    <dgm:cxn modelId="{DCE98A6D-BB63-45F1-B968-911BB896628D}" srcId="{DB1866B9-5552-4451-974A-C4988D122D94}" destId="{1361EC17-1DBC-41A3-BD5B-C9E2823A8F35}" srcOrd="0" destOrd="0" parTransId="{BE2F1422-52F2-433D-9477-7789D0B41F25}" sibTransId="{004BAE5C-0A65-4CF4-8C4C-9DE057868808}"/>
    <dgm:cxn modelId="{7C13006E-EAA7-43B3-9BD7-B5CBF9B7A6B9}" type="presOf" srcId="{DB1866B9-5552-4451-974A-C4988D122D94}" destId="{26E2190A-D48E-4FC8-B054-A9AC93F538D1}" srcOrd="0" destOrd="0" presId="urn:microsoft.com/office/officeart/2005/8/layout/hierarchy3"/>
    <dgm:cxn modelId="{0F74476E-FD25-4C99-A53B-FF0D58A95F34}" srcId="{AE0C20C0-3DA9-462B-AB39-B21C26796D9A}" destId="{3661B4E3-DA46-41DF-8CF1-7E8626FF45FB}" srcOrd="1" destOrd="0" parTransId="{C580B4C7-3134-49FA-B699-D6A20C4634C5}" sibTransId="{75851E31-4149-4D21-B14F-0A7E917230C7}"/>
    <dgm:cxn modelId="{84EA9B4F-1A01-40B5-A2C9-A946BF8A6B5C}" srcId="{13E07D36-FB25-478C-A9FA-7059A1D0F9E3}" destId="{AD1D8CD0-2C3F-4EAE-9C18-47151A64E146}" srcOrd="4" destOrd="0" parTransId="{5CC40431-7DDC-4B77-ABFF-66BE6AAEC204}" sibTransId="{FCE78DCF-D62B-42D0-822B-1D6C7D28E275}"/>
    <dgm:cxn modelId="{0A379570-ACD2-462B-9B98-4BB880B703EA}" srcId="{BE4C388E-B487-4B7E-A942-A6BFB6C51BC8}" destId="{BFC1AB4A-ADBB-4575-92A5-4311D95B4B63}" srcOrd="0" destOrd="0" parTransId="{F1E84B40-7FF0-4053-86C1-4F85631FF520}" sibTransId="{58258021-0C56-422F-A7DD-5A29BEAA6C2A}"/>
    <dgm:cxn modelId="{49498B51-B21F-44EF-B006-81B633F251A5}" type="presOf" srcId="{338AEC1D-DC34-49B5-B7F7-7E121CBB0D70}" destId="{1071331D-866B-4464-BB57-0B1EED4D3146}" srcOrd="0" destOrd="2" presId="urn:microsoft.com/office/officeart/2005/8/layout/hierarchy3"/>
    <dgm:cxn modelId="{114B1A55-D4CD-447D-977A-8CECDAC129C5}" srcId="{27BAF35D-D97B-4BF4-8FC5-EC380899E64E}" destId="{4CB48811-6960-4561-9D9B-56AECC5A953A}" srcOrd="0" destOrd="0" parTransId="{B8B65E2A-B5D5-4662-8067-EF948D9B21F0}" sibTransId="{0F36601A-5BA4-4ECF-97CB-ABB435EF6E82}"/>
    <dgm:cxn modelId="{C13B2E57-602C-4213-80FF-DAE8F2057764}" type="presOf" srcId="{8AD7A0DA-BAE9-474E-ADC4-B34C5065B771}" destId="{80DFBB92-5EC3-44E8-8807-4FFD3E0559F0}" srcOrd="0" destOrd="0" presId="urn:microsoft.com/office/officeart/2005/8/layout/hierarchy3"/>
    <dgm:cxn modelId="{AE0E2178-2120-4F51-B1EC-83251AC8D29B}" type="presOf" srcId="{63CC1716-A7D3-466A-AD16-8B972D1C1B9F}" destId="{5D0B546B-29FB-4AB7-8ADB-CEACB3C6E308}" srcOrd="0" destOrd="0" presId="urn:microsoft.com/office/officeart/2005/8/layout/hierarchy3"/>
    <dgm:cxn modelId="{6C495E78-A5A4-4CFD-9036-B3BD78C98F5D}" srcId="{5DDD38A4-F46F-4015-B218-F423A7B32F00}" destId="{B0D848CE-0059-40E9-8775-F5AF81E7F33A}" srcOrd="0" destOrd="0" parTransId="{CBAAE63F-9359-4D01-AC37-79841981AC5C}" sibTransId="{D6A47F58-6EC1-4F57-A7CB-F79834749BB7}"/>
    <dgm:cxn modelId="{AD328F78-5C5A-49DE-9EC2-A4E67C8E6E70}" srcId="{13E07D36-FB25-478C-A9FA-7059A1D0F9E3}" destId="{21F5E811-BEBE-4D31-ADD8-8A7F90AEB3C0}" srcOrd="2" destOrd="0" parTransId="{8A567BDD-8040-4886-89E6-07A6FA7C1772}" sibTransId="{AA9EA765-B016-4B07-BEAC-AB05F526114D}"/>
    <dgm:cxn modelId="{28B8D158-4D5C-40F1-83F7-DEB11FBE4E52}" type="presOf" srcId="{3661B4E3-DA46-41DF-8CF1-7E8626FF45FB}" destId="{BA9C66E4-96F2-428B-B7F0-1A41D02AEEC6}" srcOrd="0" destOrd="2" presId="urn:microsoft.com/office/officeart/2005/8/layout/hierarchy3"/>
    <dgm:cxn modelId="{8A48E77C-D799-4434-820E-C8214CC28310}" srcId="{AD1D8CD0-2C3F-4EAE-9C18-47151A64E146}" destId="{6522B822-ED87-48F8-86C8-4358A2D426DE}" srcOrd="0" destOrd="0" parTransId="{E15A8BB8-069D-41A3-BEF7-3A52AA69EA21}" sibTransId="{2BAB127E-5C10-426B-A618-C457B14CCF9F}"/>
    <dgm:cxn modelId="{96E3477D-C805-437A-A95A-C5B602B45E22}" srcId="{13E07D36-FB25-478C-A9FA-7059A1D0F9E3}" destId="{D727AC01-7581-4526-B91B-C163B680212E}" srcOrd="1" destOrd="0" parTransId="{8AD7A0DA-BAE9-474E-ADC4-B34C5065B771}" sibTransId="{AAF289A5-E8A2-4E88-9DD3-6640E9612581}"/>
    <dgm:cxn modelId="{F9C4C77D-9FDA-4C0C-A25F-A46CD0BDB64D}" srcId="{B34C2BE0-4770-4685-8270-A73A777D3042}" destId="{8C2DF09F-77B7-42E7-8C40-CB7C18C71927}" srcOrd="0" destOrd="0" parTransId="{060B55A9-81E5-4159-AA24-FBCC04B910B5}" sibTransId="{8AACF47B-6F1E-4903-8BD6-79584E7C9EA0}"/>
    <dgm:cxn modelId="{A0C8AC7F-6CCA-4802-B680-9CA3AA0A5633}" srcId="{B34C2BE0-4770-4685-8270-A73A777D3042}" destId="{4D59EE9A-7C59-4CC7-A1FD-0480E2DFC58D}" srcOrd="1" destOrd="0" parTransId="{49A7C655-6DF6-48B5-B283-944218CE7619}" sibTransId="{BB48E4B9-FDD3-4673-9033-C301E7121AD5}"/>
    <dgm:cxn modelId="{7FE30C80-36BE-477C-98F9-7604083080D0}" type="presOf" srcId="{1361EC17-1DBC-41A3-BD5B-C9E2823A8F35}" destId="{26E2190A-D48E-4FC8-B054-A9AC93F538D1}" srcOrd="0" destOrd="1" presId="urn:microsoft.com/office/officeart/2005/8/layout/hierarchy3"/>
    <dgm:cxn modelId="{38664A80-B7C7-4F1A-A521-97C2AC308CE6}" type="presOf" srcId="{41B22273-822F-4165-A4AD-B3BD528B2F57}" destId="{E44C5F9B-8032-4F18-A5B1-9FE9028E8C83}" srcOrd="0" destOrd="1" presId="urn:microsoft.com/office/officeart/2005/8/layout/hierarchy3"/>
    <dgm:cxn modelId="{37EA1582-DB7E-4F77-BF25-5CDDDABE88C0}" type="presOf" srcId="{AFECFAAB-1320-47B3-A03A-F85D5F7D7208}" destId="{10708E81-FAA0-4EA8-BB02-8CF1FAF3BD9A}" srcOrd="0" destOrd="0" presId="urn:microsoft.com/office/officeart/2005/8/layout/hierarchy3"/>
    <dgm:cxn modelId="{3524F386-1E75-4368-8E11-22B4E27B691F}" type="presOf" srcId="{B34C2BE0-4770-4685-8270-A73A777D3042}" destId="{6B3336F0-F887-4A0F-8E6C-AB816A437CA2}" srcOrd="0" destOrd="0" presId="urn:microsoft.com/office/officeart/2005/8/layout/hierarchy3"/>
    <dgm:cxn modelId="{3DF98A88-867D-4CB7-A9D7-516FC39CA671}" type="presOf" srcId="{9AA35CF1-8DE1-4393-B2AD-455E33F1644E}" destId="{E61E5C26-F467-4669-B9AC-A4567614AD65}" srcOrd="0" destOrd="0" presId="urn:microsoft.com/office/officeart/2005/8/layout/hierarchy3"/>
    <dgm:cxn modelId="{E598478D-5246-4FFC-9A43-484F41E6B7E7}" srcId="{DE3514D5-43BE-4710-9656-B8FE88BED0D5}" destId="{86137C4D-61CF-480C-9EA1-BBC303E719F4}" srcOrd="0" destOrd="0" parTransId="{615DD588-2EFA-4A2A-A189-690CE85F09CE}" sibTransId="{DF181731-96D0-4C01-AD7A-B7E9F4C60B65}"/>
    <dgm:cxn modelId="{3B9A778E-1FB5-4D60-BB26-C9B8C18A2B36}" type="presOf" srcId="{273AE0BA-78AA-4BE4-8EC5-9F1FD6D0C3C3}" destId="{A50F43A2-183E-4A27-A59C-2ABE9B0202DF}" srcOrd="0" destOrd="0" presId="urn:microsoft.com/office/officeart/2005/8/layout/hierarchy3"/>
    <dgm:cxn modelId="{677A0190-9695-427C-91BA-4B382E29B77C}" type="presOf" srcId="{8A567BDD-8040-4886-89E6-07A6FA7C1772}" destId="{77485459-7B99-4112-9740-AA16E4FCD79C}" srcOrd="0" destOrd="0" presId="urn:microsoft.com/office/officeart/2005/8/layout/hierarchy3"/>
    <dgm:cxn modelId="{AD6BB390-98A8-4604-80BB-EC5302C17DBA}" srcId="{BE4C388E-B487-4B7E-A942-A6BFB6C51BC8}" destId="{C3120AC8-058C-40CB-AD86-52286632986F}" srcOrd="1" destOrd="0" parTransId="{95266450-C3A7-4934-A78E-E7DF188F369D}" sibTransId="{9EDC55E1-588C-43BB-988A-AC334DE22105}"/>
    <dgm:cxn modelId="{FFEEBB99-E1DD-48BC-BB2F-6C22BB5CE2AC}" srcId="{85D5496D-240E-4355-B6AA-538CBFF46D35}" destId="{E4CB3047-F859-4E09-BCBA-A285C790B67B}" srcOrd="0" destOrd="0" parTransId="{9ECDC39C-233E-4CAD-B9CF-6259BA627DC1}" sibTransId="{09E8D850-7698-485B-AE25-E3BB451D18EC}"/>
    <dgm:cxn modelId="{E7F3CC9A-4285-4B33-ACAB-5AA75FF2266B}" srcId="{87A2B222-9283-434C-9B75-8A944439413F}" destId="{BA34944A-3AAB-4BA4-B341-8D61E8F07CD3}" srcOrd="3" destOrd="0" parTransId="{8E86631E-27CE-4AD6-BB8B-512CCA83B884}" sibTransId="{F3A3F105-D4CD-4399-99CA-C713DFDE5B1E}"/>
    <dgm:cxn modelId="{258AE89A-0248-4670-9F96-E95558ED23D9}" type="presOf" srcId="{3012E5E7-E249-48A5-BB67-B2B4B4272A77}" destId="{B800D51E-C580-4265-A654-A1F2F31FC105}" srcOrd="0" destOrd="2" presId="urn:microsoft.com/office/officeart/2005/8/layout/hierarchy3"/>
    <dgm:cxn modelId="{CC62249B-AA1B-4F0D-8A1F-C70F556ECF4F}" srcId="{AD1D8CD0-2C3F-4EAE-9C18-47151A64E146}" destId="{73D20239-C1A2-4DCB-B62F-88709715936A}" srcOrd="1" destOrd="0" parTransId="{1CB36283-5F46-47E0-BD6A-AF066E923B4E}" sibTransId="{5DCEF926-0028-47D3-B1D3-4F833F6E39FC}"/>
    <dgm:cxn modelId="{FD91C29F-B1BA-4F97-948E-33CB3DE86416}" srcId="{BA34944A-3AAB-4BA4-B341-8D61E8F07CD3}" destId="{4E79E774-4BE7-42AD-A9FE-1524013BDCFA}" srcOrd="0" destOrd="0" parTransId="{9AA35CF1-8DE1-4393-B2AD-455E33F1644E}" sibTransId="{C2FF4020-F844-4098-AD7F-655233D1BFD0}"/>
    <dgm:cxn modelId="{F35B7DA1-9CB4-4916-BE19-14500C77163C}" type="presOf" srcId="{4D489CDB-A744-4EDA-B41A-0DE130DD0330}" destId="{0C17EC02-223E-4492-B692-F685C1E7DD3F}" srcOrd="0" destOrd="0" presId="urn:microsoft.com/office/officeart/2005/8/layout/hierarchy3"/>
    <dgm:cxn modelId="{A92AAAA1-3641-4733-90D0-15FBF0C77013}" type="presOf" srcId="{BE4C388E-B487-4B7E-A942-A6BFB6C51BC8}" destId="{1FDEB402-3239-48EA-8487-BD80D7ADC410}" srcOrd="0" destOrd="0" presId="urn:microsoft.com/office/officeart/2005/8/layout/hierarchy3"/>
    <dgm:cxn modelId="{B3DBC5A1-B19F-4660-8285-77270957BEB6}" srcId="{D727AC01-7581-4526-B91B-C163B680212E}" destId="{338AEC1D-DC34-49B5-B7F7-7E121CBB0D70}" srcOrd="1" destOrd="0" parTransId="{4A9FB9B9-6CAB-4265-A045-FD412E93945A}" sibTransId="{4E843124-F44B-493A-82C0-1B1882C46A30}"/>
    <dgm:cxn modelId="{FC3EB0A4-D2D1-4100-971A-B07F76F38513}" type="presOf" srcId="{B03D8794-552A-490B-97F8-37EC9D3B79FD}" destId="{5B071772-7966-41B0-85C8-4D0E0C58316F}" srcOrd="0" destOrd="0" presId="urn:microsoft.com/office/officeart/2005/8/layout/hierarchy3"/>
    <dgm:cxn modelId="{038E9FA8-409A-40DF-9BC2-8B0FB134E9E5}" type="presOf" srcId="{84CD8F24-0E3C-41FC-9DFE-C7FFA001AC55}" destId="{4CC86333-2435-430C-8A3F-FFEEC79BAC17}" srcOrd="0" destOrd="0" presId="urn:microsoft.com/office/officeart/2005/8/layout/hierarchy3"/>
    <dgm:cxn modelId="{7A9E2DA9-2580-4B41-BD06-D2F501880104}" srcId="{13E07D36-FB25-478C-A9FA-7059A1D0F9E3}" destId="{5DDD38A4-F46F-4015-B218-F423A7B32F00}" srcOrd="3" destOrd="0" parTransId="{4D489CDB-A744-4EDA-B41A-0DE130DD0330}" sibTransId="{80FDF100-9BFC-40FD-8022-D1E1934629F4}"/>
    <dgm:cxn modelId="{8B78C4AF-7776-42B2-B17C-75A241FE3139}" srcId="{3CC14A6C-5974-41BA-A9A6-20C38686DD9C}" destId="{BE4C388E-B487-4B7E-A942-A6BFB6C51BC8}" srcOrd="2" destOrd="0" parTransId="{5631D603-DD4B-4478-A255-58C62E07D75C}" sibTransId="{8E66FC28-79F4-4BF9-A704-9355B46EA266}"/>
    <dgm:cxn modelId="{FECA74B5-265D-4B7A-AB48-70E5BBA0B8E1}" srcId="{4E79E774-4BE7-42AD-A9FE-1524013BDCFA}" destId="{0DEC812B-21BE-41B0-99F5-22F4F3593A1B}" srcOrd="1" destOrd="0" parTransId="{984D0887-7FBB-4B19-A536-DB4A927F5AE7}" sibTransId="{0C25A60D-4FA9-4656-B39F-82F40DF8A7F5}"/>
    <dgm:cxn modelId="{A5649CBD-A298-41A1-B59D-7834305619FB}" type="presOf" srcId="{21F5E811-BEBE-4D31-ADD8-8A7F90AEB3C0}" destId="{B800D51E-C580-4265-A654-A1F2F31FC105}" srcOrd="0" destOrd="0" presId="urn:microsoft.com/office/officeart/2005/8/layout/hierarchy3"/>
    <dgm:cxn modelId="{856DB5C1-F705-4051-9763-072EA5780F4C}" type="presOf" srcId="{5631D603-DD4B-4478-A255-58C62E07D75C}" destId="{7A03B6AE-EA88-40DA-83B2-A5CBE3FDA8B5}" srcOrd="0" destOrd="0" presId="urn:microsoft.com/office/officeart/2005/8/layout/hierarchy3"/>
    <dgm:cxn modelId="{3491F5C9-49CB-4B3E-9F3E-F2F5C3CED71D}" type="presOf" srcId="{B8B65E2A-B5D5-4662-8067-EF948D9B21F0}" destId="{657A6BE9-C3F6-4618-8077-06C71C91B356}" srcOrd="0" destOrd="0" presId="urn:microsoft.com/office/officeart/2005/8/layout/hierarchy3"/>
    <dgm:cxn modelId="{5AC85DD3-6420-40AF-8AFD-5C8BE803C18B}" type="presOf" srcId="{1637539E-6FBD-4F1F-802D-F95D6B31F53E}" destId="{A512272B-687D-46B7-B84E-3B0F716CFBB8}" srcOrd="0" destOrd="0" presId="urn:microsoft.com/office/officeart/2005/8/layout/hierarchy3"/>
    <dgm:cxn modelId="{B76522D7-CC47-4F6A-A501-EB251FAA56E7}" type="presOf" srcId="{13E07D36-FB25-478C-A9FA-7059A1D0F9E3}" destId="{DFDBB562-1957-4EFC-BDFE-4A0DFD3BF046}" srcOrd="0" destOrd="0" presId="urn:microsoft.com/office/officeart/2005/8/layout/hierarchy3"/>
    <dgm:cxn modelId="{965756D7-301F-460B-828B-2D1AA59D4EFF}" srcId="{DE3514D5-43BE-4710-9656-B8FE88BED0D5}" destId="{130AD92E-2D86-487A-A840-A849F37185F0}" srcOrd="1" destOrd="0" parTransId="{6A377DE8-AC6B-4905-A1C9-58BF22D6B958}" sibTransId="{7E6AB173-4713-491F-9F3F-698F48530F24}"/>
    <dgm:cxn modelId="{ED1C96D8-4396-489E-A4F1-4A69314524EB}" type="presOf" srcId="{3CC14A6C-5974-41BA-A9A6-20C38686DD9C}" destId="{70DE854B-D60B-46C5-85D9-B7E8FAF95E73}" srcOrd="1" destOrd="0" presId="urn:microsoft.com/office/officeart/2005/8/layout/hierarchy3"/>
    <dgm:cxn modelId="{D173C5D9-CDA2-48A3-A429-C0D57B708A47}" type="presOf" srcId="{24DA7632-28D7-4581-A05E-2F2E8B576CE1}" destId="{BA9C66E4-96F2-428B-B7F0-1A41D02AEEC6}" srcOrd="0" destOrd="1" presId="urn:microsoft.com/office/officeart/2005/8/layout/hierarchy3"/>
    <dgm:cxn modelId="{87A13DDB-FB8E-4877-9215-275A5D566C8E}" srcId="{87A2B222-9283-434C-9B75-8A944439413F}" destId="{3CC14A6C-5974-41BA-A9A6-20C38686DD9C}" srcOrd="2" destOrd="0" parTransId="{1B542A2C-2A9D-41E8-94F6-B88EA2638135}" sibTransId="{4412E39C-E5E8-46C4-832F-5483B4EFE587}"/>
    <dgm:cxn modelId="{D87EBDE6-2A95-409A-A9D1-6A03C7974E66}" srcId="{27BAF35D-D97B-4BF4-8FC5-EC380899E64E}" destId="{18E92B5D-C6B6-4DA3-B2E8-F07F36D324A7}" srcOrd="1" destOrd="0" parTransId="{63CC1716-A7D3-466A-AD16-8B972D1C1B9F}" sibTransId="{2B3056D7-C42E-41F6-9C82-D9CE0A7E15E8}"/>
    <dgm:cxn modelId="{FCF97CE7-43E0-4F6A-B541-A7DDE671B511}" type="presOf" srcId="{4D59EE9A-7C59-4CC7-A1FD-0480E2DFC58D}" destId="{6B3336F0-F887-4A0F-8E6C-AB816A437CA2}" srcOrd="0" destOrd="2" presId="urn:microsoft.com/office/officeart/2005/8/layout/hierarchy3"/>
    <dgm:cxn modelId="{14BB90E9-E308-42D6-ADB6-9DF24211CD4F}" srcId="{3CC14A6C-5974-41BA-A9A6-20C38686DD9C}" destId="{B03D8794-552A-490B-97F8-37EC9D3B79FD}" srcOrd="1" destOrd="0" parTransId="{84CD8F24-0E3C-41FC-9DFE-C7FFA001AC55}" sibTransId="{9A62F470-920C-42C6-AB20-4E807E2A9E78}"/>
    <dgm:cxn modelId="{A04E43EB-09D9-4036-86AE-4EE21F3AE920}" srcId="{D727AC01-7581-4526-B91B-C163B680212E}" destId="{1D8E4658-3783-4D3B-BEA6-70C6DE393421}" srcOrd="0" destOrd="0" parTransId="{44F235E9-28D6-4F55-A909-F611F5310A90}" sibTransId="{B46B0ECE-9F18-441D-BF73-63ACF52F5873}"/>
    <dgm:cxn modelId="{C51203ED-232B-44FF-A802-07EC4BA0B635}" type="presOf" srcId="{27BAF35D-D97B-4BF4-8FC5-EC380899E64E}" destId="{39280B70-70C8-4C1A-B64B-D46A11C46199}" srcOrd="0" destOrd="0" presId="urn:microsoft.com/office/officeart/2005/8/layout/hierarchy3"/>
    <dgm:cxn modelId="{2F0C72EE-AD17-4049-9DDD-1D7A74D8D442}" type="presOf" srcId="{4CB48811-6960-4561-9D9B-56AECC5A953A}" destId="{A0AB0B38-44F5-405E-8F61-664401FE7B3C}" srcOrd="0" destOrd="0" presId="urn:microsoft.com/office/officeart/2005/8/layout/hierarchy3"/>
    <dgm:cxn modelId="{F11122EF-7645-4E8E-90CF-591C426D5C09}" type="presOf" srcId="{3D3F133F-7812-4150-97F3-92DCF0972847}" destId="{8C6BCDC6-2975-4C87-9C4C-CC880AD704FC}" srcOrd="0" destOrd="0" presId="urn:microsoft.com/office/officeart/2005/8/layout/hierarchy3"/>
    <dgm:cxn modelId="{64B88AEF-CC15-4E47-B24C-D9FB9106DA34}" srcId="{AE0C20C0-3DA9-462B-AB39-B21C26796D9A}" destId="{24DA7632-28D7-4581-A05E-2F2E8B576CE1}" srcOrd="0" destOrd="0" parTransId="{B5645089-F21B-485F-BFB9-B29D63507AE7}" sibTransId="{84C8D5E2-0F32-4036-9EC4-C0DE174618E4}"/>
    <dgm:cxn modelId="{92CD28F1-8780-46F0-9CBE-CF1C599B2FDA}" type="presOf" srcId="{917C463B-99B0-4625-85AF-D64315D5422B}" destId="{CAD0542E-5B89-4214-B0C5-28530B0FB257}" srcOrd="0" destOrd="2" presId="urn:microsoft.com/office/officeart/2005/8/layout/hierarchy3"/>
    <dgm:cxn modelId="{1BCF38F9-1857-4721-9C6E-1C3CDE8564DF}" type="presOf" srcId="{87A2B222-9283-434C-9B75-8A944439413F}" destId="{B4B41152-07E8-4D39-9FD8-5B0CF25F32F4}" srcOrd="0" destOrd="0" presId="urn:microsoft.com/office/officeart/2005/8/layout/hierarchy3"/>
    <dgm:cxn modelId="{A2EA01FC-50E4-4A60-9681-C01088E4173B}" srcId="{13E07D36-FB25-478C-A9FA-7059A1D0F9E3}" destId="{DE3514D5-43BE-4710-9656-B8FE88BED0D5}" srcOrd="0" destOrd="0" parTransId="{A29F5A9A-1F45-4269-B516-496ACD72F956}" sibTransId="{22A5076C-1A58-4147-AFA3-128E84F3ACDE}"/>
    <dgm:cxn modelId="{DC9616FF-51A3-4577-9572-555A992CA66B}" type="presOf" srcId="{090A9B76-79FC-4F73-BE86-4D4356E47128}" destId="{26E2190A-D48E-4FC8-B054-A9AC93F538D1}" srcOrd="0" destOrd="2" presId="urn:microsoft.com/office/officeart/2005/8/layout/hierarchy3"/>
    <dgm:cxn modelId="{CF1321FF-20B9-406C-A977-B6D42BFB5AD9}" type="presOf" srcId="{18E92B5D-C6B6-4DA3-B2E8-F07F36D324A7}" destId="{639E853D-4926-4F1E-8D71-53556C317B39}" srcOrd="0" destOrd="0" presId="urn:microsoft.com/office/officeart/2005/8/layout/hierarchy3"/>
    <dgm:cxn modelId="{74E89FC5-50E6-4895-9C8B-885DC6EA0200}" type="presParOf" srcId="{B4B41152-07E8-4D39-9FD8-5B0CF25F32F4}" destId="{F5AB44D3-1295-4BAC-B446-761257822192}" srcOrd="0" destOrd="0" presId="urn:microsoft.com/office/officeart/2005/8/layout/hierarchy3"/>
    <dgm:cxn modelId="{200E32E5-E2FF-4C0A-8CED-2B0C3C5E2543}" type="presParOf" srcId="{F5AB44D3-1295-4BAC-B446-761257822192}" destId="{AE9E74DB-9390-4466-A490-6927A774F8DF}" srcOrd="0" destOrd="0" presId="urn:microsoft.com/office/officeart/2005/8/layout/hierarchy3"/>
    <dgm:cxn modelId="{E628E26F-2C6D-4B3F-B78B-61D1568C4AD7}" type="presParOf" srcId="{AE9E74DB-9390-4466-A490-6927A774F8DF}" destId="{39280B70-70C8-4C1A-B64B-D46A11C46199}" srcOrd="0" destOrd="0" presId="urn:microsoft.com/office/officeart/2005/8/layout/hierarchy3"/>
    <dgm:cxn modelId="{0A6443BC-3D33-4346-B893-727453152481}" type="presParOf" srcId="{AE9E74DB-9390-4466-A490-6927A774F8DF}" destId="{9FDD425E-860B-4D5B-BC8D-FFF12000D845}" srcOrd="1" destOrd="0" presId="urn:microsoft.com/office/officeart/2005/8/layout/hierarchy3"/>
    <dgm:cxn modelId="{00B66869-6027-4D61-8A3D-62B2A4FE7D04}" type="presParOf" srcId="{F5AB44D3-1295-4BAC-B446-761257822192}" destId="{3BDB317C-D7C6-4424-A812-B5D7D18672F3}" srcOrd="1" destOrd="0" presId="urn:microsoft.com/office/officeart/2005/8/layout/hierarchy3"/>
    <dgm:cxn modelId="{72FA28E3-77CC-44DE-85F4-1D4588A55B9C}" type="presParOf" srcId="{3BDB317C-D7C6-4424-A812-B5D7D18672F3}" destId="{657A6BE9-C3F6-4618-8077-06C71C91B356}" srcOrd="0" destOrd="0" presId="urn:microsoft.com/office/officeart/2005/8/layout/hierarchy3"/>
    <dgm:cxn modelId="{CF4F1EA1-F6A2-46C1-839E-5EA8C7022B9D}" type="presParOf" srcId="{3BDB317C-D7C6-4424-A812-B5D7D18672F3}" destId="{A0AB0B38-44F5-405E-8F61-664401FE7B3C}" srcOrd="1" destOrd="0" presId="urn:microsoft.com/office/officeart/2005/8/layout/hierarchy3"/>
    <dgm:cxn modelId="{D89EC5FC-677C-4BEF-AB57-12058634EF4D}" type="presParOf" srcId="{3BDB317C-D7C6-4424-A812-B5D7D18672F3}" destId="{5D0B546B-29FB-4AB7-8ADB-CEACB3C6E308}" srcOrd="2" destOrd="0" presId="urn:microsoft.com/office/officeart/2005/8/layout/hierarchy3"/>
    <dgm:cxn modelId="{83BCEBD1-98C3-4FD7-B82B-E98FAA10A910}" type="presParOf" srcId="{3BDB317C-D7C6-4424-A812-B5D7D18672F3}" destId="{639E853D-4926-4F1E-8D71-53556C317B39}" srcOrd="3" destOrd="0" presId="urn:microsoft.com/office/officeart/2005/8/layout/hierarchy3"/>
    <dgm:cxn modelId="{75D9F888-57B5-4210-999D-CE7F973AF525}" type="presParOf" srcId="{3BDB317C-D7C6-4424-A812-B5D7D18672F3}" destId="{A50F43A2-183E-4A27-A59C-2ABE9B0202DF}" srcOrd="4" destOrd="0" presId="urn:microsoft.com/office/officeart/2005/8/layout/hierarchy3"/>
    <dgm:cxn modelId="{5D29C37E-F19A-4C26-A62B-7C519E675342}" type="presParOf" srcId="{3BDB317C-D7C6-4424-A812-B5D7D18672F3}" destId="{69D8542E-FCBB-4C7A-B610-722C576D17C6}" srcOrd="5" destOrd="0" presId="urn:microsoft.com/office/officeart/2005/8/layout/hierarchy3"/>
    <dgm:cxn modelId="{0E6FD2F4-7545-400E-8EB9-5E1CCF218B18}" type="presParOf" srcId="{B4B41152-07E8-4D39-9FD8-5B0CF25F32F4}" destId="{F1ABD56A-81A7-4820-8955-0DCDF8073759}" srcOrd="1" destOrd="0" presId="urn:microsoft.com/office/officeart/2005/8/layout/hierarchy3"/>
    <dgm:cxn modelId="{403777C0-6869-409D-9384-4420A222C63A}" type="presParOf" srcId="{F1ABD56A-81A7-4820-8955-0DCDF8073759}" destId="{48360191-93D8-43DE-AC0C-A29B9647443E}" srcOrd="0" destOrd="0" presId="urn:microsoft.com/office/officeart/2005/8/layout/hierarchy3"/>
    <dgm:cxn modelId="{7F27053E-82FB-4394-88D0-494F52E3EAD9}" type="presParOf" srcId="{48360191-93D8-43DE-AC0C-A29B9647443E}" destId="{DFDBB562-1957-4EFC-BDFE-4A0DFD3BF046}" srcOrd="0" destOrd="0" presId="urn:microsoft.com/office/officeart/2005/8/layout/hierarchy3"/>
    <dgm:cxn modelId="{9D7F2924-7E42-4FEC-B755-9E9E8E934CE5}" type="presParOf" srcId="{48360191-93D8-43DE-AC0C-A29B9647443E}" destId="{922EA115-F59F-490D-AC7A-B50149E22D17}" srcOrd="1" destOrd="0" presId="urn:microsoft.com/office/officeart/2005/8/layout/hierarchy3"/>
    <dgm:cxn modelId="{F8E68409-FD90-465F-91E4-1DC520F363DF}" type="presParOf" srcId="{F1ABD56A-81A7-4820-8955-0DCDF8073759}" destId="{4534E8A8-E6B5-4687-BD08-37FAC3FF6F12}" srcOrd="1" destOrd="0" presId="urn:microsoft.com/office/officeart/2005/8/layout/hierarchy3"/>
    <dgm:cxn modelId="{A95E998D-E358-4A72-A09C-96815BFA8C03}" type="presParOf" srcId="{4534E8A8-E6B5-4687-BD08-37FAC3FF6F12}" destId="{B1B6DF70-A400-4738-89A5-33A47E9C619C}" srcOrd="0" destOrd="0" presId="urn:microsoft.com/office/officeart/2005/8/layout/hierarchy3"/>
    <dgm:cxn modelId="{05D87A1F-CA02-4660-999E-3F66131C589E}" type="presParOf" srcId="{4534E8A8-E6B5-4687-BD08-37FAC3FF6F12}" destId="{83194395-453C-45FB-BB45-9DDC1F5D39C8}" srcOrd="1" destOrd="0" presId="urn:microsoft.com/office/officeart/2005/8/layout/hierarchy3"/>
    <dgm:cxn modelId="{8CD4492F-FE75-4348-BDA1-1BE45064DB53}" type="presParOf" srcId="{4534E8A8-E6B5-4687-BD08-37FAC3FF6F12}" destId="{80DFBB92-5EC3-44E8-8807-4FFD3E0559F0}" srcOrd="2" destOrd="0" presId="urn:microsoft.com/office/officeart/2005/8/layout/hierarchy3"/>
    <dgm:cxn modelId="{C262FA95-55B4-4FB0-95AE-F0A2F65D1EB4}" type="presParOf" srcId="{4534E8A8-E6B5-4687-BD08-37FAC3FF6F12}" destId="{1071331D-866B-4464-BB57-0B1EED4D3146}" srcOrd="3" destOrd="0" presId="urn:microsoft.com/office/officeart/2005/8/layout/hierarchy3"/>
    <dgm:cxn modelId="{AF6DBC54-3FC6-4BA9-BF15-E6AC06345476}" type="presParOf" srcId="{4534E8A8-E6B5-4687-BD08-37FAC3FF6F12}" destId="{77485459-7B99-4112-9740-AA16E4FCD79C}" srcOrd="4" destOrd="0" presId="urn:microsoft.com/office/officeart/2005/8/layout/hierarchy3"/>
    <dgm:cxn modelId="{A9879CF0-D314-4BFD-9C81-C9943E559223}" type="presParOf" srcId="{4534E8A8-E6B5-4687-BD08-37FAC3FF6F12}" destId="{B800D51E-C580-4265-A654-A1F2F31FC105}" srcOrd="5" destOrd="0" presId="urn:microsoft.com/office/officeart/2005/8/layout/hierarchy3"/>
    <dgm:cxn modelId="{4DFD3423-4CA6-433F-AB8C-16E26644396C}" type="presParOf" srcId="{4534E8A8-E6B5-4687-BD08-37FAC3FF6F12}" destId="{0C17EC02-223E-4492-B692-F685C1E7DD3F}" srcOrd="6" destOrd="0" presId="urn:microsoft.com/office/officeart/2005/8/layout/hierarchy3"/>
    <dgm:cxn modelId="{FE4C561F-21C5-4107-B11C-70EC3322BC2D}" type="presParOf" srcId="{4534E8A8-E6B5-4687-BD08-37FAC3FF6F12}" destId="{35236FA5-F784-43C1-8785-7D7E91CBE068}" srcOrd="7" destOrd="0" presId="urn:microsoft.com/office/officeart/2005/8/layout/hierarchy3"/>
    <dgm:cxn modelId="{08002385-F2F5-4191-997B-D6523D104A39}" type="presParOf" srcId="{4534E8A8-E6B5-4687-BD08-37FAC3FF6F12}" destId="{B3D1B42D-127B-4A98-94D3-7BD485E63749}" srcOrd="8" destOrd="0" presId="urn:microsoft.com/office/officeart/2005/8/layout/hierarchy3"/>
    <dgm:cxn modelId="{A57D1A95-CBCC-45A0-8852-14D8614930F0}" type="presParOf" srcId="{4534E8A8-E6B5-4687-BD08-37FAC3FF6F12}" destId="{6B3D33EF-A2CD-4CF8-927A-FDC3871435B5}" srcOrd="9" destOrd="0" presId="urn:microsoft.com/office/officeart/2005/8/layout/hierarchy3"/>
    <dgm:cxn modelId="{358B52C1-E147-4C00-BFEC-B74B1D31F48D}" type="presParOf" srcId="{B4B41152-07E8-4D39-9FD8-5B0CF25F32F4}" destId="{A4BADB12-9112-411E-AAF9-40ED8156B709}" srcOrd="2" destOrd="0" presId="urn:microsoft.com/office/officeart/2005/8/layout/hierarchy3"/>
    <dgm:cxn modelId="{0CD1A772-BA1B-4AFA-A267-CEA7689A363C}" type="presParOf" srcId="{A4BADB12-9112-411E-AAF9-40ED8156B709}" destId="{19C7DAF4-92DD-4B4D-BE52-213BC6938628}" srcOrd="0" destOrd="0" presId="urn:microsoft.com/office/officeart/2005/8/layout/hierarchy3"/>
    <dgm:cxn modelId="{260D293D-15C7-46AE-961A-35D9CB4B5E91}" type="presParOf" srcId="{19C7DAF4-92DD-4B4D-BE52-213BC6938628}" destId="{487F27D3-2A1A-40EA-B257-61BD87C5C34B}" srcOrd="0" destOrd="0" presId="urn:microsoft.com/office/officeart/2005/8/layout/hierarchy3"/>
    <dgm:cxn modelId="{4B001C05-F782-4294-97BB-0D47CB48E7E2}" type="presParOf" srcId="{19C7DAF4-92DD-4B4D-BE52-213BC6938628}" destId="{70DE854B-D60B-46C5-85D9-B7E8FAF95E73}" srcOrd="1" destOrd="0" presId="urn:microsoft.com/office/officeart/2005/8/layout/hierarchy3"/>
    <dgm:cxn modelId="{4C6312DE-800A-4612-9ED3-4043E25E5768}" type="presParOf" srcId="{A4BADB12-9112-411E-AAF9-40ED8156B709}" destId="{3AF2DE18-8F8B-4C19-81B2-30CFC13DABE7}" srcOrd="1" destOrd="0" presId="urn:microsoft.com/office/officeart/2005/8/layout/hierarchy3"/>
    <dgm:cxn modelId="{A766CFF1-7EBB-479C-BA11-72D82777744F}" type="presParOf" srcId="{3AF2DE18-8F8B-4C19-81B2-30CFC13DABE7}" destId="{8C6BCDC6-2975-4C87-9C4C-CC880AD704FC}" srcOrd="0" destOrd="0" presId="urn:microsoft.com/office/officeart/2005/8/layout/hierarchy3"/>
    <dgm:cxn modelId="{1B27C24E-C24E-47B2-8446-FB88C30E389C}" type="presParOf" srcId="{3AF2DE18-8F8B-4C19-81B2-30CFC13DABE7}" destId="{CAD0542E-5B89-4214-B0C5-28530B0FB257}" srcOrd="1" destOrd="0" presId="urn:microsoft.com/office/officeart/2005/8/layout/hierarchy3"/>
    <dgm:cxn modelId="{857C8BF9-C602-4D56-85B2-FD3E70C6D509}" type="presParOf" srcId="{3AF2DE18-8F8B-4C19-81B2-30CFC13DABE7}" destId="{4CC86333-2435-430C-8A3F-FFEEC79BAC17}" srcOrd="2" destOrd="0" presId="urn:microsoft.com/office/officeart/2005/8/layout/hierarchy3"/>
    <dgm:cxn modelId="{EABB3F08-F523-4426-B3B0-4F57ACE1B4A8}" type="presParOf" srcId="{3AF2DE18-8F8B-4C19-81B2-30CFC13DABE7}" destId="{5B071772-7966-41B0-85C8-4D0E0C58316F}" srcOrd="3" destOrd="0" presId="urn:microsoft.com/office/officeart/2005/8/layout/hierarchy3"/>
    <dgm:cxn modelId="{C12405F3-B26C-4BC2-A154-F64FD24CB45C}" type="presParOf" srcId="{3AF2DE18-8F8B-4C19-81B2-30CFC13DABE7}" destId="{7A03B6AE-EA88-40DA-83B2-A5CBE3FDA8B5}" srcOrd="4" destOrd="0" presId="urn:microsoft.com/office/officeart/2005/8/layout/hierarchy3"/>
    <dgm:cxn modelId="{E3056C28-DDD1-4963-96C2-E4A3774C297B}" type="presParOf" srcId="{3AF2DE18-8F8B-4C19-81B2-30CFC13DABE7}" destId="{1FDEB402-3239-48EA-8487-BD80D7ADC410}" srcOrd="5" destOrd="0" presId="urn:microsoft.com/office/officeart/2005/8/layout/hierarchy3"/>
    <dgm:cxn modelId="{27FC796E-C46D-407C-9578-A7E28D5DCF76}" type="presParOf" srcId="{B4B41152-07E8-4D39-9FD8-5B0CF25F32F4}" destId="{FFA5740A-133E-4600-892E-FACE2BF15922}" srcOrd="3" destOrd="0" presId="urn:microsoft.com/office/officeart/2005/8/layout/hierarchy3"/>
    <dgm:cxn modelId="{403FB085-7ED8-4353-A96B-6D0EA34031B6}" type="presParOf" srcId="{FFA5740A-133E-4600-892E-FACE2BF15922}" destId="{AEA931A7-7D32-4B93-B8EC-D6828E082421}" srcOrd="0" destOrd="0" presId="urn:microsoft.com/office/officeart/2005/8/layout/hierarchy3"/>
    <dgm:cxn modelId="{F6D05398-66E3-4F28-831D-7C6EFEE9588A}" type="presParOf" srcId="{AEA931A7-7D32-4B93-B8EC-D6828E082421}" destId="{200401A1-E7E8-4F79-984A-8AA57F4F6194}" srcOrd="0" destOrd="0" presId="urn:microsoft.com/office/officeart/2005/8/layout/hierarchy3"/>
    <dgm:cxn modelId="{3E720F5E-738F-4C50-9AB2-6AE428DF61EE}" type="presParOf" srcId="{AEA931A7-7D32-4B93-B8EC-D6828E082421}" destId="{4A7926C9-F9A0-409A-A866-CAAEAAA07FDB}" srcOrd="1" destOrd="0" presId="urn:microsoft.com/office/officeart/2005/8/layout/hierarchy3"/>
    <dgm:cxn modelId="{644A7317-3B64-4232-8305-87ACD2B009E9}" type="presParOf" srcId="{FFA5740A-133E-4600-892E-FACE2BF15922}" destId="{37712DD4-C0ED-4112-B43F-198CBAD97D2F}" srcOrd="1" destOrd="0" presId="urn:microsoft.com/office/officeart/2005/8/layout/hierarchy3"/>
    <dgm:cxn modelId="{37FF9065-6265-4A4F-8ED0-D2865D03FAB4}" type="presParOf" srcId="{37712DD4-C0ED-4112-B43F-198CBAD97D2F}" destId="{E61E5C26-F467-4669-B9AC-A4567614AD65}" srcOrd="0" destOrd="0" presId="urn:microsoft.com/office/officeart/2005/8/layout/hierarchy3"/>
    <dgm:cxn modelId="{FCDFB34A-6C3B-4C49-9500-CC1A8014B6D8}" type="presParOf" srcId="{37712DD4-C0ED-4112-B43F-198CBAD97D2F}" destId="{E44C5F9B-8032-4F18-A5B1-9FE9028E8C83}" srcOrd="1" destOrd="0" presId="urn:microsoft.com/office/officeart/2005/8/layout/hierarchy3"/>
    <dgm:cxn modelId="{861BBF0A-57A4-43C4-8658-2EBB95C2A0FD}" type="presParOf" srcId="{37712DD4-C0ED-4112-B43F-198CBAD97D2F}" destId="{10708E81-FAA0-4EA8-BB02-8CF1FAF3BD9A}" srcOrd="2" destOrd="0" presId="urn:microsoft.com/office/officeart/2005/8/layout/hierarchy3"/>
    <dgm:cxn modelId="{2C3AEA33-CF07-417E-85A9-1F645BE7CF8B}" type="presParOf" srcId="{37712DD4-C0ED-4112-B43F-198CBAD97D2F}" destId="{BA9C66E4-96F2-428B-B7F0-1A41D02AEEC6}" srcOrd="3" destOrd="0" presId="urn:microsoft.com/office/officeart/2005/8/layout/hierarchy3"/>
    <dgm:cxn modelId="{BAA6A474-E0F5-42AD-A828-439C4BA3D900}" type="presParOf" srcId="{37712DD4-C0ED-4112-B43F-198CBAD97D2F}" destId="{A512272B-687D-46B7-B84E-3B0F716CFBB8}" srcOrd="4" destOrd="0" presId="urn:microsoft.com/office/officeart/2005/8/layout/hierarchy3"/>
    <dgm:cxn modelId="{6D4C43E3-FC01-43B9-BFDF-9AAD93165A09}" type="presParOf" srcId="{37712DD4-C0ED-4112-B43F-198CBAD97D2F}" destId="{26E2190A-D48E-4FC8-B054-A9AC93F538D1}" srcOrd="5" destOrd="0" presId="urn:microsoft.com/office/officeart/2005/8/layout/hierarchy3"/>
    <dgm:cxn modelId="{54F8581F-D302-4C35-99B5-0C92B2229925}" type="presParOf" srcId="{37712DD4-C0ED-4112-B43F-198CBAD97D2F}" destId="{74CEB9E3-6A89-4C0A-853C-D1A418A4D015}" srcOrd="6" destOrd="0" presId="urn:microsoft.com/office/officeart/2005/8/layout/hierarchy3"/>
    <dgm:cxn modelId="{EA5834DB-4379-4688-88E6-6877CA00C313}" type="presParOf" srcId="{37712DD4-C0ED-4112-B43F-198CBAD97D2F}" destId="{6B3336F0-F887-4A0F-8E6C-AB816A437CA2}" srcOrd="7"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280B70-70C8-4C1A-B64B-D46A11C46199}">
      <dsp:nvSpPr>
        <dsp:cNvPr id="0" name=""/>
        <dsp:cNvSpPr/>
      </dsp:nvSpPr>
      <dsp:spPr>
        <a:xfrm>
          <a:off x="6996" y="59508"/>
          <a:ext cx="2192199" cy="707981"/>
        </a:xfrm>
        <a:prstGeom prst="roundRect">
          <a:avLst>
            <a:gd name="adj" fmla="val 10000"/>
          </a:avLst>
        </a:prstGeom>
        <a:solidFill>
          <a:srgbClr val="00B0F0"/>
        </a:solidFill>
        <a:ln w="15875"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kern="1200">
              <a:solidFill>
                <a:schemeClr val="tx1"/>
              </a:solidFill>
            </a:rPr>
            <a:t>Healthy Aging</a:t>
          </a:r>
        </a:p>
      </dsp:txBody>
      <dsp:txXfrm>
        <a:off x="27732" y="80244"/>
        <a:ext cx="2150727" cy="666509"/>
      </dsp:txXfrm>
    </dsp:sp>
    <dsp:sp modelId="{657A6BE9-C3F6-4618-8077-06C71C91B356}">
      <dsp:nvSpPr>
        <dsp:cNvPr id="0" name=""/>
        <dsp:cNvSpPr/>
      </dsp:nvSpPr>
      <dsp:spPr>
        <a:xfrm>
          <a:off x="226216" y="767490"/>
          <a:ext cx="219219" cy="831281"/>
        </a:xfrm>
        <a:custGeom>
          <a:avLst/>
          <a:gdLst/>
          <a:ahLst/>
          <a:cxnLst/>
          <a:rect l="0" t="0" r="0" b="0"/>
          <a:pathLst>
            <a:path>
              <a:moveTo>
                <a:pt x="0" y="0"/>
              </a:moveTo>
              <a:lnTo>
                <a:pt x="0" y="831281"/>
              </a:lnTo>
              <a:lnTo>
                <a:pt x="219219" y="831281"/>
              </a:lnTo>
            </a:path>
          </a:pathLst>
        </a:custGeom>
        <a:noFill/>
        <a:ln w="15875"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A0AB0B38-44F5-405E-8F61-664401FE7B3C}">
      <dsp:nvSpPr>
        <dsp:cNvPr id="0" name=""/>
        <dsp:cNvSpPr/>
      </dsp:nvSpPr>
      <dsp:spPr>
        <a:xfrm>
          <a:off x="445436" y="1041514"/>
          <a:ext cx="2347617" cy="1114513"/>
        </a:xfrm>
        <a:prstGeom prst="roundRect">
          <a:avLst>
            <a:gd name="adj" fmla="val 10000"/>
          </a:avLst>
        </a:prstGeom>
        <a:solidFill>
          <a:schemeClr val="lt1">
            <a:alpha val="90000"/>
            <a:hueOff val="0"/>
            <a:satOff val="0"/>
            <a:lumOff val="0"/>
            <a:alphaOff val="0"/>
          </a:schemeClr>
        </a:solidFill>
        <a:ln w="15875" cap="flat" cmpd="sng" algn="ctr">
          <a:solidFill>
            <a:schemeClr val="tx1"/>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US" sz="1000" b="1" kern="1200"/>
            <a:t>Class 1: Introduction to Healthy Living</a:t>
          </a:r>
        </a:p>
        <a:p>
          <a:pPr marL="0" lvl="0" indent="0" algn="l" defTabSz="444500">
            <a:lnSpc>
              <a:spcPct val="90000"/>
            </a:lnSpc>
            <a:spcBef>
              <a:spcPct val="0"/>
            </a:spcBef>
            <a:spcAft>
              <a:spcPct val="35000"/>
            </a:spcAft>
            <a:buNone/>
          </a:pPr>
          <a:r>
            <a:rPr lang="en-US" sz="1000" b="1" kern="1200"/>
            <a:t>Cognitive strategy</a:t>
          </a:r>
          <a:r>
            <a:rPr lang="en-US" sz="1000" kern="1200"/>
            <a:t>: Self-assessment </a:t>
          </a:r>
        </a:p>
        <a:p>
          <a:pPr marL="0" lvl="0" indent="0" algn="l" defTabSz="444500">
            <a:lnSpc>
              <a:spcPct val="90000"/>
            </a:lnSpc>
            <a:spcBef>
              <a:spcPct val="0"/>
            </a:spcBef>
            <a:spcAft>
              <a:spcPct val="35000"/>
            </a:spcAft>
            <a:buNone/>
          </a:pPr>
          <a:r>
            <a:rPr lang="en-US" sz="1000" b="1" kern="1200"/>
            <a:t>Social skill: </a:t>
          </a:r>
          <a:r>
            <a:rPr lang="en-US" sz="1000" kern="1200"/>
            <a:t>Sharing with others</a:t>
          </a:r>
        </a:p>
      </dsp:txBody>
      <dsp:txXfrm>
        <a:off x="478079" y="1074157"/>
        <a:ext cx="2282331" cy="1049227"/>
      </dsp:txXfrm>
    </dsp:sp>
    <dsp:sp modelId="{5D0B546B-29FB-4AB7-8ADB-CEACB3C6E308}">
      <dsp:nvSpPr>
        <dsp:cNvPr id="0" name=""/>
        <dsp:cNvSpPr/>
      </dsp:nvSpPr>
      <dsp:spPr>
        <a:xfrm>
          <a:off x="226216" y="767490"/>
          <a:ext cx="219219" cy="2272976"/>
        </a:xfrm>
        <a:custGeom>
          <a:avLst/>
          <a:gdLst/>
          <a:ahLst/>
          <a:cxnLst/>
          <a:rect l="0" t="0" r="0" b="0"/>
          <a:pathLst>
            <a:path>
              <a:moveTo>
                <a:pt x="0" y="0"/>
              </a:moveTo>
              <a:lnTo>
                <a:pt x="0" y="2272976"/>
              </a:lnTo>
              <a:lnTo>
                <a:pt x="219219" y="2272976"/>
              </a:lnTo>
            </a:path>
          </a:pathLst>
        </a:custGeom>
        <a:noFill/>
        <a:ln w="15875"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639E853D-4926-4F1E-8D71-53556C317B39}">
      <dsp:nvSpPr>
        <dsp:cNvPr id="0" name=""/>
        <dsp:cNvSpPr/>
      </dsp:nvSpPr>
      <dsp:spPr>
        <a:xfrm>
          <a:off x="445436" y="2430053"/>
          <a:ext cx="2305702" cy="1220824"/>
        </a:xfrm>
        <a:prstGeom prst="roundRect">
          <a:avLst>
            <a:gd name="adj" fmla="val 10000"/>
          </a:avLst>
        </a:prstGeom>
        <a:solidFill>
          <a:schemeClr val="lt1">
            <a:alpha val="90000"/>
            <a:hueOff val="0"/>
            <a:satOff val="0"/>
            <a:lumOff val="0"/>
            <a:alphaOff val="0"/>
          </a:schemeClr>
        </a:solidFill>
        <a:ln w="15875" cap="flat" cmpd="sng" algn="ctr">
          <a:solidFill>
            <a:schemeClr val="tx1"/>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US" sz="1000" b="1" kern="1200"/>
            <a:t>Class 2-Recognizing Your Strengths</a:t>
          </a:r>
        </a:p>
        <a:p>
          <a:pPr marL="0" lvl="0" indent="0" algn="l" defTabSz="444500">
            <a:lnSpc>
              <a:spcPct val="90000"/>
            </a:lnSpc>
            <a:spcBef>
              <a:spcPct val="0"/>
            </a:spcBef>
            <a:spcAft>
              <a:spcPct val="35000"/>
            </a:spcAft>
            <a:buNone/>
          </a:pPr>
          <a:r>
            <a:rPr lang="en-US" sz="1000" b="1" kern="1200"/>
            <a:t>Cognitive strategies</a:t>
          </a:r>
          <a:r>
            <a:rPr lang="en-US" sz="1000" kern="1200"/>
            <a:t>: Using personal strengths to develop a goal</a:t>
          </a:r>
        </a:p>
        <a:p>
          <a:pPr marL="0" lvl="0" indent="0" algn="l" defTabSz="444500">
            <a:lnSpc>
              <a:spcPct val="90000"/>
            </a:lnSpc>
            <a:spcBef>
              <a:spcPct val="0"/>
            </a:spcBef>
            <a:spcAft>
              <a:spcPct val="35000"/>
            </a:spcAft>
            <a:buNone/>
          </a:pPr>
          <a:r>
            <a:rPr lang="en-US" sz="1000" b="1" kern="1200"/>
            <a:t>Social skill: </a:t>
          </a:r>
          <a:r>
            <a:rPr lang="en-US" sz="1000" kern="1200"/>
            <a:t>Sharing goal with others</a:t>
          </a:r>
        </a:p>
      </dsp:txBody>
      <dsp:txXfrm>
        <a:off x="481193" y="2465810"/>
        <a:ext cx="2234188" cy="1149310"/>
      </dsp:txXfrm>
    </dsp:sp>
    <dsp:sp modelId="{A50F43A2-183E-4A27-A59C-2ABE9B0202DF}">
      <dsp:nvSpPr>
        <dsp:cNvPr id="0" name=""/>
        <dsp:cNvSpPr/>
      </dsp:nvSpPr>
      <dsp:spPr>
        <a:xfrm>
          <a:off x="226216" y="767490"/>
          <a:ext cx="219219" cy="3810283"/>
        </a:xfrm>
        <a:custGeom>
          <a:avLst/>
          <a:gdLst/>
          <a:ahLst/>
          <a:cxnLst/>
          <a:rect l="0" t="0" r="0" b="0"/>
          <a:pathLst>
            <a:path>
              <a:moveTo>
                <a:pt x="0" y="0"/>
              </a:moveTo>
              <a:lnTo>
                <a:pt x="0" y="3810283"/>
              </a:lnTo>
              <a:lnTo>
                <a:pt x="219219" y="3810283"/>
              </a:lnTo>
            </a:path>
          </a:pathLst>
        </a:custGeom>
        <a:noFill/>
        <a:ln w="15875"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69D8542E-FCBB-4C7A-B610-722C576D17C6}">
      <dsp:nvSpPr>
        <dsp:cNvPr id="0" name=""/>
        <dsp:cNvSpPr/>
      </dsp:nvSpPr>
      <dsp:spPr>
        <a:xfrm>
          <a:off x="445436" y="3924903"/>
          <a:ext cx="2267978" cy="1305739"/>
        </a:xfrm>
        <a:prstGeom prst="roundRect">
          <a:avLst>
            <a:gd name="adj" fmla="val 10000"/>
          </a:avLst>
        </a:prstGeom>
        <a:solidFill>
          <a:schemeClr val="lt1">
            <a:alpha val="90000"/>
            <a:hueOff val="0"/>
            <a:satOff val="0"/>
            <a:lumOff val="0"/>
            <a:alphaOff val="0"/>
          </a:schemeClr>
        </a:solidFill>
        <a:ln w="15875" cap="flat" cmpd="sng" algn="ctr">
          <a:solidFill>
            <a:schemeClr val="tx1"/>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US" sz="1000" b="1" kern="1200"/>
            <a:t>Class 3-The Power of Positive Thinking</a:t>
          </a:r>
          <a:endParaRPr lang="en-US" sz="1000" kern="1200"/>
        </a:p>
        <a:p>
          <a:pPr marL="0" lvl="0" indent="0" algn="l" defTabSz="444500">
            <a:lnSpc>
              <a:spcPct val="90000"/>
            </a:lnSpc>
            <a:spcBef>
              <a:spcPct val="0"/>
            </a:spcBef>
            <a:spcAft>
              <a:spcPct val="35000"/>
            </a:spcAft>
            <a:buNone/>
          </a:pPr>
          <a:r>
            <a:rPr lang="en-US" sz="1000" b="1" kern="1200"/>
            <a:t>Cognitive skill: </a:t>
          </a:r>
          <a:r>
            <a:rPr lang="en-US" sz="1000" kern="1200"/>
            <a:t>Positive thinking strategies</a:t>
          </a:r>
        </a:p>
        <a:p>
          <a:pPr marL="0" lvl="0" indent="0" algn="l" defTabSz="444500">
            <a:lnSpc>
              <a:spcPct val="90000"/>
            </a:lnSpc>
            <a:spcBef>
              <a:spcPct val="0"/>
            </a:spcBef>
            <a:spcAft>
              <a:spcPct val="35000"/>
            </a:spcAft>
            <a:buNone/>
          </a:pPr>
          <a:r>
            <a:rPr lang="en-US" sz="1000" b="1" kern="1200"/>
            <a:t>Social Skill: </a:t>
          </a:r>
          <a:r>
            <a:rPr lang="en-US" sz="1000" kern="1200"/>
            <a:t>Sharing with others</a:t>
          </a:r>
        </a:p>
        <a:p>
          <a:pPr marL="0" lvl="0" indent="0" algn="ctr" defTabSz="444500">
            <a:lnSpc>
              <a:spcPct val="90000"/>
            </a:lnSpc>
            <a:spcBef>
              <a:spcPct val="0"/>
            </a:spcBef>
            <a:spcAft>
              <a:spcPct val="35000"/>
            </a:spcAft>
            <a:buNone/>
          </a:pPr>
          <a:endParaRPr lang="en-US" sz="900" kern="1200"/>
        </a:p>
      </dsp:txBody>
      <dsp:txXfrm>
        <a:off x="483680" y="3963147"/>
        <a:ext cx="2191490" cy="1229251"/>
      </dsp:txXfrm>
    </dsp:sp>
    <dsp:sp modelId="{DFDBB562-1957-4EFC-BDFE-4A0DFD3BF046}">
      <dsp:nvSpPr>
        <dsp:cNvPr id="0" name=""/>
        <dsp:cNvSpPr/>
      </dsp:nvSpPr>
      <dsp:spPr>
        <a:xfrm>
          <a:off x="2905478" y="59508"/>
          <a:ext cx="2178125" cy="753184"/>
        </a:xfrm>
        <a:prstGeom prst="roundRect">
          <a:avLst>
            <a:gd name="adj" fmla="val 10000"/>
          </a:avLst>
        </a:prstGeom>
        <a:solidFill>
          <a:srgbClr val="DDB91F"/>
        </a:solidFill>
        <a:ln w="15875"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kern="1200">
              <a:solidFill>
                <a:schemeClr val="tx1"/>
              </a:solidFill>
            </a:rPr>
            <a:t>Social Connection</a:t>
          </a:r>
        </a:p>
      </dsp:txBody>
      <dsp:txXfrm>
        <a:off x="2927538" y="81568"/>
        <a:ext cx="2134005" cy="709064"/>
      </dsp:txXfrm>
    </dsp:sp>
    <dsp:sp modelId="{B1B6DF70-A400-4738-89A5-33A47E9C619C}">
      <dsp:nvSpPr>
        <dsp:cNvPr id="0" name=""/>
        <dsp:cNvSpPr/>
      </dsp:nvSpPr>
      <dsp:spPr>
        <a:xfrm>
          <a:off x="3123291" y="812693"/>
          <a:ext cx="210850" cy="813585"/>
        </a:xfrm>
        <a:custGeom>
          <a:avLst/>
          <a:gdLst/>
          <a:ahLst/>
          <a:cxnLst/>
          <a:rect l="0" t="0" r="0" b="0"/>
          <a:pathLst>
            <a:path>
              <a:moveTo>
                <a:pt x="0" y="0"/>
              </a:moveTo>
              <a:lnTo>
                <a:pt x="0" y="813585"/>
              </a:lnTo>
              <a:lnTo>
                <a:pt x="210850" y="813585"/>
              </a:lnTo>
            </a:path>
          </a:pathLst>
        </a:custGeom>
        <a:noFill/>
        <a:ln w="15875"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83194395-453C-45FB-BB45-9DDC1F5D39C8}">
      <dsp:nvSpPr>
        <dsp:cNvPr id="0" name=""/>
        <dsp:cNvSpPr/>
      </dsp:nvSpPr>
      <dsp:spPr>
        <a:xfrm>
          <a:off x="3334141" y="1086718"/>
          <a:ext cx="2575588" cy="1079120"/>
        </a:xfrm>
        <a:prstGeom prst="roundRect">
          <a:avLst>
            <a:gd name="adj" fmla="val 10000"/>
          </a:avLst>
        </a:prstGeom>
        <a:solidFill>
          <a:schemeClr val="lt1">
            <a:alpha val="90000"/>
            <a:hueOff val="0"/>
            <a:satOff val="0"/>
            <a:lumOff val="0"/>
            <a:alphaOff val="0"/>
          </a:schemeClr>
        </a:solidFill>
        <a:ln w="15875" cap="flat" cmpd="sng" algn="ctr">
          <a:solidFill>
            <a:schemeClr val="tx1"/>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t" anchorCtr="0">
          <a:noAutofit/>
        </a:bodyPr>
        <a:lstStyle/>
        <a:p>
          <a:pPr marL="0" lvl="0" indent="0" algn="ctr" defTabSz="444500">
            <a:lnSpc>
              <a:spcPct val="90000"/>
            </a:lnSpc>
            <a:spcBef>
              <a:spcPct val="0"/>
            </a:spcBef>
            <a:spcAft>
              <a:spcPct val="35000"/>
            </a:spcAft>
            <a:buNone/>
          </a:pPr>
          <a:r>
            <a:rPr lang="en-US" sz="1000" b="1" kern="1200"/>
            <a:t>Class 4: Having Conversations</a:t>
          </a:r>
          <a:endParaRPr lang="en-US" sz="1000" kern="1200"/>
        </a:p>
        <a:p>
          <a:pPr marL="57150" lvl="1" indent="-57150" algn="l" defTabSz="444500">
            <a:lnSpc>
              <a:spcPct val="90000"/>
            </a:lnSpc>
            <a:spcBef>
              <a:spcPct val="0"/>
            </a:spcBef>
            <a:spcAft>
              <a:spcPct val="15000"/>
            </a:spcAft>
            <a:buFont typeface="Symbol" panose="05050102010706020507" pitchFamily="18" charset="2"/>
            <a:buNone/>
          </a:pPr>
          <a:r>
            <a:rPr lang="en-US" sz="1000" b="1" kern="1200"/>
            <a:t>Cognitive Strategies: </a:t>
          </a:r>
          <a:r>
            <a:rPr lang="en-US" sz="1000" kern="1200"/>
            <a:t>Attention strategies</a:t>
          </a:r>
        </a:p>
        <a:p>
          <a:pPr marL="57150" lvl="1" indent="-57150" algn="l" defTabSz="444500">
            <a:lnSpc>
              <a:spcPct val="90000"/>
            </a:lnSpc>
            <a:spcBef>
              <a:spcPct val="0"/>
            </a:spcBef>
            <a:spcAft>
              <a:spcPct val="15000"/>
            </a:spcAft>
            <a:buFont typeface="Symbol" panose="05050102010706020507" pitchFamily="18" charset="2"/>
            <a:buNone/>
          </a:pPr>
          <a:r>
            <a:rPr lang="en-US" sz="1000" b="1" kern="1200"/>
            <a:t>Social Skills: </a:t>
          </a:r>
          <a:r>
            <a:rPr lang="en-US" sz="1000" kern="1200"/>
            <a:t>Starting and maintaining conversations</a:t>
          </a:r>
        </a:p>
      </dsp:txBody>
      <dsp:txXfrm>
        <a:off x="3365747" y="1118324"/>
        <a:ext cx="2512376" cy="1015908"/>
      </dsp:txXfrm>
    </dsp:sp>
    <dsp:sp modelId="{80DFBB92-5EC3-44E8-8807-4FFD3E0559F0}">
      <dsp:nvSpPr>
        <dsp:cNvPr id="0" name=""/>
        <dsp:cNvSpPr/>
      </dsp:nvSpPr>
      <dsp:spPr>
        <a:xfrm>
          <a:off x="3123291" y="812693"/>
          <a:ext cx="217812" cy="2087751"/>
        </a:xfrm>
        <a:custGeom>
          <a:avLst/>
          <a:gdLst/>
          <a:ahLst/>
          <a:cxnLst/>
          <a:rect l="0" t="0" r="0" b="0"/>
          <a:pathLst>
            <a:path>
              <a:moveTo>
                <a:pt x="0" y="0"/>
              </a:moveTo>
              <a:lnTo>
                <a:pt x="0" y="2087751"/>
              </a:lnTo>
              <a:lnTo>
                <a:pt x="217812" y="2087751"/>
              </a:lnTo>
            </a:path>
          </a:pathLst>
        </a:custGeom>
        <a:noFill/>
        <a:ln w="15875"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1071331D-866B-4464-BB57-0B1EED4D3146}">
      <dsp:nvSpPr>
        <dsp:cNvPr id="0" name=""/>
        <dsp:cNvSpPr/>
      </dsp:nvSpPr>
      <dsp:spPr>
        <a:xfrm>
          <a:off x="3341103" y="2439863"/>
          <a:ext cx="2575588" cy="921162"/>
        </a:xfrm>
        <a:prstGeom prst="roundRect">
          <a:avLst>
            <a:gd name="adj" fmla="val 10000"/>
          </a:avLst>
        </a:prstGeom>
        <a:solidFill>
          <a:schemeClr val="lt1">
            <a:alpha val="90000"/>
            <a:hueOff val="0"/>
            <a:satOff val="0"/>
            <a:lumOff val="0"/>
            <a:alphaOff val="0"/>
          </a:schemeClr>
        </a:solidFill>
        <a:ln w="15875" cap="flat" cmpd="sng" algn="ctr">
          <a:solidFill>
            <a:schemeClr val="tx1"/>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t" anchorCtr="0">
          <a:noAutofit/>
        </a:bodyPr>
        <a:lstStyle/>
        <a:p>
          <a:pPr marL="0" lvl="0" indent="0" algn="ctr" defTabSz="444500">
            <a:lnSpc>
              <a:spcPct val="90000"/>
            </a:lnSpc>
            <a:spcBef>
              <a:spcPct val="0"/>
            </a:spcBef>
            <a:spcAft>
              <a:spcPct val="35000"/>
            </a:spcAft>
            <a:buNone/>
          </a:pPr>
          <a:r>
            <a:rPr lang="en-US" sz="1000" b="1" kern="1200"/>
            <a:t>Class 5-Active Listening</a:t>
          </a:r>
          <a:endParaRPr lang="en-US" sz="1000" kern="1200"/>
        </a:p>
        <a:p>
          <a:pPr marL="57150" lvl="1" indent="-57150" algn="l" defTabSz="444500">
            <a:lnSpc>
              <a:spcPct val="90000"/>
            </a:lnSpc>
            <a:spcBef>
              <a:spcPct val="0"/>
            </a:spcBef>
            <a:spcAft>
              <a:spcPct val="15000"/>
            </a:spcAft>
            <a:buFont typeface="Symbol" panose="05050102010706020507" pitchFamily="18" charset="2"/>
            <a:buNone/>
          </a:pPr>
          <a:r>
            <a:rPr lang="en-US" sz="1000" b="1" kern="1200"/>
            <a:t>Cognitive Strategies: </a:t>
          </a:r>
          <a:r>
            <a:rPr lang="en-US" sz="1000" kern="1200"/>
            <a:t>Strategies for remembering what someone said</a:t>
          </a:r>
        </a:p>
        <a:p>
          <a:pPr marL="57150" lvl="1" indent="-57150" algn="l" defTabSz="444500">
            <a:lnSpc>
              <a:spcPct val="90000"/>
            </a:lnSpc>
            <a:spcBef>
              <a:spcPct val="0"/>
            </a:spcBef>
            <a:spcAft>
              <a:spcPct val="15000"/>
            </a:spcAft>
            <a:buFont typeface="Symbol" panose="05050102010706020507" pitchFamily="18" charset="2"/>
            <a:buNone/>
          </a:pPr>
          <a:r>
            <a:rPr lang="en-US" sz="1000" b="1" kern="1200"/>
            <a:t>Social Skill: </a:t>
          </a:r>
          <a:r>
            <a:rPr lang="en-US" sz="1000" kern="1200"/>
            <a:t>Active listening</a:t>
          </a:r>
        </a:p>
      </dsp:txBody>
      <dsp:txXfrm>
        <a:off x="3368083" y="2466843"/>
        <a:ext cx="2521628" cy="867202"/>
      </dsp:txXfrm>
    </dsp:sp>
    <dsp:sp modelId="{77485459-7B99-4112-9740-AA16E4FCD79C}">
      <dsp:nvSpPr>
        <dsp:cNvPr id="0" name=""/>
        <dsp:cNvSpPr/>
      </dsp:nvSpPr>
      <dsp:spPr>
        <a:xfrm>
          <a:off x="3123291" y="812693"/>
          <a:ext cx="217812" cy="3213961"/>
        </a:xfrm>
        <a:custGeom>
          <a:avLst/>
          <a:gdLst/>
          <a:ahLst/>
          <a:cxnLst/>
          <a:rect l="0" t="0" r="0" b="0"/>
          <a:pathLst>
            <a:path>
              <a:moveTo>
                <a:pt x="0" y="0"/>
              </a:moveTo>
              <a:lnTo>
                <a:pt x="0" y="3213961"/>
              </a:lnTo>
              <a:lnTo>
                <a:pt x="217812" y="3213961"/>
              </a:lnTo>
            </a:path>
          </a:pathLst>
        </a:custGeom>
        <a:noFill/>
        <a:ln w="15875"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B800D51E-C580-4265-A654-A1F2F31FC105}">
      <dsp:nvSpPr>
        <dsp:cNvPr id="0" name=""/>
        <dsp:cNvSpPr/>
      </dsp:nvSpPr>
      <dsp:spPr>
        <a:xfrm>
          <a:off x="3341103" y="3635050"/>
          <a:ext cx="2580270" cy="783206"/>
        </a:xfrm>
        <a:prstGeom prst="roundRect">
          <a:avLst>
            <a:gd name="adj" fmla="val 10000"/>
          </a:avLst>
        </a:prstGeom>
        <a:solidFill>
          <a:schemeClr val="lt1">
            <a:alpha val="90000"/>
            <a:hueOff val="0"/>
            <a:satOff val="0"/>
            <a:lumOff val="0"/>
            <a:alphaOff val="0"/>
          </a:schemeClr>
        </a:solidFill>
        <a:ln w="15875" cap="flat" cmpd="sng" algn="ctr">
          <a:solidFill>
            <a:schemeClr val="tx1"/>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t" anchorCtr="0">
          <a:noAutofit/>
        </a:bodyPr>
        <a:lstStyle/>
        <a:p>
          <a:pPr marL="0" lvl="0" indent="0" algn="ctr" defTabSz="444500">
            <a:lnSpc>
              <a:spcPct val="90000"/>
            </a:lnSpc>
            <a:spcBef>
              <a:spcPct val="0"/>
            </a:spcBef>
            <a:spcAft>
              <a:spcPct val="35000"/>
            </a:spcAft>
            <a:buNone/>
          </a:pPr>
          <a:r>
            <a:rPr lang="en-US" sz="1000" b="1" kern="1200"/>
            <a:t>Class 6-Extending an Invitation</a:t>
          </a:r>
          <a:endParaRPr lang="en-US" sz="1000" kern="1200"/>
        </a:p>
        <a:p>
          <a:pPr marL="57150" lvl="1" indent="-57150" algn="l" defTabSz="444500">
            <a:lnSpc>
              <a:spcPct val="90000"/>
            </a:lnSpc>
            <a:spcBef>
              <a:spcPct val="0"/>
            </a:spcBef>
            <a:spcAft>
              <a:spcPct val="15000"/>
            </a:spcAft>
            <a:buFont typeface="Symbol" panose="05050102010706020507" pitchFamily="18" charset="2"/>
            <a:buNone/>
          </a:pPr>
          <a:r>
            <a:rPr lang="en-US" sz="1000" b="1" kern="1200"/>
            <a:t>Cognition:</a:t>
          </a:r>
          <a:r>
            <a:rPr lang="en-US" sz="1000" kern="1200"/>
            <a:t> Planning social activities</a:t>
          </a:r>
        </a:p>
        <a:p>
          <a:pPr marL="57150" lvl="1" indent="-57150" algn="l" defTabSz="444500">
            <a:lnSpc>
              <a:spcPct val="90000"/>
            </a:lnSpc>
            <a:spcBef>
              <a:spcPct val="0"/>
            </a:spcBef>
            <a:spcAft>
              <a:spcPct val="15000"/>
            </a:spcAft>
            <a:buFont typeface="Symbol" panose="05050102010706020507" pitchFamily="18" charset="2"/>
            <a:buNone/>
          </a:pPr>
          <a:r>
            <a:rPr lang="en-US" sz="1000" b="1" kern="1200"/>
            <a:t>Social Skill:</a:t>
          </a:r>
          <a:r>
            <a:rPr lang="en-US" sz="1000" kern="1200"/>
            <a:t> Extending an invitation</a:t>
          </a:r>
        </a:p>
      </dsp:txBody>
      <dsp:txXfrm>
        <a:off x="3364042" y="3657989"/>
        <a:ext cx="2534392" cy="737328"/>
      </dsp:txXfrm>
    </dsp:sp>
    <dsp:sp modelId="{0C17EC02-223E-4492-B692-F685C1E7DD3F}">
      <dsp:nvSpPr>
        <dsp:cNvPr id="0" name=""/>
        <dsp:cNvSpPr/>
      </dsp:nvSpPr>
      <dsp:spPr>
        <a:xfrm>
          <a:off x="3123291" y="812693"/>
          <a:ext cx="217812" cy="4319465"/>
        </a:xfrm>
        <a:custGeom>
          <a:avLst/>
          <a:gdLst/>
          <a:ahLst/>
          <a:cxnLst/>
          <a:rect l="0" t="0" r="0" b="0"/>
          <a:pathLst>
            <a:path>
              <a:moveTo>
                <a:pt x="0" y="0"/>
              </a:moveTo>
              <a:lnTo>
                <a:pt x="0" y="4319465"/>
              </a:lnTo>
              <a:lnTo>
                <a:pt x="217812" y="4319465"/>
              </a:lnTo>
            </a:path>
          </a:pathLst>
        </a:custGeom>
        <a:noFill/>
        <a:ln w="15875"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35236FA5-F784-43C1-8785-7D7E91CBE068}">
      <dsp:nvSpPr>
        <dsp:cNvPr id="0" name=""/>
        <dsp:cNvSpPr/>
      </dsp:nvSpPr>
      <dsp:spPr>
        <a:xfrm>
          <a:off x="3341103" y="4692282"/>
          <a:ext cx="2597089" cy="879751"/>
        </a:xfrm>
        <a:prstGeom prst="roundRect">
          <a:avLst>
            <a:gd name="adj" fmla="val 10000"/>
          </a:avLst>
        </a:prstGeom>
        <a:solidFill>
          <a:schemeClr val="lt1">
            <a:alpha val="90000"/>
            <a:hueOff val="0"/>
            <a:satOff val="0"/>
            <a:lumOff val="0"/>
            <a:alphaOff val="0"/>
          </a:schemeClr>
        </a:solidFill>
        <a:ln w="15875" cap="flat" cmpd="sng" algn="ctr">
          <a:solidFill>
            <a:schemeClr val="tx1"/>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t" anchorCtr="0">
          <a:noAutofit/>
        </a:bodyPr>
        <a:lstStyle/>
        <a:p>
          <a:pPr marL="0" lvl="0" indent="0" algn="ctr" defTabSz="444500">
            <a:lnSpc>
              <a:spcPct val="90000"/>
            </a:lnSpc>
            <a:spcBef>
              <a:spcPct val="0"/>
            </a:spcBef>
            <a:spcAft>
              <a:spcPct val="35000"/>
            </a:spcAft>
            <a:buNone/>
          </a:pPr>
          <a:r>
            <a:rPr lang="en-US" sz="1000" b="1" kern="1200"/>
            <a:t>Class 7-Compromise and Negotiation</a:t>
          </a:r>
          <a:endParaRPr lang="en-US" sz="1000" kern="1200"/>
        </a:p>
        <a:p>
          <a:pPr marL="57150" lvl="1" indent="-57150" algn="l" defTabSz="444500">
            <a:lnSpc>
              <a:spcPct val="90000"/>
            </a:lnSpc>
            <a:spcBef>
              <a:spcPct val="0"/>
            </a:spcBef>
            <a:spcAft>
              <a:spcPct val="15000"/>
            </a:spcAft>
            <a:buFont typeface="Symbol" panose="05050102010706020507" pitchFamily="18" charset="2"/>
            <a:buNone/>
          </a:pPr>
          <a:r>
            <a:rPr lang="en-US" sz="1000" b="1" kern="1200"/>
            <a:t>Cognitive Strategy:</a:t>
          </a:r>
          <a:r>
            <a:rPr lang="en-US" sz="1000" kern="1200"/>
            <a:t> Problem-solving</a:t>
          </a:r>
        </a:p>
        <a:p>
          <a:pPr marL="57150" lvl="1" indent="-57150" algn="l" defTabSz="444500">
            <a:lnSpc>
              <a:spcPct val="90000"/>
            </a:lnSpc>
            <a:spcBef>
              <a:spcPct val="0"/>
            </a:spcBef>
            <a:spcAft>
              <a:spcPct val="15000"/>
            </a:spcAft>
            <a:buFont typeface="Symbol" panose="05050102010706020507" pitchFamily="18" charset="2"/>
            <a:buNone/>
          </a:pPr>
          <a:r>
            <a:rPr lang="en-US" sz="1000" b="1" kern="1200"/>
            <a:t>Social Skill: </a:t>
          </a:r>
          <a:r>
            <a:rPr lang="en-US" sz="1000" b="0" kern="1200"/>
            <a:t>Active listening, self-advocacy</a:t>
          </a:r>
        </a:p>
      </dsp:txBody>
      <dsp:txXfrm>
        <a:off x="3366870" y="4718049"/>
        <a:ext cx="2545555" cy="828217"/>
      </dsp:txXfrm>
    </dsp:sp>
    <dsp:sp modelId="{B3D1B42D-127B-4A98-94D3-7BD485E63749}">
      <dsp:nvSpPr>
        <dsp:cNvPr id="0" name=""/>
        <dsp:cNvSpPr/>
      </dsp:nvSpPr>
      <dsp:spPr>
        <a:xfrm>
          <a:off x="3123291" y="812693"/>
          <a:ext cx="217812" cy="5509582"/>
        </a:xfrm>
        <a:custGeom>
          <a:avLst/>
          <a:gdLst/>
          <a:ahLst/>
          <a:cxnLst/>
          <a:rect l="0" t="0" r="0" b="0"/>
          <a:pathLst>
            <a:path>
              <a:moveTo>
                <a:pt x="0" y="0"/>
              </a:moveTo>
              <a:lnTo>
                <a:pt x="0" y="5509582"/>
              </a:lnTo>
              <a:lnTo>
                <a:pt x="217812" y="5509582"/>
              </a:lnTo>
            </a:path>
          </a:pathLst>
        </a:custGeom>
        <a:noFill/>
        <a:ln w="15875"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6B3D33EF-A2CD-4CF8-927A-FDC3871435B5}">
      <dsp:nvSpPr>
        <dsp:cNvPr id="0" name=""/>
        <dsp:cNvSpPr/>
      </dsp:nvSpPr>
      <dsp:spPr>
        <a:xfrm>
          <a:off x="3341103" y="5846058"/>
          <a:ext cx="2564837" cy="952433"/>
        </a:xfrm>
        <a:prstGeom prst="roundRect">
          <a:avLst>
            <a:gd name="adj" fmla="val 10000"/>
          </a:avLst>
        </a:prstGeom>
        <a:solidFill>
          <a:schemeClr val="lt1">
            <a:alpha val="90000"/>
            <a:hueOff val="0"/>
            <a:satOff val="0"/>
            <a:lumOff val="0"/>
            <a:alphaOff val="0"/>
          </a:schemeClr>
        </a:solidFill>
        <a:ln w="15875" cap="flat" cmpd="sng" algn="ctr">
          <a:solidFill>
            <a:schemeClr val="tx1"/>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t" anchorCtr="0">
          <a:noAutofit/>
        </a:bodyPr>
        <a:lstStyle/>
        <a:p>
          <a:pPr marL="0" lvl="0" indent="0" algn="ctr" defTabSz="444500">
            <a:lnSpc>
              <a:spcPct val="90000"/>
            </a:lnSpc>
            <a:spcBef>
              <a:spcPct val="0"/>
            </a:spcBef>
            <a:spcAft>
              <a:spcPct val="35000"/>
            </a:spcAft>
            <a:buFont typeface="Symbol" panose="05050102010706020507" pitchFamily="18" charset="2"/>
            <a:buNone/>
          </a:pPr>
          <a:r>
            <a:rPr lang="en-US" sz="1000" b="1" kern="1200"/>
            <a:t>Class 8-The Power of Empathy</a:t>
          </a:r>
        </a:p>
        <a:p>
          <a:pPr marL="57150" lvl="1" indent="-57150" algn="l" defTabSz="444500">
            <a:lnSpc>
              <a:spcPct val="90000"/>
            </a:lnSpc>
            <a:spcBef>
              <a:spcPct val="0"/>
            </a:spcBef>
            <a:spcAft>
              <a:spcPct val="15000"/>
            </a:spcAft>
            <a:buFont typeface="Symbol" panose="05050102010706020507" pitchFamily="18" charset="2"/>
            <a:buNone/>
          </a:pPr>
          <a:r>
            <a:rPr lang="en-US" sz="1000" b="1" kern="1200"/>
            <a:t>Cognitive Strategy: </a:t>
          </a:r>
          <a:r>
            <a:rPr lang="en-US" sz="1000" kern="1200"/>
            <a:t>Perspective-taking</a:t>
          </a:r>
        </a:p>
        <a:p>
          <a:pPr marL="57150" lvl="1" indent="-57150" algn="l" defTabSz="444500">
            <a:lnSpc>
              <a:spcPct val="90000"/>
            </a:lnSpc>
            <a:spcBef>
              <a:spcPct val="0"/>
            </a:spcBef>
            <a:spcAft>
              <a:spcPct val="15000"/>
            </a:spcAft>
            <a:buFont typeface="Symbol" panose="05050102010706020507" pitchFamily="18" charset="2"/>
            <a:buNone/>
          </a:pPr>
          <a:r>
            <a:rPr lang="en-US" sz="1000" b="1" kern="1200"/>
            <a:t>Social Skill: </a:t>
          </a:r>
          <a:r>
            <a:rPr lang="en-US" sz="1000" kern="1200"/>
            <a:t>Active listening; Steps for demonstrating empathy</a:t>
          </a:r>
        </a:p>
      </dsp:txBody>
      <dsp:txXfrm>
        <a:off x="3368999" y="5873954"/>
        <a:ext cx="2509045" cy="896641"/>
      </dsp:txXfrm>
    </dsp:sp>
    <dsp:sp modelId="{487F27D3-2A1A-40EA-B257-61BD87C5C34B}">
      <dsp:nvSpPr>
        <dsp:cNvPr id="0" name=""/>
        <dsp:cNvSpPr/>
      </dsp:nvSpPr>
      <dsp:spPr>
        <a:xfrm>
          <a:off x="5944690" y="59508"/>
          <a:ext cx="2707760" cy="703915"/>
        </a:xfrm>
        <a:prstGeom prst="roundRect">
          <a:avLst>
            <a:gd name="adj" fmla="val 10000"/>
          </a:avLst>
        </a:prstGeom>
        <a:solidFill>
          <a:srgbClr val="E16CF8"/>
        </a:solidFill>
        <a:ln w="15875"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Font typeface="Symbol" panose="05050102010706020507" pitchFamily="18" charset="2"/>
            <a:buNone/>
          </a:pPr>
          <a:r>
            <a:rPr lang="en-US" sz="2000" kern="1200">
              <a:solidFill>
                <a:schemeClr val="tx1"/>
              </a:solidFill>
            </a:rPr>
            <a:t>Healthy Lifestyle Activities</a:t>
          </a:r>
        </a:p>
      </dsp:txBody>
      <dsp:txXfrm>
        <a:off x="5965307" y="80125"/>
        <a:ext cx="2666526" cy="662681"/>
      </dsp:txXfrm>
    </dsp:sp>
    <dsp:sp modelId="{8C6BCDC6-2975-4C87-9C4C-CC880AD704FC}">
      <dsp:nvSpPr>
        <dsp:cNvPr id="0" name=""/>
        <dsp:cNvSpPr/>
      </dsp:nvSpPr>
      <dsp:spPr>
        <a:xfrm>
          <a:off x="6215466" y="763423"/>
          <a:ext cx="270776" cy="898401"/>
        </a:xfrm>
        <a:custGeom>
          <a:avLst/>
          <a:gdLst/>
          <a:ahLst/>
          <a:cxnLst/>
          <a:rect l="0" t="0" r="0" b="0"/>
          <a:pathLst>
            <a:path>
              <a:moveTo>
                <a:pt x="0" y="0"/>
              </a:moveTo>
              <a:lnTo>
                <a:pt x="0" y="898401"/>
              </a:lnTo>
              <a:lnTo>
                <a:pt x="270776" y="898401"/>
              </a:lnTo>
            </a:path>
          </a:pathLst>
        </a:custGeom>
        <a:noFill/>
        <a:ln w="15875"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CAD0542E-5B89-4214-B0C5-28530B0FB257}">
      <dsp:nvSpPr>
        <dsp:cNvPr id="0" name=""/>
        <dsp:cNvSpPr/>
      </dsp:nvSpPr>
      <dsp:spPr>
        <a:xfrm>
          <a:off x="6486242" y="1037448"/>
          <a:ext cx="2493898" cy="1248753"/>
        </a:xfrm>
        <a:prstGeom prst="roundRect">
          <a:avLst>
            <a:gd name="adj" fmla="val 10000"/>
          </a:avLst>
        </a:prstGeom>
        <a:solidFill>
          <a:schemeClr val="lt1">
            <a:alpha val="90000"/>
            <a:hueOff val="0"/>
            <a:satOff val="0"/>
            <a:lumOff val="0"/>
            <a:alphaOff val="0"/>
          </a:schemeClr>
        </a:solidFill>
        <a:ln w="15875" cap="flat" cmpd="sng" algn="ctr">
          <a:solidFill>
            <a:schemeClr val="tx1"/>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t" anchorCtr="0">
          <a:noAutofit/>
        </a:bodyPr>
        <a:lstStyle/>
        <a:p>
          <a:pPr marL="0" lvl="0" indent="0" algn="ctr" defTabSz="444500">
            <a:lnSpc>
              <a:spcPct val="90000"/>
            </a:lnSpc>
            <a:spcBef>
              <a:spcPct val="0"/>
            </a:spcBef>
            <a:spcAft>
              <a:spcPct val="35000"/>
            </a:spcAft>
            <a:buFont typeface="Symbol" panose="05050102010706020507" pitchFamily="18" charset="2"/>
            <a:buNone/>
          </a:pPr>
          <a:r>
            <a:rPr lang="en-US" sz="1000" b="1" kern="1200"/>
            <a:t>Class 9-Healthy Movement</a:t>
          </a:r>
        </a:p>
        <a:p>
          <a:pPr marL="57150" lvl="1" indent="-57150" algn="l" defTabSz="444500">
            <a:lnSpc>
              <a:spcPct val="90000"/>
            </a:lnSpc>
            <a:spcBef>
              <a:spcPct val="0"/>
            </a:spcBef>
            <a:spcAft>
              <a:spcPct val="15000"/>
            </a:spcAft>
            <a:buFont typeface="Symbol" panose="05050102010706020507" pitchFamily="18" charset="2"/>
            <a:buNone/>
          </a:pPr>
          <a:r>
            <a:rPr lang="en-US" sz="1000" b="1" kern="1200"/>
            <a:t>Cognitive Strategy: </a:t>
          </a:r>
          <a:r>
            <a:rPr lang="en-US" sz="1000" kern="1200"/>
            <a:t>Goal Setting; Planning movement routines, organization</a:t>
          </a:r>
        </a:p>
        <a:p>
          <a:pPr marL="57150" lvl="1" indent="-57150" algn="l" defTabSz="444500">
            <a:lnSpc>
              <a:spcPct val="90000"/>
            </a:lnSpc>
            <a:spcBef>
              <a:spcPct val="0"/>
            </a:spcBef>
            <a:spcAft>
              <a:spcPct val="15000"/>
            </a:spcAft>
            <a:buFont typeface="Symbol" panose="05050102010706020507" pitchFamily="18" charset="2"/>
            <a:buNone/>
          </a:pPr>
          <a:r>
            <a:rPr lang="en-US" sz="1000" b="1" kern="1200"/>
            <a:t>Social Skills</a:t>
          </a:r>
          <a:r>
            <a:rPr lang="en-US" sz="1000" kern="1200"/>
            <a:t>: Inviting others to healthy movement activities</a:t>
          </a:r>
        </a:p>
      </dsp:txBody>
      <dsp:txXfrm>
        <a:off x="6522817" y="1074023"/>
        <a:ext cx="2420748" cy="1175603"/>
      </dsp:txXfrm>
    </dsp:sp>
    <dsp:sp modelId="{4CC86333-2435-430C-8A3F-FFEEC79BAC17}">
      <dsp:nvSpPr>
        <dsp:cNvPr id="0" name=""/>
        <dsp:cNvSpPr/>
      </dsp:nvSpPr>
      <dsp:spPr>
        <a:xfrm>
          <a:off x="6215466" y="763423"/>
          <a:ext cx="270776" cy="2248828"/>
        </a:xfrm>
        <a:custGeom>
          <a:avLst/>
          <a:gdLst/>
          <a:ahLst/>
          <a:cxnLst/>
          <a:rect l="0" t="0" r="0" b="0"/>
          <a:pathLst>
            <a:path>
              <a:moveTo>
                <a:pt x="0" y="0"/>
              </a:moveTo>
              <a:lnTo>
                <a:pt x="0" y="2248828"/>
              </a:lnTo>
              <a:lnTo>
                <a:pt x="270776" y="2248828"/>
              </a:lnTo>
            </a:path>
          </a:pathLst>
        </a:custGeom>
        <a:noFill/>
        <a:ln w="15875"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5B071772-7966-41B0-85C8-4D0E0C58316F}">
      <dsp:nvSpPr>
        <dsp:cNvPr id="0" name=""/>
        <dsp:cNvSpPr/>
      </dsp:nvSpPr>
      <dsp:spPr>
        <a:xfrm>
          <a:off x="6486242" y="2560226"/>
          <a:ext cx="2480481" cy="904051"/>
        </a:xfrm>
        <a:prstGeom prst="roundRect">
          <a:avLst>
            <a:gd name="adj" fmla="val 10000"/>
          </a:avLst>
        </a:prstGeom>
        <a:solidFill>
          <a:schemeClr val="lt1">
            <a:alpha val="90000"/>
            <a:hueOff val="0"/>
            <a:satOff val="0"/>
            <a:lumOff val="0"/>
            <a:alphaOff val="0"/>
          </a:schemeClr>
        </a:solidFill>
        <a:ln w="15875" cap="flat" cmpd="sng" algn="ctr">
          <a:solidFill>
            <a:schemeClr val="tx1"/>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t" anchorCtr="0">
          <a:noAutofit/>
        </a:bodyPr>
        <a:lstStyle/>
        <a:p>
          <a:pPr marL="0" lvl="0" indent="0" algn="ctr" defTabSz="444500">
            <a:lnSpc>
              <a:spcPct val="90000"/>
            </a:lnSpc>
            <a:spcBef>
              <a:spcPct val="0"/>
            </a:spcBef>
            <a:spcAft>
              <a:spcPct val="35000"/>
            </a:spcAft>
            <a:buFont typeface="Symbol" panose="05050102010706020507" pitchFamily="18" charset="2"/>
            <a:buNone/>
          </a:pPr>
          <a:r>
            <a:rPr lang="en-US" sz="1000" b="1" kern="1200"/>
            <a:t>Classes 10 and 11-Healthy Eating</a:t>
          </a:r>
          <a:endParaRPr lang="en-US" sz="1000" kern="1200"/>
        </a:p>
        <a:p>
          <a:pPr marL="57150" lvl="1" indent="-57150" algn="l" defTabSz="444500">
            <a:lnSpc>
              <a:spcPct val="90000"/>
            </a:lnSpc>
            <a:spcBef>
              <a:spcPct val="0"/>
            </a:spcBef>
            <a:spcAft>
              <a:spcPct val="15000"/>
            </a:spcAft>
            <a:buFont typeface="Symbol" panose="05050102010706020507" pitchFamily="18" charset="2"/>
            <a:buNone/>
          </a:pPr>
          <a:r>
            <a:rPr lang="en-US" sz="1000" b="1" kern="1200"/>
            <a:t>Cognitive Strategies</a:t>
          </a:r>
          <a:r>
            <a:rPr lang="en-US" sz="1000" kern="1200"/>
            <a:t>: Mindful eating, planning eating routines, problem-solving</a:t>
          </a:r>
        </a:p>
        <a:p>
          <a:pPr marL="57150" lvl="1" indent="-57150" algn="l" defTabSz="444500">
            <a:lnSpc>
              <a:spcPct val="90000"/>
            </a:lnSpc>
            <a:spcBef>
              <a:spcPct val="0"/>
            </a:spcBef>
            <a:spcAft>
              <a:spcPct val="15000"/>
            </a:spcAft>
            <a:buFont typeface="Symbol" panose="05050102010706020507" pitchFamily="18" charset="2"/>
            <a:buNone/>
          </a:pPr>
          <a:r>
            <a:rPr lang="en-US" sz="1000" b="1" kern="1200"/>
            <a:t>Social Skill: </a:t>
          </a:r>
          <a:r>
            <a:rPr lang="en-US" sz="1000" kern="1200"/>
            <a:t>Healthy eating with others</a:t>
          </a:r>
        </a:p>
      </dsp:txBody>
      <dsp:txXfrm>
        <a:off x="6512721" y="2586705"/>
        <a:ext cx="2427523" cy="851093"/>
      </dsp:txXfrm>
    </dsp:sp>
    <dsp:sp modelId="{7A03B6AE-EA88-40DA-83B2-A5CBE3FDA8B5}">
      <dsp:nvSpPr>
        <dsp:cNvPr id="0" name=""/>
        <dsp:cNvSpPr/>
      </dsp:nvSpPr>
      <dsp:spPr>
        <a:xfrm>
          <a:off x="6215466" y="763423"/>
          <a:ext cx="270776" cy="3489893"/>
        </a:xfrm>
        <a:custGeom>
          <a:avLst/>
          <a:gdLst/>
          <a:ahLst/>
          <a:cxnLst/>
          <a:rect l="0" t="0" r="0" b="0"/>
          <a:pathLst>
            <a:path>
              <a:moveTo>
                <a:pt x="0" y="0"/>
              </a:moveTo>
              <a:lnTo>
                <a:pt x="0" y="3489893"/>
              </a:lnTo>
              <a:lnTo>
                <a:pt x="270776" y="3489893"/>
              </a:lnTo>
            </a:path>
          </a:pathLst>
        </a:custGeom>
        <a:noFill/>
        <a:ln w="15875"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1FDEB402-3239-48EA-8487-BD80D7ADC410}">
      <dsp:nvSpPr>
        <dsp:cNvPr id="0" name=""/>
        <dsp:cNvSpPr/>
      </dsp:nvSpPr>
      <dsp:spPr>
        <a:xfrm>
          <a:off x="6486242" y="3738303"/>
          <a:ext cx="2491267" cy="1030026"/>
        </a:xfrm>
        <a:prstGeom prst="roundRect">
          <a:avLst>
            <a:gd name="adj" fmla="val 10000"/>
          </a:avLst>
        </a:prstGeom>
        <a:solidFill>
          <a:schemeClr val="lt1">
            <a:alpha val="90000"/>
            <a:hueOff val="0"/>
            <a:satOff val="0"/>
            <a:lumOff val="0"/>
            <a:alphaOff val="0"/>
          </a:schemeClr>
        </a:solidFill>
        <a:ln w="15875" cap="flat" cmpd="sng" algn="ctr">
          <a:solidFill>
            <a:schemeClr val="tx1"/>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t" anchorCtr="0">
          <a:noAutofit/>
        </a:bodyPr>
        <a:lstStyle/>
        <a:p>
          <a:pPr marL="0" lvl="0" indent="0" algn="ctr" defTabSz="444500">
            <a:lnSpc>
              <a:spcPct val="90000"/>
            </a:lnSpc>
            <a:spcBef>
              <a:spcPct val="0"/>
            </a:spcBef>
            <a:spcAft>
              <a:spcPct val="35000"/>
            </a:spcAft>
            <a:buFont typeface="Symbol" panose="05050102010706020507" pitchFamily="18" charset="2"/>
            <a:buNone/>
          </a:pPr>
          <a:r>
            <a:rPr lang="en-US" sz="1000" b="1" kern="1200"/>
            <a:t>Class 12-Healthy Sleep</a:t>
          </a:r>
        </a:p>
        <a:p>
          <a:pPr marL="57150" lvl="1" indent="-57150" algn="l" defTabSz="444500">
            <a:lnSpc>
              <a:spcPct val="90000"/>
            </a:lnSpc>
            <a:spcBef>
              <a:spcPct val="0"/>
            </a:spcBef>
            <a:spcAft>
              <a:spcPct val="15000"/>
            </a:spcAft>
            <a:buFont typeface="Symbol" panose="05050102010706020507" pitchFamily="18" charset="2"/>
            <a:buNone/>
          </a:pPr>
          <a:r>
            <a:rPr lang="en-US" sz="1000" b="1" kern="1200"/>
            <a:t>Cognition: </a:t>
          </a:r>
          <a:r>
            <a:rPr lang="en-US" sz="1000" kern="1200"/>
            <a:t>Planning sleep routines, organization</a:t>
          </a:r>
        </a:p>
        <a:p>
          <a:pPr marL="57150" lvl="1" indent="-57150" algn="l" defTabSz="444500">
            <a:lnSpc>
              <a:spcPct val="90000"/>
            </a:lnSpc>
            <a:spcBef>
              <a:spcPct val="0"/>
            </a:spcBef>
            <a:spcAft>
              <a:spcPct val="15000"/>
            </a:spcAft>
            <a:buFont typeface="Symbol" panose="05050102010706020507" pitchFamily="18" charset="2"/>
            <a:buNone/>
          </a:pPr>
          <a:r>
            <a:rPr lang="en-US" sz="1000" b="1" kern="1200"/>
            <a:t>Social Skill: </a:t>
          </a:r>
          <a:r>
            <a:rPr lang="en-US" sz="1000" kern="1200"/>
            <a:t>Talking to providers about sleep</a:t>
          </a:r>
        </a:p>
      </dsp:txBody>
      <dsp:txXfrm>
        <a:off x="6516410" y="3768471"/>
        <a:ext cx="2430931" cy="969690"/>
      </dsp:txXfrm>
    </dsp:sp>
    <dsp:sp modelId="{200401A1-E7E8-4F79-984A-8AA57F4F6194}">
      <dsp:nvSpPr>
        <dsp:cNvPr id="0" name=""/>
        <dsp:cNvSpPr/>
      </dsp:nvSpPr>
      <dsp:spPr>
        <a:xfrm>
          <a:off x="9200500" y="59508"/>
          <a:ext cx="2141931" cy="769023"/>
        </a:xfrm>
        <a:prstGeom prst="roundRect">
          <a:avLst>
            <a:gd name="adj" fmla="val 10000"/>
          </a:avLst>
        </a:prstGeom>
        <a:solidFill>
          <a:srgbClr val="92D050"/>
        </a:solidFill>
        <a:ln w="15875"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Font typeface="Symbol" panose="05050102010706020507" pitchFamily="18" charset="2"/>
            <a:buNone/>
          </a:pPr>
          <a:r>
            <a:rPr lang="en-US" sz="2000" kern="1200">
              <a:solidFill>
                <a:schemeClr val="tx1"/>
              </a:solidFill>
            </a:rPr>
            <a:t>Leisure</a:t>
          </a:r>
        </a:p>
      </dsp:txBody>
      <dsp:txXfrm>
        <a:off x="9223024" y="82032"/>
        <a:ext cx="2096883" cy="723975"/>
      </dsp:txXfrm>
    </dsp:sp>
    <dsp:sp modelId="{E61E5C26-F467-4669-B9AC-A4567614AD65}">
      <dsp:nvSpPr>
        <dsp:cNvPr id="0" name=""/>
        <dsp:cNvSpPr/>
      </dsp:nvSpPr>
      <dsp:spPr>
        <a:xfrm>
          <a:off x="9414693" y="828531"/>
          <a:ext cx="214193" cy="815010"/>
        </a:xfrm>
        <a:custGeom>
          <a:avLst/>
          <a:gdLst/>
          <a:ahLst/>
          <a:cxnLst/>
          <a:rect l="0" t="0" r="0" b="0"/>
          <a:pathLst>
            <a:path>
              <a:moveTo>
                <a:pt x="0" y="0"/>
              </a:moveTo>
              <a:lnTo>
                <a:pt x="0" y="815010"/>
              </a:lnTo>
              <a:lnTo>
                <a:pt x="214193" y="815010"/>
              </a:lnTo>
            </a:path>
          </a:pathLst>
        </a:custGeom>
        <a:noFill/>
        <a:ln w="15875"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E44C5F9B-8032-4F18-A5B1-9FE9028E8C83}">
      <dsp:nvSpPr>
        <dsp:cNvPr id="0" name=""/>
        <dsp:cNvSpPr/>
      </dsp:nvSpPr>
      <dsp:spPr>
        <a:xfrm>
          <a:off x="9628887" y="1102556"/>
          <a:ext cx="2226677" cy="1081970"/>
        </a:xfrm>
        <a:prstGeom prst="roundRect">
          <a:avLst>
            <a:gd name="adj" fmla="val 10000"/>
          </a:avLst>
        </a:prstGeom>
        <a:solidFill>
          <a:schemeClr val="lt1">
            <a:alpha val="90000"/>
            <a:hueOff val="0"/>
            <a:satOff val="0"/>
            <a:lumOff val="0"/>
            <a:alphaOff val="0"/>
          </a:schemeClr>
        </a:solidFill>
        <a:ln w="15875" cap="flat" cmpd="sng" algn="ctr">
          <a:solidFill>
            <a:schemeClr val="tx1"/>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t" anchorCtr="0">
          <a:noAutofit/>
        </a:bodyPr>
        <a:lstStyle/>
        <a:p>
          <a:pPr marL="0" lvl="0" indent="0" algn="ctr" defTabSz="444500">
            <a:lnSpc>
              <a:spcPct val="90000"/>
            </a:lnSpc>
            <a:spcBef>
              <a:spcPct val="0"/>
            </a:spcBef>
            <a:spcAft>
              <a:spcPct val="35000"/>
            </a:spcAft>
            <a:buNone/>
          </a:pPr>
          <a:r>
            <a:rPr lang="en-US" sz="1000" b="1" kern="1200"/>
            <a:t>Class 13-The Power of Leisure Activities</a:t>
          </a:r>
          <a:endParaRPr lang="en-US" sz="1000" kern="1200"/>
        </a:p>
        <a:p>
          <a:pPr marL="57150" lvl="1" indent="-57150" algn="l" defTabSz="444500">
            <a:lnSpc>
              <a:spcPct val="90000"/>
            </a:lnSpc>
            <a:spcBef>
              <a:spcPct val="0"/>
            </a:spcBef>
            <a:spcAft>
              <a:spcPct val="15000"/>
            </a:spcAft>
            <a:buFont typeface="Symbol" panose="05050102010706020507" pitchFamily="18" charset="2"/>
            <a:buNone/>
          </a:pPr>
          <a:r>
            <a:rPr lang="en-US" sz="1000" b="1" kern="1200"/>
            <a:t>Cognitive Strategy:</a:t>
          </a:r>
          <a:r>
            <a:rPr lang="en-US" sz="1000" kern="1200"/>
            <a:t> Attending to leisure activities</a:t>
          </a:r>
        </a:p>
        <a:p>
          <a:pPr marL="57150" lvl="1" indent="-57150" algn="l" defTabSz="444500">
            <a:lnSpc>
              <a:spcPct val="90000"/>
            </a:lnSpc>
            <a:spcBef>
              <a:spcPct val="0"/>
            </a:spcBef>
            <a:spcAft>
              <a:spcPct val="15000"/>
            </a:spcAft>
            <a:buFont typeface="Symbol" panose="05050102010706020507" pitchFamily="18" charset="2"/>
            <a:buNone/>
          </a:pPr>
          <a:r>
            <a:rPr lang="en-US" sz="1000" b="1" kern="1200"/>
            <a:t>Social Skill: </a:t>
          </a:r>
          <a:r>
            <a:rPr lang="en-US" sz="1000" kern="1200"/>
            <a:t>Inviting others to leisure activities</a:t>
          </a:r>
        </a:p>
      </dsp:txBody>
      <dsp:txXfrm>
        <a:off x="9660577" y="1134246"/>
        <a:ext cx="2163297" cy="1018590"/>
      </dsp:txXfrm>
    </dsp:sp>
    <dsp:sp modelId="{10708E81-FAA0-4EA8-BB02-8CF1FAF3BD9A}">
      <dsp:nvSpPr>
        <dsp:cNvPr id="0" name=""/>
        <dsp:cNvSpPr/>
      </dsp:nvSpPr>
      <dsp:spPr>
        <a:xfrm>
          <a:off x="9414693" y="828531"/>
          <a:ext cx="214193" cy="2173269"/>
        </a:xfrm>
        <a:custGeom>
          <a:avLst/>
          <a:gdLst/>
          <a:ahLst/>
          <a:cxnLst/>
          <a:rect l="0" t="0" r="0" b="0"/>
          <a:pathLst>
            <a:path>
              <a:moveTo>
                <a:pt x="0" y="0"/>
              </a:moveTo>
              <a:lnTo>
                <a:pt x="0" y="2173269"/>
              </a:lnTo>
              <a:lnTo>
                <a:pt x="214193" y="2173269"/>
              </a:lnTo>
            </a:path>
          </a:pathLst>
        </a:custGeom>
        <a:noFill/>
        <a:ln w="15875"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BA9C66E4-96F2-428B-B7F0-1A41D02AEEC6}">
      <dsp:nvSpPr>
        <dsp:cNvPr id="0" name=""/>
        <dsp:cNvSpPr/>
      </dsp:nvSpPr>
      <dsp:spPr>
        <a:xfrm>
          <a:off x="9628887" y="2458552"/>
          <a:ext cx="2241427" cy="1086497"/>
        </a:xfrm>
        <a:prstGeom prst="roundRect">
          <a:avLst>
            <a:gd name="adj" fmla="val 10000"/>
          </a:avLst>
        </a:prstGeom>
        <a:solidFill>
          <a:schemeClr val="lt1">
            <a:alpha val="90000"/>
            <a:hueOff val="0"/>
            <a:satOff val="0"/>
            <a:lumOff val="0"/>
            <a:alphaOff val="0"/>
          </a:schemeClr>
        </a:solidFill>
        <a:ln w="15875" cap="flat" cmpd="sng" algn="ctr">
          <a:solidFill>
            <a:schemeClr val="tx1"/>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t" anchorCtr="0">
          <a:noAutofit/>
        </a:bodyPr>
        <a:lstStyle/>
        <a:p>
          <a:pPr marL="0" lvl="0" indent="0" algn="ctr" defTabSz="444500">
            <a:lnSpc>
              <a:spcPct val="90000"/>
            </a:lnSpc>
            <a:spcBef>
              <a:spcPct val="0"/>
            </a:spcBef>
            <a:spcAft>
              <a:spcPct val="35000"/>
            </a:spcAft>
            <a:buNone/>
          </a:pPr>
          <a:r>
            <a:rPr lang="en-US" sz="1000" b="1" kern="1200"/>
            <a:t>Class 14-Remembering and Sharing Leisure Activities</a:t>
          </a:r>
          <a:endParaRPr lang="en-US" sz="1000" kern="1200"/>
        </a:p>
        <a:p>
          <a:pPr marL="57150" lvl="1" indent="-57150" algn="l" defTabSz="444500">
            <a:lnSpc>
              <a:spcPct val="90000"/>
            </a:lnSpc>
            <a:spcBef>
              <a:spcPct val="0"/>
            </a:spcBef>
            <a:spcAft>
              <a:spcPct val="15000"/>
            </a:spcAft>
            <a:buFont typeface="Symbol" panose="05050102010706020507" pitchFamily="18" charset="2"/>
            <a:buNone/>
          </a:pPr>
          <a:r>
            <a:rPr lang="en-US" sz="1000" b="1" kern="1200"/>
            <a:t>Cognitive Strategy</a:t>
          </a:r>
          <a:r>
            <a:rPr lang="en-US" sz="1000" kern="1200"/>
            <a:t>: Memory strategies</a:t>
          </a:r>
        </a:p>
        <a:p>
          <a:pPr marL="57150" lvl="1" indent="-57150" algn="l" defTabSz="444500">
            <a:lnSpc>
              <a:spcPct val="90000"/>
            </a:lnSpc>
            <a:spcBef>
              <a:spcPct val="0"/>
            </a:spcBef>
            <a:spcAft>
              <a:spcPct val="15000"/>
            </a:spcAft>
            <a:buFont typeface="Symbol" panose="05050102010706020507" pitchFamily="18" charset="2"/>
            <a:buNone/>
          </a:pPr>
          <a:r>
            <a:rPr lang="en-US" sz="1000" b="1" kern="1200"/>
            <a:t>Social Skill: </a:t>
          </a:r>
          <a:r>
            <a:rPr lang="en-US" sz="1000" kern="1200"/>
            <a:t>Sharing memories with others</a:t>
          </a:r>
        </a:p>
      </dsp:txBody>
      <dsp:txXfrm>
        <a:off x="9660709" y="2490374"/>
        <a:ext cx="2177783" cy="1022853"/>
      </dsp:txXfrm>
    </dsp:sp>
    <dsp:sp modelId="{A512272B-687D-46B7-B84E-3B0F716CFBB8}">
      <dsp:nvSpPr>
        <dsp:cNvPr id="0" name=""/>
        <dsp:cNvSpPr/>
      </dsp:nvSpPr>
      <dsp:spPr>
        <a:xfrm>
          <a:off x="9414693" y="828531"/>
          <a:ext cx="214193" cy="3578830"/>
        </a:xfrm>
        <a:custGeom>
          <a:avLst/>
          <a:gdLst/>
          <a:ahLst/>
          <a:cxnLst/>
          <a:rect l="0" t="0" r="0" b="0"/>
          <a:pathLst>
            <a:path>
              <a:moveTo>
                <a:pt x="0" y="0"/>
              </a:moveTo>
              <a:lnTo>
                <a:pt x="0" y="3578830"/>
              </a:lnTo>
              <a:lnTo>
                <a:pt x="214193" y="3578830"/>
              </a:lnTo>
            </a:path>
          </a:pathLst>
        </a:custGeom>
        <a:noFill/>
        <a:ln w="15875"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26E2190A-D48E-4FC8-B054-A9AC93F538D1}">
      <dsp:nvSpPr>
        <dsp:cNvPr id="0" name=""/>
        <dsp:cNvSpPr/>
      </dsp:nvSpPr>
      <dsp:spPr>
        <a:xfrm>
          <a:off x="9628887" y="3819074"/>
          <a:ext cx="2239322" cy="1176575"/>
        </a:xfrm>
        <a:prstGeom prst="roundRect">
          <a:avLst>
            <a:gd name="adj" fmla="val 10000"/>
          </a:avLst>
        </a:prstGeom>
        <a:solidFill>
          <a:schemeClr val="lt1">
            <a:alpha val="90000"/>
            <a:hueOff val="0"/>
            <a:satOff val="0"/>
            <a:lumOff val="0"/>
            <a:alphaOff val="0"/>
          </a:schemeClr>
        </a:solidFill>
        <a:ln w="15875" cap="flat" cmpd="sng" algn="ctr">
          <a:solidFill>
            <a:schemeClr val="tx1"/>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t" anchorCtr="0">
          <a:noAutofit/>
        </a:bodyPr>
        <a:lstStyle/>
        <a:p>
          <a:pPr marL="0" lvl="0" indent="0" algn="ctr" defTabSz="444500">
            <a:lnSpc>
              <a:spcPct val="90000"/>
            </a:lnSpc>
            <a:spcBef>
              <a:spcPct val="0"/>
            </a:spcBef>
            <a:spcAft>
              <a:spcPct val="35000"/>
            </a:spcAft>
            <a:buNone/>
          </a:pPr>
          <a:r>
            <a:rPr lang="en-US" sz="1000" b="1" kern="1200"/>
            <a:t>Class 15-Planning Leisure Activities</a:t>
          </a:r>
          <a:endParaRPr lang="en-US" sz="1000" kern="1200"/>
        </a:p>
        <a:p>
          <a:pPr marL="57150" lvl="1" indent="-57150" algn="l" defTabSz="444500">
            <a:lnSpc>
              <a:spcPct val="90000"/>
            </a:lnSpc>
            <a:spcBef>
              <a:spcPct val="0"/>
            </a:spcBef>
            <a:spcAft>
              <a:spcPct val="15000"/>
            </a:spcAft>
            <a:buFont typeface="Symbol" panose="05050102010706020507" pitchFamily="18" charset="2"/>
            <a:buNone/>
          </a:pPr>
          <a:r>
            <a:rPr lang="en-US" sz="1000" b="1" kern="1200"/>
            <a:t>Cognitive Strategies: </a:t>
          </a:r>
          <a:r>
            <a:rPr lang="en-US" sz="1000" kern="1200"/>
            <a:t>identifying new leisure activities, planning leisure routines</a:t>
          </a:r>
        </a:p>
        <a:p>
          <a:pPr marL="57150" lvl="1" indent="-57150" algn="l" defTabSz="444500">
            <a:lnSpc>
              <a:spcPct val="90000"/>
            </a:lnSpc>
            <a:spcBef>
              <a:spcPct val="0"/>
            </a:spcBef>
            <a:spcAft>
              <a:spcPct val="15000"/>
            </a:spcAft>
            <a:buFont typeface="Symbol" panose="05050102010706020507" pitchFamily="18" charset="2"/>
            <a:buNone/>
          </a:pPr>
          <a:r>
            <a:rPr lang="en-US" sz="1000" b="1" kern="1200"/>
            <a:t>Social Skill: </a:t>
          </a:r>
          <a:r>
            <a:rPr lang="en-US" sz="1000" kern="1200"/>
            <a:t>Collaborating with others, compromise and negotiation</a:t>
          </a:r>
        </a:p>
      </dsp:txBody>
      <dsp:txXfrm>
        <a:off x="9663348" y="3853535"/>
        <a:ext cx="2170400" cy="1107653"/>
      </dsp:txXfrm>
    </dsp:sp>
    <dsp:sp modelId="{74CEB9E3-6A89-4C0A-853C-D1A418A4D015}">
      <dsp:nvSpPr>
        <dsp:cNvPr id="0" name=""/>
        <dsp:cNvSpPr/>
      </dsp:nvSpPr>
      <dsp:spPr>
        <a:xfrm>
          <a:off x="9414693" y="828531"/>
          <a:ext cx="214193" cy="4892807"/>
        </a:xfrm>
        <a:custGeom>
          <a:avLst/>
          <a:gdLst/>
          <a:ahLst/>
          <a:cxnLst/>
          <a:rect l="0" t="0" r="0" b="0"/>
          <a:pathLst>
            <a:path>
              <a:moveTo>
                <a:pt x="0" y="0"/>
              </a:moveTo>
              <a:lnTo>
                <a:pt x="0" y="4892807"/>
              </a:lnTo>
              <a:lnTo>
                <a:pt x="214193" y="4892807"/>
              </a:lnTo>
            </a:path>
          </a:pathLst>
        </a:custGeom>
        <a:noFill/>
        <a:ln w="15875"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6B3336F0-F887-4A0F-8E6C-AB816A437CA2}">
      <dsp:nvSpPr>
        <dsp:cNvPr id="0" name=""/>
        <dsp:cNvSpPr/>
      </dsp:nvSpPr>
      <dsp:spPr>
        <a:xfrm>
          <a:off x="9628887" y="5269674"/>
          <a:ext cx="2240497" cy="903328"/>
        </a:xfrm>
        <a:prstGeom prst="roundRect">
          <a:avLst>
            <a:gd name="adj" fmla="val 10000"/>
          </a:avLst>
        </a:prstGeom>
        <a:solidFill>
          <a:schemeClr val="lt1">
            <a:alpha val="90000"/>
            <a:hueOff val="0"/>
            <a:satOff val="0"/>
            <a:lumOff val="0"/>
            <a:alphaOff val="0"/>
          </a:schemeClr>
        </a:solidFill>
        <a:ln w="15875" cap="flat" cmpd="sng" algn="ctr">
          <a:solidFill>
            <a:schemeClr val="tx1"/>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t" anchorCtr="0">
          <a:noAutofit/>
        </a:bodyPr>
        <a:lstStyle/>
        <a:p>
          <a:pPr marL="0" lvl="0" indent="0" algn="ctr" defTabSz="444500">
            <a:lnSpc>
              <a:spcPct val="90000"/>
            </a:lnSpc>
            <a:spcBef>
              <a:spcPct val="0"/>
            </a:spcBef>
            <a:spcAft>
              <a:spcPct val="35000"/>
            </a:spcAft>
            <a:buNone/>
          </a:pPr>
          <a:r>
            <a:rPr lang="en-US" sz="1000" b="1" kern="1200"/>
            <a:t>Class 16-Wrap-up</a:t>
          </a:r>
          <a:endParaRPr lang="en-US" sz="1000" kern="1200"/>
        </a:p>
        <a:p>
          <a:pPr marL="57150" lvl="1" indent="-57150" algn="l" defTabSz="444500">
            <a:lnSpc>
              <a:spcPct val="90000"/>
            </a:lnSpc>
            <a:spcBef>
              <a:spcPct val="0"/>
            </a:spcBef>
            <a:spcAft>
              <a:spcPct val="15000"/>
            </a:spcAft>
            <a:buFont typeface="Symbol" panose="05050102010706020507" pitchFamily="18" charset="2"/>
            <a:buNone/>
          </a:pPr>
          <a:r>
            <a:rPr lang="en-US" sz="1000" b="1" kern="1200"/>
            <a:t>Cognitive strategies</a:t>
          </a:r>
          <a:r>
            <a:rPr lang="en-US" sz="1000" kern="1200"/>
            <a:t>: planning, problem-solving, goal setting</a:t>
          </a:r>
        </a:p>
        <a:p>
          <a:pPr marL="57150" lvl="1" indent="-57150" algn="l" defTabSz="444500">
            <a:lnSpc>
              <a:spcPct val="90000"/>
            </a:lnSpc>
            <a:spcBef>
              <a:spcPct val="0"/>
            </a:spcBef>
            <a:spcAft>
              <a:spcPct val="15000"/>
            </a:spcAft>
            <a:buFont typeface="Symbol" panose="05050102010706020507" pitchFamily="18" charset="2"/>
            <a:buNone/>
          </a:pPr>
          <a:r>
            <a:rPr lang="en-US" sz="1000" b="1" kern="1200"/>
            <a:t>Social skills</a:t>
          </a:r>
          <a:r>
            <a:rPr lang="en-US" sz="1000" kern="1200"/>
            <a:t>: sharing with others</a:t>
          </a:r>
        </a:p>
      </dsp:txBody>
      <dsp:txXfrm>
        <a:off x="9655345" y="5296132"/>
        <a:ext cx="2187581" cy="85041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9F4512-1878-42B3-B9A7-4ADA59F76AFE}" type="datetimeFigureOut">
              <a:rPr lang="en-US" smtClean="0"/>
              <a:t>5/6/2026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2A1CEC-2F0F-4DF0-BF94-776CB7947601}" type="slidenum">
              <a:rPr lang="en-US" smtClean="0"/>
              <a:t>‹#›</a:t>
            </a:fld>
            <a:endParaRPr lang="en-US"/>
          </a:p>
        </p:txBody>
      </p:sp>
    </p:spTree>
    <p:extLst>
      <p:ext uri="{BB962C8B-B14F-4D97-AF65-F5344CB8AC3E}">
        <p14:creationId xmlns:p14="http://schemas.microsoft.com/office/powerpoint/2010/main" val="25516548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D034A7-9452-C54E-A651-2368A59695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91521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42455A-0D23-4EAB-9AF9-2CC2B3066B0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051488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42455A-0D23-4EAB-9AF9-2CC2B3066B0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57677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42455A-0D23-4EAB-9AF9-2CC2B3066B0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51777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42455A-0D23-4EAB-9AF9-2CC2B3066B0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39610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EF2C5E-E6A9-1B4A-42F1-F1B83A5765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0A7A05-93F4-E302-84EC-E551CB3D99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A348A1-77C9-DC01-6180-628B0715F37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E557A60-D30D-B467-7F50-2761C1FD0EF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42455A-0D23-4EAB-9AF9-2CC2B3066B0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33525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Intervention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42455A-0D23-4EAB-9AF9-2CC2B3066B0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03913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FD200C-2EF6-FEB2-11F1-80121484D7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A8899E-579F-997C-1D3A-5B15013FD6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E3029E-8D7A-7C2D-078F-F86DD20CE68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51FE24A-BB58-DBB6-2D3C-6ED717A0F32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42455A-0D23-4EAB-9AF9-2CC2B3066B0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833853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83BDB8-6BCB-456E-ABDE-CC7CB8E7D6FC}"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4437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42455A-0D23-4EAB-9AF9-2CC2B3066B0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792679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a:t>False</a:t>
            </a:r>
          </a:p>
          <a:p>
            <a:pPr marL="228600" indent="-228600">
              <a:buAutoNum type="arabicPeriod"/>
            </a:pPr>
            <a:r>
              <a:rPr lang="en-US"/>
              <a:t>True</a:t>
            </a:r>
          </a:p>
          <a:p>
            <a:pPr marL="228600" indent="-228600">
              <a:buAutoNum type="arabicPeriod"/>
            </a:pPr>
            <a:r>
              <a:rPr lang="en-US"/>
              <a:t>False</a:t>
            </a:r>
          </a:p>
          <a:p>
            <a:pPr marL="228600" indent="-228600">
              <a:buAutoNum type="arabicPeriod"/>
            </a:pPr>
            <a:r>
              <a:rPr lang="en-US"/>
              <a:t>False</a:t>
            </a:r>
          </a:p>
          <a:p>
            <a:pPr marL="228600" indent="-228600">
              <a:buAutoNum type="arabicPeriod"/>
            </a:pPr>
            <a:r>
              <a:rPr lang="en-US"/>
              <a:t>False</a:t>
            </a:r>
          </a:p>
          <a:p>
            <a:pPr marL="228600" indent="-228600">
              <a:buAutoNum type="arabicPeriod"/>
            </a:pPr>
            <a:r>
              <a:rPr lang="en-US"/>
              <a:t>True</a:t>
            </a:r>
          </a:p>
          <a:p>
            <a:pPr marL="228600" indent="-228600">
              <a:buAutoNum type="arabicPeriod"/>
            </a:pPr>
            <a:r>
              <a:rPr lang="en-US"/>
              <a:t>False</a:t>
            </a:r>
          </a:p>
          <a:p>
            <a:pPr marL="228600" indent="-228600">
              <a:buAutoNum type="arabicPeriod"/>
            </a:pPr>
            <a:r>
              <a:rPr lang="en-US"/>
              <a:t>False</a:t>
            </a:r>
          </a:p>
          <a:p>
            <a:pPr marL="228600" indent="-228600">
              <a:buAutoNum type="arabicPeriod"/>
            </a:pPr>
            <a:r>
              <a:rPr lang="en-US"/>
              <a:t>False</a:t>
            </a:r>
          </a:p>
          <a:p>
            <a:pPr marL="228600" indent="-228600">
              <a:buAutoNum type="arabicPeriod"/>
            </a:pPr>
            <a:r>
              <a:rPr lang="en-US"/>
              <a:t>True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42455A-0D23-4EAB-9AF9-2CC2B3066B0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41773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3.xml"/><Relationship Id="rId1" Type="http://schemas.openxmlformats.org/officeDocument/2006/relationships/tags" Target="../tags/tag21.xml"/><Relationship Id="rId4" Type="http://schemas.openxmlformats.org/officeDocument/2006/relationships/image" Target="../media/image11.emf"/></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3.xml"/><Relationship Id="rId1" Type="http://schemas.openxmlformats.org/officeDocument/2006/relationships/tags" Target="../tags/tag3.xml"/><Relationship Id="rId5" Type="http://schemas.openxmlformats.org/officeDocument/2006/relationships/image" Target="../media/image12.jpeg"/><Relationship Id="rId4" Type="http://schemas.openxmlformats.org/officeDocument/2006/relationships/image" Target="../media/image11.emf"/></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Master" Target="../slideMasters/slideMaster3.xml"/><Relationship Id="rId1" Type="http://schemas.openxmlformats.org/officeDocument/2006/relationships/tags" Target="../tags/tag4.xml"/><Relationship Id="rId5" Type="http://schemas.openxmlformats.org/officeDocument/2006/relationships/image" Target="../media/image11.emf"/><Relationship Id="rId4" Type="http://schemas.openxmlformats.org/officeDocument/2006/relationships/oleObject" Target="../embeddings/oleObject2.bin"/></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Master" Target="../slideMasters/slideMaster3.xml"/><Relationship Id="rId1" Type="http://schemas.openxmlformats.org/officeDocument/2006/relationships/tags" Target="../tags/tag5.xml"/><Relationship Id="rId5" Type="http://schemas.openxmlformats.org/officeDocument/2006/relationships/image" Target="../media/image11.emf"/><Relationship Id="rId4" Type="http://schemas.openxmlformats.org/officeDocument/2006/relationships/oleObject" Target="../embeddings/oleObject2.bin"/></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Master" Target="../slideMasters/slideMaster3.xml"/><Relationship Id="rId1" Type="http://schemas.openxmlformats.org/officeDocument/2006/relationships/tags" Target="../tags/tag6.xml"/><Relationship Id="rId5" Type="http://schemas.openxmlformats.org/officeDocument/2006/relationships/image" Target="../media/image11.emf"/><Relationship Id="rId4" Type="http://schemas.openxmlformats.org/officeDocument/2006/relationships/oleObject" Target="../embeddings/oleObject2.bin"/></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3.xml"/><Relationship Id="rId1" Type="http://schemas.openxmlformats.org/officeDocument/2006/relationships/tags" Target="../tags/tag7.xml"/><Relationship Id="rId4" Type="http://schemas.openxmlformats.org/officeDocument/2006/relationships/image" Target="../media/image11.emf"/></Relationships>
</file>

<file path=ppt/slideLayouts/_rels/slideLayout5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3.xml"/><Relationship Id="rId1" Type="http://schemas.openxmlformats.org/officeDocument/2006/relationships/tags" Target="../tags/tag8.xml"/><Relationship Id="rId4" Type="http://schemas.openxmlformats.org/officeDocument/2006/relationships/image" Target="../media/image11.emf"/></Relationships>
</file>

<file path=ppt/slideLayouts/_rels/slideLayout5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3.xml"/><Relationship Id="rId1" Type="http://schemas.openxmlformats.org/officeDocument/2006/relationships/tags" Target="../tags/tag9.xml"/><Relationship Id="rId4" Type="http://schemas.openxmlformats.org/officeDocument/2006/relationships/image" Target="../media/image11.emf"/></Relationships>
</file>

<file path=ppt/slideLayouts/_rels/slideLayout5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3.xml"/><Relationship Id="rId1" Type="http://schemas.openxmlformats.org/officeDocument/2006/relationships/tags" Target="../tags/tag10.xml"/><Relationship Id="rId4" Type="http://schemas.openxmlformats.org/officeDocument/2006/relationships/image" Target="../media/image11.emf"/></Relationships>
</file>

<file path=ppt/slideLayouts/_rels/slideLayout5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3.xml"/><Relationship Id="rId1" Type="http://schemas.openxmlformats.org/officeDocument/2006/relationships/tags" Target="../tags/tag11.xml"/><Relationship Id="rId4" Type="http://schemas.openxmlformats.org/officeDocument/2006/relationships/image" Target="../media/image11.emf"/></Relationships>
</file>

<file path=ppt/slideLayouts/_rels/slideLayout5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3.xml"/><Relationship Id="rId1" Type="http://schemas.openxmlformats.org/officeDocument/2006/relationships/tags" Target="../tags/tag12.xml"/><Relationship Id="rId4" Type="http://schemas.openxmlformats.org/officeDocument/2006/relationships/image" Target="../media/image11.emf"/></Relationships>
</file>

<file path=ppt/slideLayouts/_rels/slideLayout5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3.xml"/><Relationship Id="rId1" Type="http://schemas.openxmlformats.org/officeDocument/2006/relationships/tags" Target="../tags/tag13.xml"/><Relationship Id="rId4" Type="http://schemas.openxmlformats.org/officeDocument/2006/relationships/image" Target="../media/image11.emf"/></Relationships>
</file>

<file path=ppt/slideLayouts/_rels/slideLayout5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3.xml"/><Relationship Id="rId1" Type="http://schemas.openxmlformats.org/officeDocument/2006/relationships/tags" Target="../tags/tag14.xml"/><Relationship Id="rId4" Type="http://schemas.openxmlformats.org/officeDocument/2006/relationships/image" Target="../media/image11.emf"/></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3.xml"/><Relationship Id="rId1" Type="http://schemas.openxmlformats.org/officeDocument/2006/relationships/tags" Target="../tags/tag15.xml"/><Relationship Id="rId4" Type="http://schemas.openxmlformats.org/officeDocument/2006/relationships/image" Target="../media/image11.emf"/></Relationships>
</file>

<file path=ppt/slideLayouts/_rels/slideLayout6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3.xml"/><Relationship Id="rId1" Type="http://schemas.openxmlformats.org/officeDocument/2006/relationships/tags" Target="../tags/tag16.xml"/><Relationship Id="rId4" Type="http://schemas.openxmlformats.org/officeDocument/2006/relationships/image" Target="../media/image11.emf"/></Relationships>
</file>

<file path=ppt/slideLayouts/_rels/slideLayout6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3.xml"/><Relationship Id="rId1" Type="http://schemas.openxmlformats.org/officeDocument/2006/relationships/tags" Target="../tags/tag17.xml"/><Relationship Id="rId4" Type="http://schemas.openxmlformats.org/officeDocument/2006/relationships/image" Target="../media/image11.emf"/></Relationships>
</file>

<file path=ppt/slideLayouts/_rels/slideLayout6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3.xml"/><Relationship Id="rId1" Type="http://schemas.openxmlformats.org/officeDocument/2006/relationships/tags" Target="../tags/tag18.xml"/><Relationship Id="rId4" Type="http://schemas.openxmlformats.org/officeDocument/2006/relationships/image" Target="../media/image11.emf"/></Relationships>
</file>

<file path=ppt/slideLayouts/_rels/slideLayout6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3.xml"/><Relationship Id="rId1" Type="http://schemas.openxmlformats.org/officeDocument/2006/relationships/tags" Target="../tags/tag19.xml"/><Relationship Id="rId4" Type="http://schemas.openxmlformats.org/officeDocument/2006/relationships/image" Target="../media/image11.emf"/></Relationships>
</file>

<file path=ppt/slideLayouts/_rels/slideLayout6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3.xml"/><Relationship Id="rId1" Type="http://schemas.openxmlformats.org/officeDocument/2006/relationships/tags" Target="../tags/tag20.xml"/><Relationship Id="rId4" Type="http://schemas.openxmlformats.org/officeDocument/2006/relationships/image" Target="../media/image11.emf"/></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7.svg"/><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20.svg"/><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20.svg"/><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90000"/>
              </a:lnSpc>
              <a:defRPr sz="8000" spc="-50"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100051" y="4645152"/>
            <a:ext cx="10058400" cy="1143000"/>
          </a:xfrm>
        </p:spPr>
        <p:txBody>
          <a:bodyPr lIns="91440" rIns="9144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cxnSp>
        <p:nvCxnSpPr>
          <p:cNvPr id="9" name="Straight Connector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a:lstStyle/>
          <a:p>
            <a:r>
              <a:rPr lang="en-US"/>
              <a:t>20XX</a:t>
            </a:r>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r>
              <a:rPr lang="en-US"/>
              <a:t>Presentation Title</a:t>
            </a:r>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1427123348"/>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D5506EE-1026-4F35-9ACC-BD05BE0F9B36}"/>
              </a:ext>
            </a:extLst>
          </p:cNvPr>
          <p:cNvSpPr>
            <a:spLocks noGrp="1"/>
          </p:cNvSpPr>
          <p:nvPr>
            <p:ph type="dt" sz="half" idx="10"/>
          </p:nvPr>
        </p:nvSpPr>
        <p:spPr/>
        <p:txBody>
          <a:bodyPr/>
          <a:lstStyle/>
          <a:p>
            <a:r>
              <a:rPr lang="en-US"/>
              <a:t>20XX</a:t>
            </a:r>
          </a:p>
        </p:txBody>
      </p:sp>
      <p:sp>
        <p:nvSpPr>
          <p:cNvPr id="8" name="Footer Placeholder 7">
            <a:extLst>
              <a:ext uri="{FF2B5EF4-FFF2-40B4-BE49-F238E27FC236}">
                <a16:creationId xmlns:a16="http://schemas.microsoft.com/office/drawing/2014/main" id="{B7696E5F-8D95-4450-AE52-5438E6EDE2BF}"/>
              </a:ext>
            </a:extLst>
          </p:cNvPr>
          <p:cNvSpPr>
            <a:spLocks noGrp="1"/>
          </p:cNvSpPr>
          <p:nvPr>
            <p:ph type="ftr" sz="quarter" idx="11"/>
          </p:nvPr>
        </p:nvSpPr>
        <p:spPr/>
        <p:txBody>
          <a:bodyPr/>
          <a:lstStyle/>
          <a:p>
            <a:r>
              <a:rPr lang="en-US"/>
              <a:t>Presentation Title</a:t>
            </a:r>
          </a:p>
        </p:txBody>
      </p:sp>
      <p:sp>
        <p:nvSpPr>
          <p:cNvPr id="9" name="Slide Number Placeholder 8">
            <a:extLst>
              <a:ext uri="{FF2B5EF4-FFF2-40B4-BE49-F238E27FC236}">
                <a16:creationId xmlns:a16="http://schemas.microsoft.com/office/drawing/2014/main" id="{999B2253-74CC-409E-BEB0-F8EFCFCB5629}"/>
              </a:ext>
            </a:extLst>
          </p:cNvPr>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2505201546"/>
      </p:ext>
    </p:extLst>
  </p:cSld>
  <p:clrMapOvr>
    <a:masterClrMapping/>
  </p:clrMapOvr>
  <p:hf sldNum="0" hdr="0" ftr="0" dt="0"/>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MGB nterior Layout">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70E5473F-D95C-3441-AFDD-17B108761141}"/>
              </a:ext>
            </a:extLst>
          </p:cNvPr>
          <p:cNvSpPr>
            <a:spLocks noGrp="1"/>
          </p:cNvSpPr>
          <p:nvPr>
            <p:ph type="ftr" sz="quarter" idx="15"/>
          </p:nvPr>
        </p:nvSpPr>
        <p:spPr/>
        <p:txBody>
          <a:bodyPr/>
          <a:lstStyle/>
          <a:p>
            <a:r>
              <a:rPr lang="en-US"/>
              <a:t>Edit entity or department by going to Insert &gt; Header &amp; Footer   |   Confidential—do not copy or distribute</a:t>
            </a:r>
          </a:p>
        </p:txBody>
      </p:sp>
      <p:pic>
        <p:nvPicPr>
          <p:cNvPr id="5" name="Picture 4">
            <a:extLst>
              <a:ext uri="{FF2B5EF4-FFF2-40B4-BE49-F238E27FC236}">
                <a16:creationId xmlns:a16="http://schemas.microsoft.com/office/drawing/2014/main" id="{1BA06D46-6603-EAC1-97F0-FAB2E7F669B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3033497" y="1807284"/>
            <a:ext cx="6128935" cy="3447525"/>
          </a:xfrm>
          <a:prstGeom prst="rect">
            <a:avLst/>
          </a:prstGeom>
        </p:spPr>
      </p:pic>
      <p:sp>
        <p:nvSpPr>
          <p:cNvPr id="6" name="Rectangle 5">
            <a:extLst>
              <a:ext uri="{FF2B5EF4-FFF2-40B4-BE49-F238E27FC236}">
                <a16:creationId xmlns:a16="http://schemas.microsoft.com/office/drawing/2014/main" id="{D84ECE16-6F0A-F720-626A-625C2BE96414}"/>
              </a:ext>
            </a:extLst>
          </p:cNvPr>
          <p:cNvSpPr/>
          <p:nvPr userDrawn="1"/>
        </p:nvSpPr>
        <p:spPr>
          <a:xfrm>
            <a:off x="641350" y="4173416"/>
            <a:ext cx="2019548" cy="1107996"/>
          </a:xfrm>
          <a:prstGeom prst="rect">
            <a:avLst/>
          </a:prstGeom>
        </p:spPr>
        <p:txBody>
          <a:bodyPr wrap="square" lIns="0" tIns="0" rIns="0" bIns="0">
            <a:spAutoFit/>
          </a:bodyPr>
          <a:lstStyle/>
          <a:p>
            <a:pPr marL="0" lvl="1" algn="r"/>
            <a:r>
              <a:rPr lang="en-US" sz="1200">
                <a:ea typeface="Calibri"/>
              </a:rPr>
              <a:t>Master guides have been placed in this template to help objects align correctly. Toggle the guides on and off by typing “Alt + F9” (PC) or “Command + Option + Control + G” (Mac). </a:t>
            </a:r>
          </a:p>
        </p:txBody>
      </p:sp>
      <p:cxnSp>
        <p:nvCxnSpPr>
          <p:cNvPr id="7" name="Straight Connector 6">
            <a:extLst>
              <a:ext uri="{FF2B5EF4-FFF2-40B4-BE49-F238E27FC236}">
                <a16:creationId xmlns:a16="http://schemas.microsoft.com/office/drawing/2014/main" id="{129270F4-20C7-649A-8F6B-95A9F60B46A2}"/>
              </a:ext>
            </a:extLst>
          </p:cNvPr>
          <p:cNvCxnSpPr>
            <a:cxnSpLocks/>
          </p:cNvCxnSpPr>
          <p:nvPr userDrawn="1"/>
        </p:nvCxnSpPr>
        <p:spPr>
          <a:xfrm flipH="1">
            <a:off x="2763897" y="2660967"/>
            <a:ext cx="238967" cy="0"/>
          </a:xfrm>
          <a:prstGeom prst="line">
            <a:avLst/>
          </a:prstGeom>
          <a:ln w="12700" cmpd="sng">
            <a:solidFill>
              <a:schemeClr val="tx1"/>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5E6D06CD-FDE1-3814-8DDB-B6F9963656A4}"/>
              </a:ext>
            </a:extLst>
          </p:cNvPr>
          <p:cNvSpPr/>
          <p:nvPr userDrawn="1"/>
        </p:nvSpPr>
        <p:spPr>
          <a:xfrm>
            <a:off x="949358" y="2566328"/>
            <a:ext cx="1711540" cy="184666"/>
          </a:xfrm>
          <a:prstGeom prst="rect">
            <a:avLst/>
          </a:prstGeom>
        </p:spPr>
        <p:txBody>
          <a:bodyPr wrap="square" lIns="0" tIns="0" rIns="0" bIns="0">
            <a:spAutoFit/>
          </a:bodyPr>
          <a:lstStyle/>
          <a:p>
            <a:pPr marL="0" lvl="1" algn="r"/>
            <a:r>
              <a:rPr lang="en-US" sz="1200">
                <a:ea typeface="Calibri"/>
              </a:rPr>
              <a:t>Body text starts here.</a:t>
            </a:r>
          </a:p>
        </p:txBody>
      </p:sp>
      <p:sp>
        <p:nvSpPr>
          <p:cNvPr id="9" name="TextBox 8">
            <a:extLst>
              <a:ext uri="{FF2B5EF4-FFF2-40B4-BE49-F238E27FC236}">
                <a16:creationId xmlns:a16="http://schemas.microsoft.com/office/drawing/2014/main" id="{ABE3AB98-F79A-A7C4-E1A9-C8D2E7C2D19F}"/>
              </a:ext>
            </a:extLst>
          </p:cNvPr>
          <p:cNvSpPr txBox="1"/>
          <p:nvPr userDrawn="1"/>
        </p:nvSpPr>
        <p:spPr>
          <a:xfrm>
            <a:off x="6791698" y="1342451"/>
            <a:ext cx="1406802" cy="451625"/>
          </a:xfrm>
          <a:prstGeom prst="rect">
            <a:avLst/>
          </a:prstGeom>
          <a:noFill/>
        </p:spPr>
        <p:txBody>
          <a:bodyPr wrap="square" lIns="0" tIns="0" rIns="0" bIns="0" rtlCol="0">
            <a:noAutofit/>
          </a:bodyPr>
          <a:lstStyle/>
          <a:p>
            <a:pPr defTabSz="914172"/>
            <a:r>
              <a:rPr lang="en-US" sz="1200">
                <a:ea typeface="Calibri"/>
              </a:rPr>
              <a:t>Do not place content in the margins.</a:t>
            </a:r>
            <a:endParaRPr lang="en-US" sz="1200" kern="0"/>
          </a:p>
        </p:txBody>
      </p:sp>
      <p:sp>
        <p:nvSpPr>
          <p:cNvPr id="10" name="Rectangle 9">
            <a:extLst>
              <a:ext uri="{FF2B5EF4-FFF2-40B4-BE49-F238E27FC236}">
                <a16:creationId xmlns:a16="http://schemas.microsoft.com/office/drawing/2014/main" id="{6132BF91-2E4B-8DC0-FF4E-68F68C38EDEC}"/>
              </a:ext>
            </a:extLst>
          </p:cNvPr>
          <p:cNvSpPr/>
          <p:nvPr userDrawn="1"/>
        </p:nvSpPr>
        <p:spPr>
          <a:xfrm>
            <a:off x="9339464" y="3264867"/>
            <a:ext cx="2228941" cy="1661993"/>
          </a:xfrm>
          <a:prstGeom prst="rect">
            <a:avLst/>
          </a:prstGeom>
          <a:noFill/>
        </p:spPr>
        <p:txBody>
          <a:bodyPr wrap="square" lIns="0" tIns="0" rIns="0" bIns="0" rtlCol="0" anchor="b">
            <a:spAutoFit/>
          </a:bodyPr>
          <a:lstStyle/>
          <a:p>
            <a:pPr defTabSz="914172"/>
            <a:r>
              <a:rPr lang="en-US" sz="1200" b="1"/>
              <a:t>Editing the footer</a:t>
            </a:r>
          </a:p>
          <a:p>
            <a:pPr marL="171459" indent="-171459" defTabSz="914172">
              <a:buFont typeface="Arial" panose="020B0604020202020204" pitchFamily="34" charset="0"/>
              <a:buChar char="•"/>
            </a:pPr>
            <a:r>
              <a:rPr lang="en-US" sz="1200"/>
              <a:t>Go to Insert &gt; Header &amp; Footer.</a:t>
            </a:r>
          </a:p>
          <a:p>
            <a:pPr marL="171459" indent="-171459" defTabSz="914172">
              <a:buFont typeface="Arial" panose="020B0604020202020204" pitchFamily="34" charset="0"/>
              <a:buChar char="•"/>
            </a:pPr>
            <a:r>
              <a:rPr lang="en-US" sz="1200"/>
              <a:t>In footer type entity or department as needed, or simply remove the placeholder copy. </a:t>
            </a:r>
          </a:p>
          <a:p>
            <a:pPr marL="171459" indent="-171459" defTabSz="914172">
              <a:buFont typeface="Arial" panose="020B0604020202020204" pitchFamily="34" charset="0"/>
              <a:buChar char="•"/>
            </a:pPr>
            <a:r>
              <a:rPr lang="en-US" sz="1200"/>
              <a:t>Leave the “Confidential…” copy as formatted, unless it is not necessary.</a:t>
            </a:r>
          </a:p>
          <a:p>
            <a:pPr marL="171459" indent="-171459" defTabSz="914172">
              <a:buFont typeface="Arial" panose="020B0604020202020204" pitchFamily="34" charset="0"/>
              <a:buChar char="•"/>
            </a:pPr>
            <a:r>
              <a:rPr lang="en-US" sz="1200"/>
              <a:t>Select “Apply to All.”</a:t>
            </a:r>
          </a:p>
        </p:txBody>
      </p:sp>
      <p:sp>
        <p:nvSpPr>
          <p:cNvPr id="11" name="TextBox 10">
            <a:extLst>
              <a:ext uri="{FF2B5EF4-FFF2-40B4-BE49-F238E27FC236}">
                <a16:creationId xmlns:a16="http://schemas.microsoft.com/office/drawing/2014/main" id="{7ECE7D6C-D81A-00E8-51DC-C9367180F39D}"/>
              </a:ext>
            </a:extLst>
          </p:cNvPr>
          <p:cNvSpPr txBox="1"/>
          <p:nvPr userDrawn="1"/>
        </p:nvSpPr>
        <p:spPr>
          <a:xfrm>
            <a:off x="4288774" y="5388461"/>
            <a:ext cx="3100586" cy="738664"/>
          </a:xfrm>
          <a:prstGeom prst="rect">
            <a:avLst/>
          </a:prstGeom>
          <a:noFill/>
        </p:spPr>
        <p:txBody>
          <a:bodyPr wrap="square" lIns="0" tIns="0" bIns="0" rtlCol="0">
            <a:spAutoFit/>
          </a:bodyPr>
          <a:lstStyle/>
          <a:p>
            <a:pPr marL="0" marR="0" lvl="0" indent="0" algn="l" defTabSz="914446" rtl="0" eaLnBrk="1" fontAlgn="auto" latinLnBrk="0" hangingPunct="1">
              <a:lnSpc>
                <a:spcPct val="100000"/>
              </a:lnSpc>
              <a:spcBef>
                <a:spcPts val="0"/>
              </a:spcBef>
              <a:spcAft>
                <a:spcPts val="600"/>
              </a:spcAft>
              <a:buClrTx/>
              <a:buSzTx/>
              <a:buFontTx/>
              <a:buNone/>
              <a:tabLst/>
              <a:defRPr/>
            </a:pPr>
            <a:r>
              <a:rPr kumimoji="0" lang="en-US" sz="1200" b="1" i="0" u="none" strike="noStrike" kern="1200" cap="none" spc="0" normalizeH="0" baseline="0" noProof="0">
                <a:ln>
                  <a:noFill/>
                </a:ln>
                <a:effectLst/>
                <a:uLnTx/>
                <a:uFillTx/>
                <a:ea typeface="+mn-ea"/>
                <a:cs typeface="Arial"/>
              </a:rPr>
              <a:t>Footnote/source placeholder </a:t>
            </a:r>
            <a:br>
              <a:rPr kumimoji="0" lang="en-US" sz="1200" b="0" i="0" u="none" strike="noStrike" kern="1200" cap="none" spc="0" normalizeH="0" baseline="0" noProof="0">
                <a:ln>
                  <a:noFill/>
                </a:ln>
                <a:effectLst/>
                <a:uLnTx/>
                <a:uFillTx/>
                <a:ea typeface="+mn-ea"/>
                <a:cs typeface="Arial"/>
              </a:rPr>
            </a:br>
            <a:r>
              <a:rPr lang="en-US" sz="1200">
                <a:cs typeface="Arial"/>
              </a:rPr>
              <a:t>Edit this </a:t>
            </a:r>
            <a:r>
              <a:rPr kumimoji="0" lang="en-US" sz="1200" b="0" i="0" u="none" strike="noStrike" kern="1200" cap="none" spc="0" normalizeH="0" baseline="0" noProof="0">
                <a:ln>
                  <a:noFill/>
                </a:ln>
                <a:effectLst/>
                <a:uLnTx/>
                <a:uFillTx/>
                <a:ea typeface="+mn-ea"/>
                <a:cs typeface="Arial"/>
              </a:rPr>
              <a:t>text as needed.</a:t>
            </a:r>
            <a:br>
              <a:rPr kumimoji="0" lang="en-US" sz="1200" b="0" i="0" u="none" strike="noStrike" kern="1200" cap="none" spc="0" normalizeH="0" baseline="0" noProof="0">
                <a:ln>
                  <a:noFill/>
                </a:ln>
                <a:effectLst/>
                <a:uLnTx/>
                <a:uFillTx/>
                <a:ea typeface="+mn-ea"/>
                <a:cs typeface="Arial"/>
              </a:rPr>
            </a:br>
            <a:r>
              <a:rPr kumimoji="0" lang="en-US" sz="1200" b="0" i="0" u="none" strike="noStrike" kern="1200" cap="none" spc="0" normalizeH="0" baseline="0" noProof="0">
                <a:ln>
                  <a:noFill/>
                </a:ln>
                <a:effectLst/>
                <a:uLnTx/>
                <a:uFillTx/>
                <a:ea typeface="+mn-ea"/>
                <a:cs typeface="Arial"/>
              </a:rPr>
              <a:t>Do not resize or reposition the text box.</a:t>
            </a:r>
            <a:br>
              <a:rPr lang="en-US" sz="1200">
                <a:cs typeface="Arial"/>
              </a:rPr>
            </a:br>
            <a:r>
              <a:rPr lang="en-US" sz="1200">
                <a:cs typeface="Arial"/>
              </a:rPr>
              <a:t>Delete placeholder if not in use.</a:t>
            </a:r>
            <a:endParaRPr kumimoji="0" lang="en-US" sz="1200" b="0" i="0" u="none" strike="noStrike" kern="1200" cap="none" spc="0" normalizeH="0" baseline="0" noProof="0">
              <a:ln>
                <a:noFill/>
              </a:ln>
              <a:effectLst/>
              <a:uLnTx/>
              <a:uFillTx/>
              <a:ea typeface="+mn-ea"/>
              <a:cs typeface="Arial"/>
            </a:endParaRPr>
          </a:p>
        </p:txBody>
      </p:sp>
      <p:sp>
        <p:nvSpPr>
          <p:cNvPr id="12" name="Rectangle 11">
            <a:extLst>
              <a:ext uri="{FF2B5EF4-FFF2-40B4-BE49-F238E27FC236}">
                <a16:creationId xmlns:a16="http://schemas.microsoft.com/office/drawing/2014/main" id="{AAFA40F7-8730-42B6-8F83-8F9289946259}"/>
              </a:ext>
            </a:extLst>
          </p:cNvPr>
          <p:cNvSpPr/>
          <p:nvPr userDrawn="1"/>
        </p:nvSpPr>
        <p:spPr>
          <a:xfrm>
            <a:off x="3046036" y="1802830"/>
            <a:ext cx="173736" cy="3454212"/>
          </a:xfrm>
          <a:prstGeom prst="rect">
            <a:avLst/>
          </a:prstGeom>
          <a:solidFill>
            <a:srgbClr val="D9D9D9">
              <a:alpha val="5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3" name="Rectangle 12">
            <a:extLst>
              <a:ext uri="{FF2B5EF4-FFF2-40B4-BE49-F238E27FC236}">
                <a16:creationId xmlns:a16="http://schemas.microsoft.com/office/drawing/2014/main" id="{849BA22B-0819-2F09-87F9-1BB58303832F}"/>
              </a:ext>
            </a:extLst>
          </p:cNvPr>
          <p:cNvSpPr/>
          <p:nvPr userDrawn="1"/>
        </p:nvSpPr>
        <p:spPr>
          <a:xfrm>
            <a:off x="8992403" y="1802830"/>
            <a:ext cx="173736" cy="3454212"/>
          </a:xfrm>
          <a:prstGeom prst="rect">
            <a:avLst/>
          </a:prstGeom>
          <a:solidFill>
            <a:srgbClr val="D9D9D9">
              <a:alpha val="5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4" name="Rectangle 13">
            <a:extLst>
              <a:ext uri="{FF2B5EF4-FFF2-40B4-BE49-F238E27FC236}">
                <a16:creationId xmlns:a16="http://schemas.microsoft.com/office/drawing/2014/main" id="{C84AC857-F351-C9FC-207B-317AA35C6BFB}"/>
              </a:ext>
            </a:extLst>
          </p:cNvPr>
          <p:cNvSpPr/>
          <p:nvPr userDrawn="1"/>
        </p:nvSpPr>
        <p:spPr>
          <a:xfrm>
            <a:off x="3212684" y="1801720"/>
            <a:ext cx="5776007" cy="203798"/>
          </a:xfrm>
          <a:prstGeom prst="rect">
            <a:avLst/>
          </a:prstGeom>
          <a:solidFill>
            <a:srgbClr val="D9D9D9">
              <a:alpha val="5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5" name="Rectangle 14">
            <a:extLst>
              <a:ext uri="{FF2B5EF4-FFF2-40B4-BE49-F238E27FC236}">
                <a16:creationId xmlns:a16="http://schemas.microsoft.com/office/drawing/2014/main" id="{642330CB-9369-FF24-68B3-5E6A22DEFF64}"/>
              </a:ext>
            </a:extLst>
          </p:cNvPr>
          <p:cNvSpPr/>
          <p:nvPr userDrawn="1"/>
        </p:nvSpPr>
        <p:spPr>
          <a:xfrm>
            <a:off x="3212684" y="4879509"/>
            <a:ext cx="5776007" cy="377529"/>
          </a:xfrm>
          <a:prstGeom prst="rect">
            <a:avLst/>
          </a:prstGeom>
          <a:solidFill>
            <a:srgbClr val="D9D9D9">
              <a:alpha val="5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cxnSp>
        <p:nvCxnSpPr>
          <p:cNvPr id="16" name="Straight Connector 15">
            <a:extLst>
              <a:ext uri="{FF2B5EF4-FFF2-40B4-BE49-F238E27FC236}">
                <a16:creationId xmlns:a16="http://schemas.microsoft.com/office/drawing/2014/main" id="{362F1F79-14F7-7D30-0F40-B0811E10460E}"/>
              </a:ext>
            </a:extLst>
          </p:cNvPr>
          <p:cNvCxnSpPr>
            <a:cxnSpLocks/>
          </p:cNvCxnSpPr>
          <p:nvPr userDrawn="1"/>
        </p:nvCxnSpPr>
        <p:spPr>
          <a:xfrm flipV="1">
            <a:off x="4164012" y="4925534"/>
            <a:ext cx="0" cy="1191104"/>
          </a:xfrm>
          <a:prstGeom prst="line">
            <a:avLst/>
          </a:prstGeom>
          <a:ln w="12700" cmpd="sng">
            <a:solidFill>
              <a:schemeClr val="tx1"/>
            </a:solidFill>
            <a:headEnd type="none"/>
            <a:tailEnd type="oval"/>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AA7E004F-7A1B-43EB-72FF-996F376A8FD5}"/>
              </a:ext>
            </a:extLst>
          </p:cNvPr>
          <p:cNvGrpSpPr/>
          <p:nvPr userDrawn="1"/>
        </p:nvGrpSpPr>
        <p:grpSpPr>
          <a:xfrm>
            <a:off x="2763896" y="4183016"/>
            <a:ext cx="633770" cy="157480"/>
            <a:chOff x="1072776" y="4260357"/>
            <a:chExt cx="723102" cy="157480"/>
          </a:xfrm>
        </p:grpSpPr>
        <p:sp>
          <p:nvSpPr>
            <p:cNvPr id="18" name="Oval 17">
              <a:extLst>
                <a:ext uri="{FF2B5EF4-FFF2-40B4-BE49-F238E27FC236}">
                  <a16:creationId xmlns:a16="http://schemas.microsoft.com/office/drawing/2014/main" id="{8569C5EB-0052-6443-B643-D2FFEC182014}"/>
                </a:ext>
              </a:extLst>
            </p:cNvPr>
            <p:cNvSpPr/>
            <p:nvPr/>
          </p:nvSpPr>
          <p:spPr>
            <a:xfrm>
              <a:off x="1618078" y="4260357"/>
              <a:ext cx="177800" cy="157480"/>
            </a:xfrm>
            <a:prstGeom prst="ellipse">
              <a:avLst/>
            </a:prstGeom>
            <a:ln w="12700" cmpd="sng">
              <a:solidFill>
                <a:schemeClr val="tx1"/>
              </a:solidFill>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b="1">
                <a:solidFill>
                  <a:schemeClr val="tx1"/>
                </a:solidFill>
                <a:cs typeface="Arial" panose="020B0604020202020204" pitchFamily="34" charset="0"/>
              </a:endParaRPr>
            </a:p>
          </p:txBody>
        </p:sp>
        <p:cxnSp>
          <p:nvCxnSpPr>
            <p:cNvPr id="19" name="Straight Connector 18">
              <a:extLst>
                <a:ext uri="{FF2B5EF4-FFF2-40B4-BE49-F238E27FC236}">
                  <a16:creationId xmlns:a16="http://schemas.microsoft.com/office/drawing/2014/main" id="{C86A6543-1FF8-4E24-51EC-D0E1BE3A8C8A}"/>
                </a:ext>
              </a:extLst>
            </p:cNvPr>
            <p:cNvCxnSpPr>
              <a:cxnSpLocks/>
              <a:stCxn id="18" idx="2"/>
            </p:cNvCxnSpPr>
            <p:nvPr/>
          </p:nvCxnSpPr>
          <p:spPr>
            <a:xfrm flipH="1">
              <a:off x="1072776" y="4339097"/>
              <a:ext cx="545302" cy="0"/>
            </a:xfrm>
            <a:prstGeom prst="line">
              <a:avLst/>
            </a:prstGeom>
            <a:ln w="12700" cmpd="sng">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0" name="Elbow Connector 19">
            <a:extLst>
              <a:ext uri="{FF2B5EF4-FFF2-40B4-BE49-F238E27FC236}">
                <a16:creationId xmlns:a16="http://schemas.microsoft.com/office/drawing/2014/main" id="{5AC2AF72-444D-704D-0941-2E819F7A3AF9}"/>
              </a:ext>
            </a:extLst>
          </p:cNvPr>
          <p:cNvCxnSpPr>
            <a:cxnSpLocks/>
            <a:stCxn id="10" idx="2"/>
          </p:cNvCxnSpPr>
          <p:nvPr userDrawn="1"/>
        </p:nvCxnSpPr>
        <p:spPr>
          <a:xfrm rot="5400000">
            <a:off x="9047260" y="3777975"/>
            <a:ext cx="257790" cy="2555560"/>
          </a:xfrm>
          <a:prstGeom prst="bentConnector2">
            <a:avLst/>
          </a:prstGeom>
          <a:ln w="12700">
            <a:solidFill>
              <a:schemeClr val="tx1"/>
            </a:solidFill>
            <a:tailEnd type="ova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DE4D3532-2BCF-ADA3-BB3C-4BEAFAC99883}"/>
              </a:ext>
            </a:extLst>
          </p:cNvPr>
          <p:cNvCxnSpPr>
            <a:cxnSpLocks/>
          </p:cNvCxnSpPr>
          <p:nvPr userDrawn="1"/>
        </p:nvCxnSpPr>
        <p:spPr>
          <a:xfrm flipV="1">
            <a:off x="6718526" y="1369534"/>
            <a:ext cx="0" cy="521557"/>
          </a:xfrm>
          <a:prstGeom prst="line">
            <a:avLst/>
          </a:prstGeom>
          <a:ln w="12700" cmpd="sng">
            <a:solidFill>
              <a:schemeClr val="tx1"/>
            </a:solidFill>
            <a:headEnd type="oval"/>
          </a:ln>
        </p:spPr>
        <p:style>
          <a:lnRef idx="1">
            <a:schemeClr val="accent1"/>
          </a:lnRef>
          <a:fillRef idx="0">
            <a:schemeClr val="accent1"/>
          </a:fillRef>
          <a:effectRef idx="0">
            <a:schemeClr val="accent1"/>
          </a:effectRef>
          <a:fontRef idx="minor">
            <a:schemeClr val="tx1"/>
          </a:fontRef>
        </p:style>
      </p:cxnSp>
      <p:sp>
        <p:nvSpPr>
          <p:cNvPr id="22" name="Title 4">
            <a:extLst>
              <a:ext uri="{FF2B5EF4-FFF2-40B4-BE49-F238E27FC236}">
                <a16:creationId xmlns:a16="http://schemas.microsoft.com/office/drawing/2014/main" id="{F2D073D0-9BE3-63B0-8F6D-BBAFF0E92533}"/>
              </a:ext>
            </a:extLst>
          </p:cNvPr>
          <p:cNvSpPr>
            <a:spLocks noGrp="1"/>
          </p:cNvSpPr>
          <p:nvPr>
            <p:ph type="title" idx="4294967295"/>
          </p:nvPr>
        </p:nvSpPr>
        <p:spPr>
          <a:xfrm>
            <a:off x="347472" y="384048"/>
            <a:ext cx="11315700" cy="438150"/>
          </a:xfrm>
        </p:spPr>
        <p:txBody>
          <a:bodyPr/>
          <a:lstStyle/>
          <a:p>
            <a:r>
              <a:rPr lang="en-US"/>
              <a:t>Click to edit Master title style</a:t>
            </a:r>
          </a:p>
        </p:txBody>
      </p:sp>
    </p:spTree>
    <p:extLst>
      <p:ext uri="{BB962C8B-B14F-4D97-AF65-F5344CB8AC3E}">
        <p14:creationId xmlns:p14="http://schemas.microsoft.com/office/powerpoint/2010/main" val="642566899"/>
      </p:ext>
    </p:extLst>
  </p:cSld>
  <p:clrMapOvr>
    <a:masterClrMapping/>
  </p:clrMapOvr>
  <p:extLst>
    <p:ext uri="{DCECCB84-F9BA-43D5-87BE-67443E8EF086}">
      <p15:sldGuideLst xmlns:p15="http://schemas.microsoft.com/office/powerpoint/2012/main">
        <p15:guide id="2" pos="401">
          <p15:clr>
            <a:srgbClr val="FBAE40"/>
          </p15:clr>
        </p15:guide>
        <p15:guide id="3" pos="7274">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MGB Brand colors">
    <p:spTree>
      <p:nvGrpSpPr>
        <p:cNvPr id="1" name=""/>
        <p:cNvGrpSpPr/>
        <p:nvPr/>
      </p:nvGrpSpPr>
      <p:grpSpPr>
        <a:xfrm>
          <a:off x="0" y="0"/>
          <a:ext cx="0" cy="0"/>
          <a:chOff x="0" y="0"/>
          <a:chExt cx="0" cy="0"/>
        </a:xfrm>
      </p:grpSpPr>
      <p:sp>
        <p:nvSpPr>
          <p:cNvPr id="150" name="TextBox 149">
            <a:extLst>
              <a:ext uri="{FF2B5EF4-FFF2-40B4-BE49-F238E27FC236}">
                <a16:creationId xmlns:a16="http://schemas.microsoft.com/office/drawing/2014/main" id="{A18A3D62-573A-0339-624E-2017E602C7D9}"/>
              </a:ext>
            </a:extLst>
          </p:cNvPr>
          <p:cNvSpPr txBox="1"/>
          <p:nvPr userDrawn="1"/>
        </p:nvSpPr>
        <p:spPr>
          <a:xfrm>
            <a:off x="359503" y="1482837"/>
            <a:ext cx="3421187" cy="4034813"/>
          </a:xfrm>
          <a:prstGeom prst="rect">
            <a:avLst/>
          </a:prstGeom>
          <a:noFill/>
          <a:ln w="25400">
            <a:noFill/>
          </a:ln>
        </p:spPr>
        <p:txBody>
          <a:bodyPr wrap="square" lIns="0" rtlCol="0">
            <a:noAutofit/>
          </a:bodyPr>
          <a:lstStyle/>
          <a:p>
            <a:pPr marL="0" indent="0" algn="l" defTabSz="914446" rtl="0" eaLnBrk="1" latinLnBrk="0" hangingPunct="1">
              <a:lnSpc>
                <a:spcPct val="100000"/>
              </a:lnSpc>
              <a:spcBef>
                <a:spcPts val="0"/>
              </a:spcBef>
              <a:buFont typeface="Arial" panose="020B0604020202020204" pitchFamily="34" charset="0"/>
              <a:buNone/>
            </a:pPr>
            <a:r>
              <a:rPr lang="en-US" sz="2000" b="0" kern="1200">
                <a:solidFill>
                  <a:schemeClr val="tx1"/>
                </a:solidFill>
                <a:latin typeface="+mn-lt"/>
                <a:ea typeface="+mn-ea"/>
                <a:cs typeface="+mn-cs"/>
              </a:rPr>
              <a:t>Lead with our primary colors, teal and blue. Use accent colors sparingly. Make sure to follow the prescribed color specifications.</a:t>
            </a:r>
          </a:p>
          <a:p>
            <a:endParaRPr lang="en-US" sz="1800"/>
          </a:p>
          <a:p>
            <a:r>
              <a:rPr lang="en-US" sz="1400" b="1" kern="1200">
                <a:solidFill>
                  <a:schemeClr val="tx1"/>
                </a:solidFill>
                <a:latin typeface="+mn-lt"/>
                <a:ea typeface="+mn-ea"/>
                <a:cs typeface="+mn-cs"/>
              </a:rPr>
              <a:t>Important: </a:t>
            </a:r>
          </a:p>
          <a:p>
            <a:pPr marL="0" indent="0" algn="l" defTabSz="914446" rtl="0" eaLnBrk="1" latinLnBrk="0" hangingPunct="1">
              <a:lnSpc>
                <a:spcPct val="100000"/>
              </a:lnSpc>
              <a:spcBef>
                <a:spcPts val="0"/>
              </a:spcBef>
              <a:buFont typeface="Arial" panose="020B0604020202020204" pitchFamily="34" charset="0"/>
              <a:buNone/>
            </a:pPr>
            <a:r>
              <a:rPr lang="en-US" sz="1400" b="0" kern="1200">
                <a:solidFill>
                  <a:schemeClr val="tx1"/>
                </a:solidFill>
                <a:latin typeface="+mn-lt"/>
                <a:ea typeface="+mn-ea"/>
                <a:cs typeface="+mn-cs"/>
              </a:rPr>
              <a:t>Our colors appear as presets in the top menu/s, but do not use the automatic tints provided by PowerPoint. These colors are not part of the brand palette.</a:t>
            </a:r>
          </a:p>
        </p:txBody>
      </p:sp>
      <p:sp>
        <p:nvSpPr>
          <p:cNvPr id="88" name="Title 3">
            <a:extLst>
              <a:ext uri="{FF2B5EF4-FFF2-40B4-BE49-F238E27FC236}">
                <a16:creationId xmlns:a16="http://schemas.microsoft.com/office/drawing/2014/main" id="{B0DC776C-BA61-B8BA-1039-8BA1AA94525E}"/>
              </a:ext>
            </a:extLst>
          </p:cNvPr>
          <p:cNvSpPr>
            <a:spLocks noGrp="1"/>
          </p:cNvSpPr>
          <p:nvPr>
            <p:ph type="title" idx="4294967295" hasCustomPrompt="1"/>
          </p:nvPr>
        </p:nvSpPr>
        <p:spPr>
          <a:xfrm>
            <a:off x="347472" y="384048"/>
            <a:ext cx="11315700" cy="438150"/>
          </a:xfrm>
        </p:spPr>
        <p:txBody>
          <a:bodyPr/>
          <a:lstStyle/>
          <a:p>
            <a:r>
              <a:rPr lang="en-US"/>
              <a:t>Color palette</a:t>
            </a:r>
          </a:p>
        </p:txBody>
      </p:sp>
      <p:sp>
        <p:nvSpPr>
          <p:cNvPr id="120" name="Content Placeholder 2">
            <a:extLst>
              <a:ext uri="{FF2B5EF4-FFF2-40B4-BE49-F238E27FC236}">
                <a16:creationId xmlns:a16="http://schemas.microsoft.com/office/drawing/2014/main" id="{8FAC76BB-B2E0-BDF7-F0FE-C478E77B706D}"/>
              </a:ext>
            </a:extLst>
          </p:cNvPr>
          <p:cNvSpPr txBox="1"/>
          <p:nvPr userDrawn="1"/>
        </p:nvSpPr>
        <p:spPr>
          <a:xfrm>
            <a:off x="1950721" y="4794470"/>
            <a:ext cx="1507140" cy="409478"/>
          </a:xfrm>
          <a:prstGeom prst="rect">
            <a:avLst/>
          </a:prstGeom>
        </p:spPr>
        <p:txBody>
          <a:bodyPr vert="horz" lIns="0" tIns="0" rIns="0" bIns="0" rtlCol="0" anchor="ctr">
            <a:noAutofit/>
          </a:bodyPr>
          <a:lstStyle>
            <a:lvl1pPr marL="0" indent="0" algn="l" defTabSz="914400" rtl="0" eaLnBrk="1" latinLnBrk="0" hangingPunct="1">
              <a:spcBef>
                <a:spcPts val="1200"/>
              </a:spcBef>
              <a:spcAft>
                <a:spcPts val="0"/>
              </a:spcAft>
              <a:buClrTx/>
              <a:buFontTx/>
              <a:buNone/>
              <a:tabLst>
                <a:tab pos="1201738" algn="l"/>
              </a:tabLst>
              <a:defRPr sz="1800" b="0" i="0" kern="1200">
                <a:solidFill>
                  <a:schemeClr val="tx2"/>
                </a:solidFill>
                <a:latin typeface="Open Sans Light"/>
                <a:ea typeface="+mn-ea"/>
                <a:cs typeface="Open Sans Light"/>
              </a:defRPr>
            </a:lvl1pPr>
            <a:lvl2pPr marL="200025" indent="-200025" algn="l" defTabSz="914400" rtl="0" eaLnBrk="1" latinLnBrk="0" hangingPunct="1">
              <a:spcBef>
                <a:spcPts val="600"/>
              </a:spcBef>
              <a:spcAft>
                <a:spcPts val="0"/>
              </a:spcAft>
              <a:buClrTx/>
              <a:buFont typeface="Arial" pitchFamily="34" charset="0"/>
              <a:buChar char="•"/>
              <a:tabLst>
                <a:tab pos="1201738" algn="l"/>
              </a:tabLst>
              <a:defRPr sz="1800" b="0" i="0" kern="1200">
                <a:solidFill>
                  <a:schemeClr val="tx2"/>
                </a:solidFill>
                <a:latin typeface="Open Sans Light"/>
                <a:ea typeface="+mn-ea"/>
                <a:cs typeface="Open Sans Light"/>
              </a:defRPr>
            </a:lvl2pPr>
            <a:lvl3pPr marL="398463" indent="-200025" algn="l" defTabSz="914400" rtl="0" eaLnBrk="1" latinLnBrk="0" hangingPunct="1">
              <a:spcBef>
                <a:spcPts val="300"/>
              </a:spcBef>
              <a:spcAft>
                <a:spcPts val="0"/>
              </a:spcAft>
              <a:buClrTx/>
              <a:buFont typeface="Lucida Grande"/>
              <a:buChar char="-"/>
              <a:tabLst>
                <a:tab pos="1201738" algn="l"/>
              </a:tabLst>
              <a:defRPr sz="1800" b="0" i="0" kern="1200">
                <a:solidFill>
                  <a:schemeClr val="tx2"/>
                </a:solidFill>
                <a:latin typeface="Open Sans Light"/>
                <a:ea typeface="+mn-ea"/>
                <a:cs typeface="Open Sans Light"/>
              </a:defRPr>
            </a:lvl3pPr>
            <a:lvl4pPr marL="622300" indent="-200025" algn="l" defTabSz="914400" rtl="0" eaLnBrk="1" latinLnBrk="0" hangingPunct="1">
              <a:spcBef>
                <a:spcPts val="300"/>
              </a:spcBef>
              <a:spcAft>
                <a:spcPts val="0"/>
              </a:spcAft>
              <a:buClrTx/>
              <a:buFont typeface="Arial" pitchFamily="34" charset="0"/>
              <a:buChar char="•"/>
              <a:tabLst>
                <a:tab pos="1201738" algn="l"/>
              </a:tabLst>
              <a:defRPr sz="1800" b="0" i="0" kern="1200">
                <a:solidFill>
                  <a:schemeClr val="tx2"/>
                </a:solidFill>
                <a:latin typeface="Open Sans Light"/>
                <a:ea typeface="+mn-ea"/>
                <a:cs typeface="Open Sans Light"/>
              </a:defRPr>
            </a:lvl4pPr>
            <a:lvl5pPr marL="806450" indent="-182563" algn="l" defTabSz="914400" rtl="0" eaLnBrk="1" latinLnBrk="0" hangingPunct="1">
              <a:spcBef>
                <a:spcPts val="300"/>
              </a:spcBef>
              <a:spcAft>
                <a:spcPts val="0"/>
              </a:spcAft>
              <a:buClrTx/>
              <a:buFont typeface="Lucida Grande"/>
              <a:buChar char="-"/>
              <a:tabLst>
                <a:tab pos="1201738" algn="l"/>
              </a:tabLst>
              <a:defRPr sz="1800" b="0" i="0" kern="1200">
                <a:solidFill>
                  <a:schemeClr val="tx2"/>
                </a:solidFill>
                <a:latin typeface="Open Sans Light"/>
                <a:ea typeface="+mn-ea"/>
                <a:cs typeface="Open Sans Light"/>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defTabSz="456781" fontAlgn="base">
              <a:spcAft>
                <a:spcPts val="600"/>
              </a:spcAft>
            </a:pPr>
            <a:r>
              <a:rPr lang="en-US" sz="1200">
                <a:solidFill>
                  <a:srgbClr val="CC0000"/>
                </a:solidFill>
                <a:latin typeface="+mn-lt"/>
                <a:cs typeface="Arial" panose="020B0604020202020204" pitchFamily="34" charset="0"/>
              </a:rPr>
              <a:t>Do not use these colors.</a:t>
            </a:r>
          </a:p>
        </p:txBody>
      </p:sp>
      <p:sp>
        <p:nvSpPr>
          <p:cNvPr id="122" name="Rectangle 121">
            <a:extLst>
              <a:ext uri="{FF2B5EF4-FFF2-40B4-BE49-F238E27FC236}">
                <a16:creationId xmlns:a16="http://schemas.microsoft.com/office/drawing/2014/main" id="{DE3A6B00-42B9-B985-1913-F3B9C4884FD6}"/>
              </a:ext>
            </a:extLst>
          </p:cNvPr>
          <p:cNvSpPr/>
          <p:nvPr/>
        </p:nvSpPr>
        <p:spPr>
          <a:xfrm>
            <a:off x="4202432" y="1865349"/>
            <a:ext cx="879777" cy="692727"/>
          </a:xfrm>
          <a:prstGeom prst="rect">
            <a:avLst/>
          </a:prstGeom>
          <a:solidFill>
            <a:srgbClr val="01828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23" name="Rectangle 122">
            <a:extLst>
              <a:ext uri="{FF2B5EF4-FFF2-40B4-BE49-F238E27FC236}">
                <a16:creationId xmlns:a16="http://schemas.microsoft.com/office/drawing/2014/main" id="{B398584D-CE3F-8AEF-1FCA-85C8413BE99F}"/>
              </a:ext>
            </a:extLst>
          </p:cNvPr>
          <p:cNvSpPr/>
          <p:nvPr/>
        </p:nvSpPr>
        <p:spPr>
          <a:xfrm>
            <a:off x="5267666" y="1865349"/>
            <a:ext cx="879777" cy="6927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24" name="Rectangle 123">
            <a:extLst>
              <a:ext uri="{FF2B5EF4-FFF2-40B4-BE49-F238E27FC236}">
                <a16:creationId xmlns:a16="http://schemas.microsoft.com/office/drawing/2014/main" id="{10472008-7C52-1E8C-9A39-84C3F23B5168}"/>
              </a:ext>
            </a:extLst>
          </p:cNvPr>
          <p:cNvSpPr/>
          <p:nvPr/>
        </p:nvSpPr>
        <p:spPr>
          <a:xfrm>
            <a:off x="6332900" y="1865349"/>
            <a:ext cx="879778" cy="69272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25" name="Rectangle 124">
            <a:extLst>
              <a:ext uri="{FF2B5EF4-FFF2-40B4-BE49-F238E27FC236}">
                <a16:creationId xmlns:a16="http://schemas.microsoft.com/office/drawing/2014/main" id="{11B5A22C-836A-263F-B90E-F563EAA889E6}"/>
              </a:ext>
            </a:extLst>
          </p:cNvPr>
          <p:cNvSpPr/>
          <p:nvPr/>
        </p:nvSpPr>
        <p:spPr>
          <a:xfrm>
            <a:off x="7398136" y="1865349"/>
            <a:ext cx="879778" cy="692727"/>
          </a:xfrm>
          <a:prstGeom prst="rect">
            <a:avLst/>
          </a:prstGeom>
          <a:solidFill>
            <a:schemeClr val="bg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26" name="Rectangle 125">
            <a:extLst>
              <a:ext uri="{FF2B5EF4-FFF2-40B4-BE49-F238E27FC236}">
                <a16:creationId xmlns:a16="http://schemas.microsoft.com/office/drawing/2014/main" id="{6D13BBEE-8D6C-8024-4DDC-A14098B3F65D}"/>
              </a:ext>
            </a:extLst>
          </p:cNvPr>
          <p:cNvSpPr/>
          <p:nvPr/>
        </p:nvSpPr>
        <p:spPr>
          <a:xfrm>
            <a:off x="8463374" y="1865349"/>
            <a:ext cx="879778" cy="69272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27" name="Rectangle 126">
            <a:extLst>
              <a:ext uri="{FF2B5EF4-FFF2-40B4-BE49-F238E27FC236}">
                <a16:creationId xmlns:a16="http://schemas.microsoft.com/office/drawing/2014/main" id="{38E3E820-5AF0-AF7C-FF6C-390E2A59DFE1}"/>
              </a:ext>
            </a:extLst>
          </p:cNvPr>
          <p:cNvSpPr/>
          <p:nvPr/>
        </p:nvSpPr>
        <p:spPr>
          <a:xfrm>
            <a:off x="7391146" y="5368878"/>
            <a:ext cx="879778" cy="692727"/>
          </a:xfrm>
          <a:prstGeom prst="rect">
            <a:avLst/>
          </a:prstGeom>
          <a:solidFill>
            <a:srgbClr val="9B86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28" name="Rectangle 127">
            <a:extLst>
              <a:ext uri="{FF2B5EF4-FFF2-40B4-BE49-F238E27FC236}">
                <a16:creationId xmlns:a16="http://schemas.microsoft.com/office/drawing/2014/main" id="{4766E1B4-F330-623C-5A53-99EECC0DAB80}"/>
              </a:ext>
            </a:extLst>
          </p:cNvPr>
          <p:cNvSpPr/>
          <p:nvPr/>
        </p:nvSpPr>
        <p:spPr>
          <a:xfrm>
            <a:off x="5264538" y="3671918"/>
            <a:ext cx="879778" cy="69272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29" name="Rectangle 128">
            <a:extLst>
              <a:ext uri="{FF2B5EF4-FFF2-40B4-BE49-F238E27FC236}">
                <a16:creationId xmlns:a16="http://schemas.microsoft.com/office/drawing/2014/main" id="{A42194C2-1437-C0AB-E484-A654645F39D7}"/>
              </a:ext>
            </a:extLst>
          </p:cNvPr>
          <p:cNvSpPr/>
          <p:nvPr/>
        </p:nvSpPr>
        <p:spPr>
          <a:xfrm>
            <a:off x="6329774" y="3676444"/>
            <a:ext cx="879778" cy="69272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30" name="Rectangle 129">
            <a:extLst>
              <a:ext uri="{FF2B5EF4-FFF2-40B4-BE49-F238E27FC236}">
                <a16:creationId xmlns:a16="http://schemas.microsoft.com/office/drawing/2014/main" id="{60969A8D-2728-E105-4619-2A5863EE1F28}"/>
              </a:ext>
            </a:extLst>
          </p:cNvPr>
          <p:cNvSpPr/>
          <p:nvPr/>
        </p:nvSpPr>
        <p:spPr>
          <a:xfrm>
            <a:off x="7395008" y="3676444"/>
            <a:ext cx="879778" cy="69272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31" name="TextBox 130">
            <a:extLst>
              <a:ext uri="{FF2B5EF4-FFF2-40B4-BE49-F238E27FC236}">
                <a16:creationId xmlns:a16="http://schemas.microsoft.com/office/drawing/2014/main" id="{385F3CCC-47F2-6A7A-BD90-F45333C4583C}"/>
              </a:ext>
            </a:extLst>
          </p:cNvPr>
          <p:cNvSpPr txBox="1"/>
          <p:nvPr/>
        </p:nvSpPr>
        <p:spPr>
          <a:xfrm>
            <a:off x="4202430" y="2565924"/>
            <a:ext cx="870852" cy="507831"/>
          </a:xfrm>
          <a:prstGeom prst="rect">
            <a:avLst/>
          </a:prstGeom>
          <a:noFill/>
        </p:spPr>
        <p:txBody>
          <a:bodyPr wrap="square" lIns="0" rIns="0" rtlCol="0">
            <a:spAutoFit/>
          </a:bodyPr>
          <a:lstStyle>
            <a:defPPr>
              <a:defRPr lang="en-US"/>
            </a:defPPr>
            <a:lvl1pPr>
              <a:defRPr sz="900"/>
            </a:lvl1pPr>
          </a:lstStyle>
          <a:p>
            <a:r>
              <a:rPr lang="en-US" sz="900"/>
              <a:t>Teal</a:t>
            </a:r>
          </a:p>
          <a:p>
            <a:r>
              <a:rPr lang="en-US" sz="900"/>
              <a:t>RGB 1, 130, 142</a:t>
            </a:r>
          </a:p>
          <a:p>
            <a:r>
              <a:rPr lang="en-US" sz="900"/>
              <a:t>HEX #01828E</a:t>
            </a:r>
          </a:p>
        </p:txBody>
      </p:sp>
      <p:sp>
        <p:nvSpPr>
          <p:cNvPr id="132" name="TextBox 131">
            <a:extLst>
              <a:ext uri="{FF2B5EF4-FFF2-40B4-BE49-F238E27FC236}">
                <a16:creationId xmlns:a16="http://schemas.microsoft.com/office/drawing/2014/main" id="{11CDFA37-DF80-B428-651F-6D6A1CF989CF}"/>
              </a:ext>
            </a:extLst>
          </p:cNvPr>
          <p:cNvSpPr txBox="1"/>
          <p:nvPr/>
        </p:nvSpPr>
        <p:spPr>
          <a:xfrm>
            <a:off x="5276590" y="2565924"/>
            <a:ext cx="870852" cy="507831"/>
          </a:xfrm>
          <a:prstGeom prst="rect">
            <a:avLst/>
          </a:prstGeom>
          <a:noFill/>
        </p:spPr>
        <p:txBody>
          <a:bodyPr wrap="square" lIns="0" rIns="0" rtlCol="0">
            <a:spAutoFit/>
          </a:bodyPr>
          <a:lstStyle>
            <a:defPPr>
              <a:defRPr lang="en-US"/>
            </a:defPPr>
            <a:lvl1pPr>
              <a:defRPr sz="900"/>
            </a:lvl1pPr>
          </a:lstStyle>
          <a:p>
            <a:r>
              <a:rPr lang="en-US" sz="900"/>
              <a:t>Blue</a:t>
            </a:r>
          </a:p>
          <a:p>
            <a:r>
              <a:rPr lang="en-US" sz="900"/>
              <a:t>RGB 0, 58, 150</a:t>
            </a:r>
          </a:p>
          <a:p>
            <a:r>
              <a:rPr lang="en-US" sz="900"/>
              <a:t>HEX #003A96</a:t>
            </a:r>
          </a:p>
        </p:txBody>
      </p:sp>
      <p:sp>
        <p:nvSpPr>
          <p:cNvPr id="133" name="TextBox 132">
            <a:extLst>
              <a:ext uri="{FF2B5EF4-FFF2-40B4-BE49-F238E27FC236}">
                <a16:creationId xmlns:a16="http://schemas.microsoft.com/office/drawing/2014/main" id="{3603BE58-7C1B-7B21-E960-F523BB11EAD5}"/>
              </a:ext>
            </a:extLst>
          </p:cNvPr>
          <p:cNvSpPr txBox="1"/>
          <p:nvPr/>
        </p:nvSpPr>
        <p:spPr>
          <a:xfrm>
            <a:off x="6352721" y="2565924"/>
            <a:ext cx="870852" cy="507831"/>
          </a:xfrm>
          <a:prstGeom prst="rect">
            <a:avLst/>
          </a:prstGeom>
          <a:noFill/>
        </p:spPr>
        <p:txBody>
          <a:bodyPr wrap="square" lIns="0" rIns="0" rtlCol="0">
            <a:spAutoFit/>
          </a:bodyPr>
          <a:lstStyle>
            <a:defPPr>
              <a:defRPr lang="en-US"/>
            </a:defPPr>
            <a:lvl1pPr>
              <a:defRPr sz="900"/>
            </a:lvl1pPr>
          </a:lstStyle>
          <a:p>
            <a:r>
              <a:rPr lang="en-US" sz="900"/>
              <a:t>Light teal</a:t>
            </a:r>
          </a:p>
          <a:p>
            <a:r>
              <a:rPr lang="en-US" sz="900"/>
              <a:t>RGB 177, 228, 227</a:t>
            </a:r>
          </a:p>
          <a:p>
            <a:r>
              <a:rPr lang="en-US" sz="900"/>
              <a:t>HEX #B1E4E3</a:t>
            </a:r>
          </a:p>
        </p:txBody>
      </p:sp>
      <p:sp>
        <p:nvSpPr>
          <p:cNvPr id="134" name="TextBox 133">
            <a:extLst>
              <a:ext uri="{FF2B5EF4-FFF2-40B4-BE49-F238E27FC236}">
                <a16:creationId xmlns:a16="http://schemas.microsoft.com/office/drawing/2014/main" id="{8A6B8248-0F57-806E-AC7A-E12CA88D9F22}"/>
              </a:ext>
            </a:extLst>
          </p:cNvPr>
          <p:cNvSpPr txBox="1"/>
          <p:nvPr/>
        </p:nvSpPr>
        <p:spPr>
          <a:xfrm>
            <a:off x="7410190" y="2565924"/>
            <a:ext cx="870852" cy="507831"/>
          </a:xfrm>
          <a:prstGeom prst="rect">
            <a:avLst/>
          </a:prstGeom>
          <a:noFill/>
        </p:spPr>
        <p:txBody>
          <a:bodyPr wrap="square" lIns="0" rIns="0" rtlCol="0">
            <a:spAutoFit/>
          </a:bodyPr>
          <a:lstStyle>
            <a:defPPr>
              <a:defRPr lang="en-US"/>
            </a:defPPr>
            <a:lvl1pPr>
              <a:defRPr sz="900"/>
            </a:lvl1pPr>
          </a:lstStyle>
          <a:p>
            <a:r>
              <a:rPr lang="en-US" sz="900"/>
              <a:t>White</a:t>
            </a:r>
          </a:p>
          <a:p>
            <a:r>
              <a:rPr lang="en-US" sz="900"/>
              <a:t>RGB 255, 255, 255</a:t>
            </a:r>
          </a:p>
          <a:p>
            <a:r>
              <a:rPr lang="en-US" sz="900"/>
              <a:t>HEX #FFFFFF</a:t>
            </a:r>
          </a:p>
        </p:txBody>
      </p:sp>
      <p:sp>
        <p:nvSpPr>
          <p:cNvPr id="135" name="TextBox 134">
            <a:extLst>
              <a:ext uri="{FF2B5EF4-FFF2-40B4-BE49-F238E27FC236}">
                <a16:creationId xmlns:a16="http://schemas.microsoft.com/office/drawing/2014/main" id="{C50E4703-D840-66B5-B95F-9694213793A0}"/>
              </a:ext>
            </a:extLst>
          </p:cNvPr>
          <p:cNvSpPr txBox="1"/>
          <p:nvPr/>
        </p:nvSpPr>
        <p:spPr>
          <a:xfrm>
            <a:off x="8473880" y="2565923"/>
            <a:ext cx="870852" cy="507831"/>
          </a:xfrm>
          <a:prstGeom prst="rect">
            <a:avLst/>
          </a:prstGeom>
          <a:noFill/>
        </p:spPr>
        <p:txBody>
          <a:bodyPr wrap="square" lIns="0" rIns="0" rtlCol="0">
            <a:spAutoFit/>
          </a:bodyPr>
          <a:lstStyle>
            <a:defPPr>
              <a:defRPr lang="en-US"/>
            </a:defPPr>
            <a:lvl1pPr>
              <a:defRPr sz="900"/>
            </a:lvl1pPr>
          </a:lstStyle>
          <a:p>
            <a:r>
              <a:rPr lang="en-US" sz="900"/>
              <a:t>Black</a:t>
            </a:r>
          </a:p>
          <a:p>
            <a:r>
              <a:rPr lang="en-US" sz="900"/>
              <a:t>RGB 0, 0, 0</a:t>
            </a:r>
          </a:p>
          <a:p>
            <a:r>
              <a:rPr lang="en-US" sz="900"/>
              <a:t>HEX #000000</a:t>
            </a:r>
          </a:p>
        </p:txBody>
      </p:sp>
      <p:sp>
        <p:nvSpPr>
          <p:cNvPr id="136" name="TextBox 135">
            <a:extLst>
              <a:ext uri="{FF2B5EF4-FFF2-40B4-BE49-F238E27FC236}">
                <a16:creationId xmlns:a16="http://schemas.microsoft.com/office/drawing/2014/main" id="{3C94ACD2-4451-0001-CE89-59A741C29E7A}"/>
              </a:ext>
            </a:extLst>
          </p:cNvPr>
          <p:cNvSpPr txBox="1"/>
          <p:nvPr/>
        </p:nvSpPr>
        <p:spPr>
          <a:xfrm>
            <a:off x="7391146" y="6061604"/>
            <a:ext cx="870852" cy="507831"/>
          </a:xfrm>
          <a:prstGeom prst="rect">
            <a:avLst/>
          </a:prstGeom>
          <a:noFill/>
        </p:spPr>
        <p:txBody>
          <a:bodyPr wrap="square" lIns="0" rIns="0" rtlCol="0">
            <a:spAutoFit/>
          </a:bodyPr>
          <a:lstStyle/>
          <a:p>
            <a:r>
              <a:rPr lang="en-US" sz="900"/>
              <a:t>Iris</a:t>
            </a:r>
          </a:p>
          <a:p>
            <a:r>
              <a:rPr lang="en-US" sz="900"/>
              <a:t>RGB</a:t>
            </a:r>
          </a:p>
          <a:p>
            <a:r>
              <a:rPr lang="en-US" sz="900"/>
              <a:t>HEX #9B86B8</a:t>
            </a:r>
          </a:p>
        </p:txBody>
      </p:sp>
      <p:sp>
        <p:nvSpPr>
          <p:cNvPr id="137" name="TextBox 136">
            <a:extLst>
              <a:ext uri="{FF2B5EF4-FFF2-40B4-BE49-F238E27FC236}">
                <a16:creationId xmlns:a16="http://schemas.microsoft.com/office/drawing/2014/main" id="{273B8536-E4B1-B03B-4B82-AD59C2A205B3}"/>
              </a:ext>
            </a:extLst>
          </p:cNvPr>
          <p:cNvSpPr txBox="1"/>
          <p:nvPr/>
        </p:nvSpPr>
        <p:spPr>
          <a:xfrm>
            <a:off x="5273462" y="4364645"/>
            <a:ext cx="870852" cy="507831"/>
          </a:xfrm>
          <a:prstGeom prst="rect">
            <a:avLst/>
          </a:prstGeom>
          <a:noFill/>
        </p:spPr>
        <p:txBody>
          <a:bodyPr wrap="square" lIns="0" rIns="0" rtlCol="0">
            <a:spAutoFit/>
          </a:bodyPr>
          <a:lstStyle>
            <a:defPPr>
              <a:defRPr lang="en-US"/>
            </a:defPPr>
            <a:lvl1pPr>
              <a:defRPr sz="900"/>
            </a:lvl1pPr>
          </a:lstStyle>
          <a:p>
            <a:r>
              <a:rPr lang="en-US" sz="900"/>
              <a:t>Mango</a:t>
            </a:r>
          </a:p>
          <a:p>
            <a:r>
              <a:rPr lang="en-US" sz="900"/>
              <a:t>RGB 255, 200, 58</a:t>
            </a:r>
          </a:p>
          <a:p>
            <a:r>
              <a:rPr lang="en-US" sz="900"/>
              <a:t>HEX #FFC83A</a:t>
            </a:r>
          </a:p>
        </p:txBody>
      </p:sp>
      <p:sp>
        <p:nvSpPr>
          <p:cNvPr id="138" name="TextBox 137">
            <a:extLst>
              <a:ext uri="{FF2B5EF4-FFF2-40B4-BE49-F238E27FC236}">
                <a16:creationId xmlns:a16="http://schemas.microsoft.com/office/drawing/2014/main" id="{FF895C1C-11E6-BE23-AB22-7B6B393ED0C1}"/>
              </a:ext>
            </a:extLst>
          </p:cNvPr>
          <p:cNvSpPr txBox="1"/>
          <p:nvPr/>
        </p:nvSpPr>
        <p:spPr>
          <a:xfrm>
            <a:off x="6349593" y="4364645"/>
            <a:ext cx="870852" cy="507831"/>
          </a:xfrm>
          <a:prstGeom prst="rect">
            <a:avLst/>
          </a:prstGeom>
          <a:noFill/>
        </p:spPr>
        <p:txBody>
          <a:bodyPr wrap="square" lIns="0" rIns="0" rtlCol="0">
            <a:spAutoFit/>
          </a:bodyPr>
          <a:lstStyle>
            <a:defPPr>
              <a:defRPr lang="en-US"/>
            </a:defPPr>
            <a:lvl1pPr>
              <a:defRPr sz="900"/>
            </a:lvl1pPr>
          </a:lstStyle>
          <a:p>
            <a:r>
              <a:rPr lang="en-US" sz="900"/>
              <a:t>Amber</a:t>
            </a:r>
          </a:p>
          <a:p>
            <a:r>
              <a:rPr lang="en-US" sz="900"/>
              <a:t>RGB 223, 109, 82</a:t>
            </a:r>
          </a:p>
          <a:p>
            <a:r>
              <a:rPr lang="en-US" sz="900"/>
              <a:t>HEX #DF6D52</a:t>
            </a:r>
          </a:p>
        </p:txBody>
      </p:sp>
      <p:sp>
        <p:nvSpPr>
          <p:cNvPr id="139" name="TextBox 138">
            <a:extLst>
              <a:ext uri="{FF2B5EF4-FFF2-40B4-BE49-F238E27FC236}">
                <a16:creationId xmlns:a16="http://schemas.microsoft.com/office/drawing/2014/main" id="{7632BB0B-06F8-1F40-9927-AC1D7C8B71AD}"/>
              </a:ext>
            </a:extLst>
          </p:cNvPr>
          <p:cNvSpPr txBox="1"/>
          <p:nvPr/>
        </p:nvSpPr>
        <p:spPr>
          <a:xfrm>
            <a:off x="7407062" y="4364645"/>
            <a:ext cx="870852" cy="507831"/>
          </a:xfrm>
          <a:prstGeom prst="rect">
            <a:avLst/>
          </a:prstGeom>
          <a:noFill/>
        </p:spPr>
        <p:txBody>
          <a:bodyPr wrap="square" lIns="0" rIns="0" rtlCol="0">
            <a:spAutoFit/>
          </a:bodyPr>
          <a:lstStyle>
            <a:defPPr>
              <a:defRPr lang="en-US"/>
            </a:defPPr>
            <a:lvl1pPr>
              <a:defRPr sz="900"/>
            </a:lvl1pPr>
          </a:lstStyle>
          <a:p>
            <a:r>
              <a:rPr lang="en-US" sz="900"/>
              <a:t>Fern</a:t>
            </a:r>
          </a:p>
          <a:p>
            <a:r>
              <a:rPr lang="en-US" sz="900"/>
              <a:t>RGB 131, 211, 127</a:t>
            </a:r>
          </a:p>
          <a:p>
            <a:r>
              <a:rPr lang="en-US" sz="900"/>
              <a:t>HEX #</a:t>
            </a:r>
            <a:r>
              <a:rPr lang="en-US" sz="900" cap="all"/>
              <a:t>83d37f</a:t>
            </a:r>
            <a:endParaRPr lang="en-US" sz="900"/>
          </a:p>
        </p:txBody>
      </p:sp>
      <p:sp>
        <p:nvSpPr>
          <p:cNvPr id="140" name="Rectangle 139">
            <a:extLst>
              <a:ext uri="{FF2B5EF4-FFF2-40B4-BE49-F238E27FC236}">
                <a16:creationId xmlns:a16="http://schemas.microsoft.com/office/drawing/2014/main" id="{F28953BA-6F89-1BAD-AC1D-BED7B2944F28}"/>
              </a:ext>
            </a:extLst>
          </p:cNvPr>
          <p:cNvSpPr/>
          <p:nvPr/>
        </p:nvSpPr>
        <p:spPr>
          <a:xfrm>
            <a:off x="9528610" y="1865349"/>
            <a:ext cx="879778" cy="69272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41" name="TextBox 140">
            <a:extLst>
              <a:ext uri="{FF2B5EF4-FFF2-40B4-BE49-F238E27FC236}">
                <a16:creationId xmlns:a16="http://schemas.microsoft.com/office/drawing/2014/main" id="{2D7D33A9-5BB6-9E8C-1035-3DCE3A8908F4}"/>
              </a:ext>
            </a:extLst>
          </p:cNvPr>
          <p:cNvSpPr txBox="1"/>
          <p:nvPr/>
        </p:nvSpPr>
        <p:spPr>
          <a:xfrm>
            <a:off x="9539117" y="2565924"/>
            <a:ext cx="870852" cy="507831"/>
          </a:xfrm>
          <a:prstGeom prst="rect">
            <a:avLst/>
          </a:prstGeom>
          <a:noFill/>
        </p:spPr>
        <p:txBody>
          <a:bodyPr wrap="square" lIns="0" rIns="0" rtlCol="0">
            <a:spAutoFit/>
          </a:bodyPr>
          <a:lstStyle>
            <a:defPPr>
              <a:defRPr lang="en-US"/>
            </a:defPPr>
            <a:lvl1pPr>
              <a:defRPr sz="900"/>
            </a:lvl1pPr>
          </a:lstStyle>
          <a:p>
            <a:r>
              <a:rPr lang="en-US" sz="900"/>
              <a:t>Gray</a:t>
            </a:r>
          </a:p>
          <a:p>
            <a:r>
              <a:rPr lang="en-US" sz="900"/>
              <a:t>RGB 171, 176, 173</a:t>
            </a:r>
          </a:p>
          <a:p>
            <a:r>
              <a:rPr lang="en-US" sz="900"/>
              <a:t>HEX #ABB0AD</a:t>
            </a:r>
          </a:p>
        </p:txBody>
      </p:sp>
      <p:sp>
        <p:nvSpPr>
          <p:cNvPr id="2" name="TextBox 1">
            <a:extLst>
              <a:ext uri="{FF2B5EF4-FFF2-40B4-BE49-F238E27FC236}">
                <a16:creationId xmlns:a16="http://schemas.microsoft.com/office/drawing/2014/main" id="{FF17EE85-C178-BBE4-5C18-0515D16B55C6}"/>
              </a:ext>
            </a:extLst>
          </p:cNvPr>
          <p:cNvSpPr txBox="1"/>
          <p:nvPr userDrawn="1"/>
        </p:nvSpPr>
        <p:spPr>
          <a:xfrm>
            <a:off x="4205701" y="1482837"/>
            <a:ext cx="3421187" cy="298257"/>
          </a:xfrm>
          <a:prstGeom prst="rect">
            <a:avLst/>
          </a:prstGeom>
          <a:noFill/>
          <a:ln w="25400">
            <a:noFill/>
          </a:ln>
        </p:spPr>
        <p:txBody>
          <a:bodyPr wrap="square" lIns="0" tIns="0" rtlCol="0">
            <a:noAutofit/>
          </a:bodyPr>
          <a:lstStyle/>
          <a:p>
            <a:pPr marL="0" indent="0" algn="l" defTabSz="914446" rtl="0" eaLnBrk="1" latinLnBrk="0" hangingPunct="1">
              <a:lnSpc>
                <a:spcPct val="100000"/>
              </a:lnSpc>
              <a:spcBef>
                <a:spcPts val="0"/>
              </a:spcBef>
              <a:buFont typeface="Arial" panose="020B0604020202020204" pitchFamily="34" charset="0"/>
              <a:buNone/>
            </a:pPr>
            <a:r>
              <a:rPr lang="en-US" sz="2000" b="1" kern="1200">
                <a:solidFill>
                  <a:schemeClr val="tx1"/>
                </a:solidFill>
                <a:latin typeface="+mn-lt"/>
                <a:ea typeface="+mn-ea"/>
                <a:cs typeface="+mn-cs"/>
              </a:rPr>
              <a:t>Primary colors</a:t>
            </a:r>
          </a:p>
        </p:txBody>
      </p:sp>
      <p:sp>
        <p:nvSpPr>
          <p:cNvPr id="7" name="TextBox 6">
            <a:extLst>
              <a:ext uri="{FF2B5EF4-FFF2-40B4-BE49-F238E27FC236}">
                <a16:creationId xmlns:a16="http://schemas.microsoft.com/office/drawing/2014/main" id="{38BAD55C-0DB7-CD8E-7335-84C527723216}"/>
              </a:ext>
            </a:extLst>
          </p:cNvPr>
          <p:cNvSpPr txBox="1"/>
          <p:nvPr userDrawn="1"/>
        </p:nvSpPr>
        <p:spPr>
          <a:xfrm>
            <a:off x="4205701" y="3281157"/>
            <a:ext cx="3421187" cy="298257"/>
          </a:xfrm>
          <a:prstGeom prst="rect">
            <a:avLst/>
          </a:prstGeom>
          <a:noFill/>
          <a:ln w="25400">
            <a:noFill/>
          </a:ln>
        </p:spPr>
        <p:txBody>
          <a:bodyPr wrap="square" lIns="0" tIns="0" rtlCol="0">
            <a:noAutofit/>
          </a:bodyPr>
          <a:lstStyle/>
          <a:p>
            <a:pPr marL="0" indent="0" algn="l" defTabSz="914446" rtl="0" eaLnBrk="1" latinLnBrk="0" hangingPunct="1">
              <a:lnSpc>
                <a:spcPct val="100000"/>
              </a:lnSpc>
              <a:spcBef>
                <a:spcPts val="0"/>
              </a:spcBef>
              <a:buFont typeface="Arial" panose="020B0604020202020204" pitchFamily="34" charset="0"/>
              <a:buNone/>
            </a:pPr>
            <a:r>
              <a:rPr lang="en-US" sz="2000" b="1" kern="1200">
                <a:solidFill>
                  <a:schemeClr val="tx1"/>
                </a:solidFill>
                <a:latin typeface="+mn-lt"/>
                <a:ea typeface="+mn-ea"/>
                <a:cs typeface="+mn-cs"/>
              </a:rPr>
              <a:t>Secondary colors</a:t>
            </a:r>
            <a:endParaRPr lang="en-US" sz="2400"/>
          </a:p>
        </p:txBody>
      </p:sp>
      <p:sp>
        <p:nvSpPr>
          <p:cNvPr id="9" name="TextBox 8">
            <a:extLst>
              <a:ext uri="{FF2B5EF4-FFF2-40B4-BE49-F238E27FC236}">
                <a16:creationId xmlns:a16="http://schemas.microsoft.com/office/drawing/2014/main" id="{59BD3F8B-7151-8095-7CBF-3FBC5A29129D}"/>
              </a:ext>
            </a:extLst>
          </p:cNvPr>
          <p:cNvSpPr txBox="1"/>
          <p:nvPr userDrawn="1"/>
        </p:nvSpPr>
        <p:spPr>
          <a:xfrm>
            <a:off x="8501242" y="3695115"/>
            <a:ext cx="2857926" cy="646331"/>
          </a:xfrm>
          <a:prstGeom prst="rect">
            <a:avLst/>
          </a:prstGeom>
          <a:noFill/>
        </p:spPr>
        <p:txBody>
          <a:bodyPr wrap="square" lIns="0" tIns="0" rIns="0" bIns="0" rtlCol="0">
            <a:spAutoFit/>
          </a:bodyPr>
          <a:lstStyle/>
          <a:p>
            <a:pPr marL="0" indent="0" algn="l" defTabSz="914446" rtl="0" eaLnBrk="1" latinLnBrk="0" hangingPunct="1">
              <a:lnSpc>
                <a:spcPct val="100000"/>
              </a:lnSpc>
              <a:spcBef>
                <a:spcPts val="0"/>
              </a:spcBef>
              <a:buFont typeface="Arial" panose="020B0604020202020204" pitchFamily="34" charset="0"/>
              <a:buNone/>
            </a:pPr>
            <a:r>
              <a:rPr lang="en-US" sz="1400" b="1" kern="1200">
                <a:solidFill>
                  <a:schemeClr val="tx1"/>
                </a:solidFill>
                <a:latin typeface="+mn-lt"/>
                <a:ea typeface="+mn-ea"/>
                <a:cs typeface="+mn-cs"/>
              </a:rPr>
              <a:t>Note: </a:t>
            </a:r>
            <a:r>
              <a:rPr lang="en-US" sz="1400" b="0" kern="1200">
                <a:solidFill>
                  <a:schemeClr val="tx1"/>
                </a:solidFill>
                <a:latin typeface="+mn-lt"/>
                <a:ea typeface="+mn-ea"/>
                <a:cs typeface="+mn-cs"/>
              </a:rPr>
              <a:t>In this template, these colors appear automatically in the PowerPoint color pull-down menu.</a:t>
            </a:r>
            <a:endParaRPr lang="en-US" sz="1400"/>
          </a:p>
        </p:txBody>
      </p:sp>
      <p:sp>
        <p:nvSpPr>
          <p:cNvPr id="11" name="Rectangle 10">
            <a:extLst>
              <a:ext uri="{FF2B5EF4-FFF2-40B4-BE49-F238E27FC236}">
                <a16:creationId xmlns:a16="http://schemas.microsoft.com/office/drawing/2014/main" id="{04A777C5-C204-5A90-3FB5-3C0203148CB5}"/>
              </a:ext>
            </a:extLst>
          </p:cNvPr>
          <p:cNvSpPr/>
          <p:nvPr userDrawn="1"/>
        </p:nvSpPr>
        <p:spPr>
          <a:xfrm>
            <a:off x="4211026" y="5367194"/>
            <a:ext cx="879778" cy="692727"/>
          </a:xfrm>
          <a:prstGeom prst="rect">
            <a:avLst/>
          </a:prstGeom>
          <a:solidFill>
            <a:srgbClr val="EAE7D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2" name="TextBox 11">
            <a:extLst>
              <a:ext uri="{FF2B5EF4-FFF2-40B4-BE49-F238E27FC236}">
                <a16:creationId xmlns:a16="http://schemas.microsoft.com/office/drawing/2014/main" id="{4CDB798B-D738-CD56-2500-2013A9020520}"/>
              </a:ext>
            </a:extLst>
          </p:cNvPr>
          <p:cNvSpPr txBox="1"/>
          <p:nvPr userDrawn="1"/>
        </p:nvSpPr>
        <p:spPr>
          <a:xfrm>
            <a:off x="4221532" y="6067769"/>
            <a:ext cx="870852" cy="507831"/>
          </a:xfrm>
          <a:prstGeom prst="rect">
            <a:avLst/>
          </a:prstGeom>
          <a:noFill/>
        </p:spPr>
        <p:txBody>
          <a:bodyPr wrap="square" lIns="0" rIns="0" rtlCol="0">
            <a:spAutoFit/>
          </a:bodyPr>
          <a:lstStyle>
            <a:defPPr>
              <a:defRPr lang="en-US"/>
            </a:defPPr>
            <a:lvl1pPr>
              <a:defRPr sz="900"/>
            </a:lvl1pPr>
          </a:lstStyle>
          <a:p>
            <a:r>
              <a:rPr lang="en-US" sz="900"/>
              <a:t>Bone</a:t>
            </a:r>
          </a:p>
          <a:p>
            <a:r>
              <a:rPr lang="en-US" sz="900"/>
              <a:t>RGB 234, 231, 221</a:t>
            </a:r>
          </a:p>
          <a:p>
            <a:r>
              <a:rPr lang="en-US" sz="900"/>
              <a:t>HEX #EAE7DD</a:t>
            </a:r>
          </a:p>
        </p:txBody>
      </p:sp>
      <p:sp>
        <p:nvSpPr>
          <p:cNvPr id="15" name="Rectangle 14">
            <a:extLst>
              <a:ext uri="{FF2B5EF4-FFF2-40B4-BE49-F238E27FC236}">
                <a16:creationId xmlns:a16="http://schemas.microsoft.com/office/drawing/2014/main" id="{3BD5D67B-AB21-6279-E510-FEED6B2D5819}"/>
              </a:ext>
            </a:extLst>
          </p:cNvPr>
          <p:cNvSpPr/>
          <p:nvPr userDrawn="1"/>
        </p:nvSpPr>
        <p:spPr>
          <a:xfrm>
            <a:off x="4211026" y="3671918"/>
            <a:ext cx="879778" cy="692727"/>
          </a:xfrm>
          <a:prstGeom prst="rect">
            <a:avLst/>
          </a:prstGeom>
          <a:solidFill>
            <a:srgbClr val="55B9D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6" name="TextBox 15">
            <a:extLst>
              <a:ext uri="{FF2B5EF4-FFF2-40B4-BE49-F238E27FC236}">
                <a16:creationId xmlns:a16="http://schemas.microsoft.com/office/drawing/2014/main" id="{8D311748-83C6-A272-E4EC-5B8959DE5BE2}"/>
              </a:ext>
            </a:extLst>
          </p:cNvPr>
          <p:cNvSpPr txBox="1"/>
          <p:nvPr userDrawn="1"/>
        </p:nvSpPr>
        <p:spPr>
          <a:xfrm>
            <a:off x="4211025" y="4364645"/>
            <a:ext cx="870852" cy="507831"/>
          </a:xfrm>
          <a:prstGeom prst="rect">
            <a:avLst/>
          </a:prstGeom>
          <a:noFill/>
        </p:spPr>
        <p:txBody>
          <a:bodyPr wrap="square" lIns="0" rIns="0" rtlCol="0">
            <a:spAutoFit/>
          </a:bodyPr>
          <a:lstStyle/>
          <a:p>
            <a:r>
              <a:rPr lang="en-US" sz="900"/>
              <a:t>Sky</a:t>
            </a:r>
          </a:p>
          <a:p>
            <a:r>
              <a:rPr lang="en-US" sz="900"/>
              <a:t>RGB 85, 185, 212</a:t>
            </a:r>
          </a:p>
          <a:p>
            <a:r>
              <a:rPr lang="en-US" sz="900"/>
              <a:t>HEX #</a:t>
            </a:r>
            <a:r>
              <a:rPr lang="en-US" sz="900" cap="all"/>
              <a:t>55b9d4</a:t>
            </a:r>
            <a:endParaRPr lang="en-US" sz="900"/>
          </a:p>
        </p:txBody>
      </p:sp>
      <p:sp>
        <p:nvSpPr>
          <p:cNvPr id="17" name="Rectangle 16">
            <a:extLst>
              <a:ext uri="{FF2B5EF4-FFF2-40B4-BE49-F238E27FC236}">
                <a16:creationId xmlns:a16="http://schemas.microsoft.com/office/drawing/2014/main" id="{D7481BC8-B635-2B86-D256-64D845212EA9}"/>
              </a:ext>
            </a:extLst>
          </p:cNvPr>
          <p:cNvSpPr/>
          <p:nvPr userDrawn="1"/>
        </p:nvSpPr>
        <p:spPr>
          <a:xfrm>
            <a:off x="8475332" y="5368878"/>
            <a:ext cx="879778" cy="692727"/>
          </a:xfrm>
          <a:prstGeom prst="rect">
            <a:avLst/>
          </a:prstGeom>
          <a:solidFill>
            <a:srgbClr val="BC343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8" name="TextBox 17">
            <a:extLst>
              <a:ext uri="{FF2B5EF4-FFF2-40B4-BE49-F238E27FC236}">
                <a16:creationId xmlns:a16="http://schemas.microsoft.com/office/drawing/2014/main" id="{AC42BD57-AEB5-EF1D-43D6-590193A0381F}"/>
              </a:ext>
            </a:extLst>
          </p:cNvPr>
          <p:cNvSpPr txBox="1"/>
          <p:nvPr userDrawn="1"/>
        </p:nvSpPr>
        <p:spPr>
          <a:xfrm>
            <a:off x="8485838" y="6069452"/>
            <a:ext cx="870852" cy="507831"/>
          </a:xfrm>
          <a:prstGeom prst="rect">
            <a:avLst/>
          </a:prstGeom>
          <a:noFill/>
        </p:spPr>
        <p:txBody>
          <a:bodyPr wrap="square" lIns="0" rIns="0" rtlCol="0">
            <a:spAutoFit/>
          </a:bodyPr>
          <a:lstStyle>
            <a:defPPr>
              <a:defRPr lang="en-US"/>
            </a:defPPr>
            <a:lvl1pPr>
              <a:defRPr sz="900"/>
            </a:lvl1pPr>
          </a:lstStyle>
          <a:p>
            <a:r>
              <a:rPr lang="en-US" sz="900"/>
              <a:t>Red</a:t>
            </a:r>
          </a:p>
          <a:p>
            <a:r>
              <a:rPr lang="en-US" sz="900"/>
              <a:t>RGB 188, 52, 62</a:t>
            </a:r>
          </a:p>
          <a:p>
            <a:r>
              <a:rPr lang="en-US" sz="900"/>
              <a:t>#BC343E</a:t>
            </a:r>
          </a:p>
        </p:txBody>
      </p:sp>
      <p:sp>
        <p:nvSpPr>
          <p:cNvPr id="21" name="Rectangle 20">
            <a:extLst>
              <a:ext uri="{FF2B5EF4-FFF2-40B4-BE49-F238E27FC236}">
                <a16:creationId xmlns:a16="http://schemas.microsoft.com/office/drawing/2014/main" id="{A0FDBC74-B8BF-77EC-7F87-DD704F9B9CDC}"/>
              </a:ext>
            </a:extLst>
          </p:cNvPr>
          <p:cNvSpPr/>
          <p:nvPr userDrawn="1"/>
        </p:nvSpPr>
        <p:spPr>
          <a:xfrm>
            <a:off x="9527071" y="5367194"/>
            <a:ext cx="879737" cy="692727"/>
          </a:xfrm>
          <a:prstGeom prst="rect">
            <a:avLst/>
          </a:prstGeom>
          <a:solidFill>
            <a:srgbClr val="19416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22" name="TextBox 21">
            <a:extLst>
              <a:ext uri="{FF2B5EF4-FFF2-40B4-BE49-F238E27FC236}">
                <a16:creationId xmlns:a16="http://schemas.microsoft.com/office/drawing/2014/main" id="{92A908C0-9E75-9F95-3351-34938309F9B8}"/>
              </a:ext>
            </a:extLst>
          </p:cNvPr>
          <p:cNvSpPr txBox="1"/>
          <p:nvPr userDrawn="1"/>
        </p:nvSpPr>
        <p:spPr>
          <a:xfrm>
            <a:off x="9537578" y="6067769"/>
            <a:ext cx="870811" cy="507831"/>
          </a:xfrm>
          <a:prstGeom prst="rect">
            <a:avLst/>
          </a:prstGeom>
          <a:noFill/>
        </p:spPr>
        <p:txBody>
          <a:bodyPr wrap="square" lIns="0" rIns="0" rtlCol="0">
            <a:spAutoFit/>
          </a:bodyPr>
          <a:lstStyle>
            <a:defPPr>
              <a:defRPr lang="en-US"/>
            </a:defPPr>
            <a:lvl1pPr>
              <a:defRPr sz="900"/>
            </a:lvl1pPr>
          </a:lstStyle>
          <a:p>
            <a:r>
              <a:rPr lang="en-US" sz="900"/>
              <a:t>Ocean</a:t>
            </a:r>
          </a:p>
          <a:p>
            <a:r>
              <a:rPr lang="en-US" sz="900"/>
              <a:t>RGB 25, 65, 101</a:t>
            </a:r>
          </a:p>
          <a:p>
            <a:r>
              <a:rPr lang="en-US" sz="900"/>
              <a:t>HEX #194165</a:t>
            </a:r>
          </a:p>
        </p:txBody>
      </p:sp>
      <p:sp>
        <p:nvSpPr>
          <p:cNvPr id="3" name="TextBox 2">
            <a:extLst>
              <a:ext uri="{FF2B5EF4-FFF2-40B4-BE49-F238E27FC236}">
                <a16:creationId xmlns:a16="http://schemas.microsoft.com/office/drawing/2014/main" id="{C87842DA-BD63-CE51-50CA-232925274584}"/>
              </a:ext>
            </a:extLst>
          </p:cNvPr>
          <p:cNvSpPr txBox="1"/>
          <p:nvPr userDrawn="1"/>
        </p:nvSpPr>
        <p:spPr>
          <a:xfrm>
            <a:off x="4202430" y="5061673"/>
            <a:ext cx="2857926" cy="215444"/>
          </a:xfrm>
          <a:prstGeom prst="rect">
            <a:avLst/>
          </a:prstGeom>
          <a:noFill/>
        </p:spPr>
        <p:txBody>
          <a:bodyPr wrap="square" lIns="0" tIns="0" rIns="0" bIns="0" rtlCol="0">
            <a:spAutoFit/>
          </a:bodyPr>
          <a:lstStyle/>
          <a:p>
            <a:pPr marL="0" indent="0" algn="l" defTabSz="914446" rtl="0" eaLnBrk="1" latinLnBrk="0" hangingPunct="1">
              <a:lnSpc>
                <a:spcPct val="100000"/>
              </a:lnSpc>
              <a:spcBef>
                <a:spcPts val="0"/>
              </a:spcBef>
              <a:buFont typeface="Arial" panose="020B0604020202020204" pitchFamily="34" charset="0"/>
              <a:buNone/>
            </a:pPr>
            <a:r>
              <a:rPr lang="en-US" sz="1400" b="1" kern="1200">
                <a:solidFill>
                  <a:schemeClr val="tx1"/>
                </a:solidFill>
                <a:latin typeface="+mn-lt"/>
                <a:ea typeface="+mn-ea"/>
                <a:cs typeface="+mn-cs"/>
              </a:rPr>
              <a:t>Alternative background color</a:t>
            </a:r>
            <a:endParaRPr lang="en-US" sz="1400"/>
          </a:p>
        </p:txBody>
      </p:sp>
      <p:sp>
        <p:nvSpPr>
          <p:cNvPr id="4" name="TextBox 3">
            <a:extLst>
              <a:ext uri="{FF2B5EF4-FFF2-40B4-BE49-F238E27FC236}">
                <a16:creationId xmlns:a16="http://schemas.microsoft.com/office/drawing/2014/main" id="{E7B0D2B9-D0B6-A569-ACC5-58BE03BEDD51}"/>
              </a:ext>
            </a:extLst>
          </p:cNvPr>
          <p:cNvSpPr txBox="1"/>
          <p:nvPr userDrawn="1"/>
        </p:nvSpPr>
        <p:spPr>
          <a:xfrm>
            <a:off x="7391146" y="5085409"/>
            <a:ext cx="4074949" cy="215444"/>
          </a:xfrm>
          <a:prstGeom prst="rect">
            <a:avLst/>
          </a:prstGeom>
          <a:noFill/>
        </p:spPr>
        <p:txBody>
          <a:bodyPr wrap="square" lIns="0" tIns="0" rIns="0" bIns="0" rtlCol="0">
            <a:spAutoFit/>
          </a:bodyPr>
          <a:lstStyle/>
          <a:p>
            <a:pPr marL="0" indent="0" algn="l" defTabSz="914446" rtl="0" eaLnBrk="1" latinLnBrk="0" hangingPunct="1">
              <a:lnSpc>
                <a:spcPct val="100000"/>
              </a:lnSpc>
              <a:spcBef>
                <a:spcPts val="0"/>
              </a:spcBef>
              <a:buFont typeface="Arial" panose="020B0604020202020204" pitchFamily="34" charset="0"/>
              <a:buNone/>
            </a:pPr>
            <a:r>
              <a:rPr lang="en-US" sz="1400" b="1" kern="1200">
                <a:solidFill>
                  <a:schemeClr val="tx1"/>
                </a:solidFill>
                <a:latin typeface="+mn-lt"/>
                <a:ea typeface="+mn-ea"/>
                <a:cs typeface="+mn-cs"/>
              </a:rPr>
              <a:t>Tertiary colors</a:t>
            </a:r>
            <a:r>
              <a:rPr lang="en-US" sz="1400" b="0" kern="1200">
                <a:solidFill>
                  <a:schemeClr val="tx1"/>
                </a:solidFill>
                <a:latin typeface="+mn-lt"/>
                <a:ea typeface="+mn-ea"/>
                <a:cs typeface="+mn-cs"/>
              </a:rPr>
              <a:t>—use only when absolutely necessary</a:t>
            </a:r>
            <a:endParaRPr lang="en-US" sz="1400" b="0"/>
          </a:p>
        </p:txBody>
      </p:sp>
      <p:pic>
        <p:nvPicPr>
          <p:cNvPr id="6" name="Picture 5" descr="A screenshot of a color chart&#10;&#10;AI-generated content may be incorrect.">
            <a:extLst>
              <a:ext uri="{FF2B5EF4-FFF2-40B4-BE49-F238E27FC236}">
                <a16:creationId xmlns:a16="http://schemas.microsoft.com/office/drawing/2014/main" id="{FC82B53D-AF3F-6B47-C45B-8BF5AAC68E4E}"/>
              </a:ext>
            </a:extLst>
          </p:cNvPr>
          <p:cNvPicPr>
            <a:picLocks noChangeAspect="1"/>
          </p:cNvPicPr>
          <p:nvPr userDrawn="1"/>
        </p:nvPicPr>
        <p:blipFill>
          <a:blip r:embed="rId2"/>
          <a:stretch>
            <a:fillRect/>
          </a:stretch>
        </p:blipFill>
        <p:spPr>
          <a:xfrm>
            <a:off x="359499" y="4541590"/>
            <a:ext cx="1494039" cy="1471054"/>
          </a:xfrm>
          <a:prstGeom prst="rect">
            <a:avLst/>
          </a:prstGeom>
        </p:spPr>
      </p:pic>
      <p:sp>
        <p:nvSpPr>
          <p:cNvPr id="8" name="Rectangle 7">
            <a:extLst>
              <a:ext uri="{FF2B5EF4-FFF2-40B4-BE49-F238E27FC236}">
                <a16:creationId xmlns:a16="http://schemas.microsoft.com/office/drawing/2014/main" id="{062BFA8B-2084-642F-2CBA-C446744C9ACC}"/>
              </a:ext>
            </a:extLst>
          </p:cNvPr>
          <p:cNvSpPr/>
          <p:nvPr userDrawn="1"/>
        </p:nvSpPr>
        <p:spPr>
          <a:xfrm>
            <a:off x="359494" y="4882001"/>
            <a:ext cx="1491070" cy="1130643"/>
          </a:xfrm>
          <a:prstGeom prst="rect">
            <a:avLst/>
          </a:prstGeom>
          <a:noFill/>
          <a:ln w="25400">
            <a:solidFill>
              <a:srgbClr val="BC343E"/>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cxnSp>
        <p:nvCxnSpPr>
          <p:cNvPr id="13" name="Straight Connector 12">
            <a:extLst>
              <a:ext uri="{FF2B5EF4-FFF2-40B4-BE49-F238E27FC236}">
                <a16:creationId xmlns:a16="http://schemas.microsoft.com/office/drawing/2014/main" id="{32DEB511-EC6F-82CA-3944-9406DBA076DA}"/>
              </a:ext>
            </a:extLst>
          </p:cNvPr>
          <p:cNvCxnSpPr>
            <a:cxnSpLocks/>
          </p:cNvCxnSpPr>
          <p:nvPr userDrawn="1"/>
        </p:nvCxnSpPr>
        <p:spPr>
          <a:xfrm>
            <a:off x="359494" y="4882001"/>
            <a:ext cx="1487459" cy="1130643"/>
          </a:xfrm>
          <a:prstGeom prst="line">
            <a:avLst/>
          </a:prstGeom>
          <a:ln w="25400">
            <a:solidFill>
              <a:srgbClr val="BC343E"/>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54BEA468-A171-0A93-C483-5011DF0C3267}"/>
              </a:ext>
            </a:extLst>
          </p:cNvPr>
          <p:cNvCxnSpPr>
            <a:cxnSpLocks/>
          </p:cNvCxnSpPr>
          <p:nvPr userDrawn="1"/>
        </p:nvCxnSpPr>
        <p:spPr>
          <a:xfrm flipH="1">
            <a:off x="359494" y="4882001"/>
            <a:ext cx="1487459" cy="1130643"/>
          </a:xfrm>
          <a:prstGeom prst="line">
            <a:avLst/>
          </a:prstGeom>
          <a:ln w="25400">
            <a:solidFill>
              <a:srgbClr val="BC343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52862970"/>
      </p:ext>
    </p:extLst>
  </p:cSld>
  <p:clrMapOvr>
    <a:masterClrMapping/>
  </p:clrMapOvr>
  <p:extLst>
    <p:ext uri="{DCECCB84-F9BA-43D5-87BE-67443E8EF086}">
      <p15:sldGuideLst xmlns:p15="http://schemas.microsoft.com/office/powerpoint/2012/main">
        <p15:guide id="2" pos="401">
          <p15:clr>
            <a:srgbClr val="FBAE40"/>
          </p15:clr>
        </p15:guide>
        <p15:guide id="3" pos="7274">
          <p15:clr>
            <a:srgbClr val="FBAE4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1_Digital brand center">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F728741-DB45-B5A8-1C39-8FBC61FE6F7C}"/>
              </a:ext>
            </a:extLst>
          </p:cNvPr>
          <p:cNvSpPr txBox="1"/>
          <p:nvPr userDrawn="1"/>
        </p:nvSpPr>
        <p:spPr>
          <a:xfrm>
            <a:off x="342900" y="1501342"/>
            <a:ext cx="5212981" cy="4839786"/>
          </a:xfrm>
          <a:prstGeom prst="rect">
            <a:avLst/>
          </a:prstGeom>
          <a:noFill/>
        </p:spPr>
        <p:txBody>
          <a:bodyPr wrap="square" lIns="0" tIns="0" rIns="0" bIns="0" rtlCol="0">
            <a:spAutoFit/>
          </a:bodyPr>
          <a:lstStyle/>
          <a:p>
            <a:pPr algn="l" fontAlgn="ctr">
              <a:spcAft>
                <a:spcPts val="600"/>
              </a:spcAft>
            </a:pPr>
            <a:r>
              <a:rPr lang="en-US" sz="1800" b="1" i="0" u="none" strike="noStrike">
                <a:solidFill>
                  <a:srgbClr val="001D35"/>
                </a:solidFill>
                <a:effectLst/>
              </a:rPr>
              <a:t>Select the image:</a:t>
            </a:r>
            <a:r>
              <a:rPr lang="en-US" sz="1800" b="0" i="0" u="none" strike="noStrike">
                <a:solidFill>
                  <a:srgbClr val="001D35"/>
                </a:solidFill>
                <a:effectLst/>
              </a:rPr>
              <a:t> Click directly on the image you want to change. </a:t>
            </a:r>
          </a:p>
          <a:p>
            <a:pPr algn="l">
              <a:spcAft>
                <a:spcPts val="600"/>
              </a:spcAft>
            </a:pPr>
            <a:r>
              <a:rPr lang="en-US" sz="1800" b="1" i="0" u="none" strike="noStrike">
                <a:solidFill>
                  <a:srgbClr val="001D35"/>
                </a:solidFill>
                <a:effectLst/>
              </a:rPr>
              <a:t>Access "Change Picture":</a:t>
            </a:r>
            <a:endParaRPr lang="en-US" sz="1800" b="0" i="0" u="none" strike="noStrike">
              <a:solidFill>
                <a:srgbClr val="001D35"/>
              </a:solidFill>
              <a:effectLst/>
            </a:endParaRPr>
          </a:p>
          <a:p>
            <a:pPr marL="231787" lvl="1" indent="-222261" algn="l" fontAlgn="ctr">
              <a:spcAft>
                <a:spcPts val="600"/>
              </a:spcAft>
              <a:buFont typeface="Arial" panose="020B0604020202020204" pitchFamily="34" charset="0"/>
              <a:buChar char="•"/>
            </a:pPr>
            <a:r>
              <a:rPr lang="en-US" sz="1800" b="1" i="0" u="none" strike="noStrike">
                <a:solidFill>
                  <a:srgbClr val="001D35"/>
                </a:solidFill>
                <a:effectLst/>
              </a:rPr>
              <a:t>Right-click on the selected image:</a:t>
            </a:r>
            <a:r>
              <a:rPr lang="en-US" sz="1800" b="0" i="0" u="none" strike="noStrike">
                <a:solidFill>
                  <a:srgbClr val="001D35"/>
                </a:solidFill>
                <a:effectLst/>
              </a:rPr>
              <a:t> This will bring up a context menu. </a:t>
            </a:r>
          </a:p>
          <a:p>
            <a:pPr marL="231787" lvl="1" indent="-222261" algn="l" fontAlgn="ctr">
              <a:spcAft>
                <a:spcPts val="1500"/>
              </a:spcAft>
              <a:buFont typeface="Arial" panose="020B0604020202020204" pitchFamily="34" charset="0"/>
              <a:buChar char="•"/>
            </a:pPr>
            <a:r>
              <a:rPr lang="en-US" sz="1800" b="1" i="0" u="none" strike="noStrike">
                <a:solidFill>
                  <a:srgbClr val="001D35"/>
                </a:solidFill>
                <a:effectLst/>
              </a:rPr>
              <a:t>Select "Change Picture":</a:t>
            </a:r>
            <a:r>
              <a:rPr lang="en-US" sz="1800" b="0" i="0" u="none" strike="noStrike">
                <a:solidFill>
                  <a:srgbClr val="001D35"/>
                </a:solidFill>
                <a:effectLst/>
              </a:rPr>
              <a:t> Choose this option from the menu. </a:t>
            </a:r>
          </a:p>
          <a:p>
            <a:pPr algn="l">
              <a:spcAft>
                <a:spcPts val="600"/>
              </a:spcAft>
            </a:pPr>
            <a:r>
              <a:rPr lang="en-US" sz="1800" b="1" i="0" u="none" strike="noStrike">
                <a:solidFill>
                  <a:srgbClr val="001D35"/>
                </a:solidFill>
                <a:effectLst/>
              </a:rPr>
              <a:t>Choose your new image:</a:t>
            </a:r>
            <a:endParaRPr lang="en-US" sz="1800" b="0" i="0" u="none" strike="noStrike">
              <a:solidFill>
                <a:srgbClr val="001D35"/>
              </a:solidFill>
              <a:effectLst/>
            </a:endParaRPr>
          </a:p>
          <a:p>
            <a:pPr marL="231787" lvl="1" indent="-222261" algn="l" fontAlgn="ctr">
              <a:spcAft>
                <a:spcPts val="600"/>
              </a:spcAft>
              <a:buFont typeface="Arial" panose="020B0604020202020204" pitchFamily="34" charset="0"/>
              <a:buChar char="•"/>
            </a:pPr>
            <a:r>
              <a:rPr lang="en-US" sz="1800" b="1" i="0" u="none" strike="noStrike">
                <a:solidFill>
                  <a:srgbClr val="001D35"/>
                </a:solidFill>
                <a:effectLst/>
              </a:rPr>
              <a:t>Browse to the location:</a:t>
            </a:r>
            <a:r>
              <a:rPr lang="en-US" sz="1800" b="0" i="0" u="none" strike="noStrike">
                <a:solidFill>
                  <a:srgbClr val="001D35"/>
                </a:solidFill>
                <a:effectLst/>
              </a:rPr>
              <a:t> Use the file explorer to locate the new image you want to insert. </a:t>
            </a:r>
          </a:p>
          <a:p>
            <a:pPr marL="231787" lvl="1" indent="-222261" algn="l" fontAlgn="ctr">
              <a:spcAft>
                <a:spcPts val="1500"/>
              </a:spcAft>
              <a:buFont typeface="Arial" panose="020B0604020202020204" pitchFamily="34" charset="0"/>
              <a:buChar char="•"/>
            </a:pPr>
            <a:r>
              <a:rPr lang="en-US" sz="1800" b="1" i="0" u="none" strike="noStrike">
                <a:solidFill>
                  <a:srgbClr val="001D35"/>
                </a:solidFill>
                <a:effectLst/>
              </a:rPr>
              <a:t>Select the image:</a:t>
            </a:r>
            <a:r>
              <a:rPr lang="en-US" sz="1800" b="0" i="0" u="none" strike="noStrike">
                <a:solidFill>
                  <a:srgbClr val="001D35"/>
                </a:solidFill>
                <a:effectLst/>
              </a:rPr>
              <a:t> Click on the desired image file. </a:t>
            </a:r>
          </a:p>
          <a:p>
            <a:pPr algn="l">
              <a:spcAft>
                <a:spcPts val="1500"/>
              </a:spcAft>
            </a:pPr>
            <a:r>
              <a:rPr lang="en-US" sz="1800" b="1" i="0" u="none" strike="noStrike">
                <a:solidFill>
                  <a:srgbClr val="001D35"/>
                </a:solidFill>
                <a:effectLst/>
              </a:rPr>
              <a:t>Insert the new image:</a:t>
            </a:r>
            <a:r>
              <a:rPr lang="en-US" sz="1800" b="0" i="0" u="none" strike="noStrike">
                <a:solidFill>
                  <a:srgbClr val="001D35"/>
                </a:solidFill>
                <a:effectLst/>
              </a:rPr>
              <a:t> Click "Insert" to replace the old image with the new one. </a:t>
            </a:r>
          </a:p>
          <a:p>
            <a:endParaRPr lang="en-US" sz="1800"/>
          </a:p>
        </p:txBody>
      </p:sp>
      <p:pic>
        <p:nvPicPr>
          <p:cNvPr id="8" name="Picture 7" descr="A screenshot of a computer&#10;&#10;Description automatically generated">
            <a:extLst>
              <a:ext uri="{FF2B5EF4-FFF2-40B4-BE49-F238E27FC236}">
                <a16:creationId xmlns:a16="http://schemas.microsoft.com/office/drawing/2014/main" id="{C8075C7D-82A1-288E-3A07-845BAC13739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6751296" y="1781944"/>
            <a:ext cx="3307104" cy="2208864"/>
          </a:xfrm>
          <a:prstGeom prst="rect">
            <a:avLst/>
          </a:prstGeom>
        </p:spPr>
      </p:pic>
      <p:pic>
        <p:nvPicPr>
          <p:cNvPr id="9" name="Picture 8" descr="A screenshot of a computer menu&#10;&#10;Description automatically generated">
            <a:extLst>
              <a:ext uri="{FF2B5EF4-FFF2-40B4-BE49-F238E27FC236}">
                <a16:creationId xmlns:a16="http://schemas.microsoft.com/office/drawing/2014/main" id="{CD0597EE-8701-CE3C-3D3F-ECC00D4EF824}"/>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6718094" y="4333417"/>
            <a:ext cx="4660900" cy="1558448"/>
          </a:xfrm>
          <a:prstGeom prst="rect">
            <a:avLst/>
          </a:prstGeom>
        </p:spPr>
      </p:pic>
      <p:sp>
        <p:nvSpPr>
          <p:cNvPr id="10" name="TextBox 9">
            <a:extLst>
              <a:ext uri="{FF2B5EF4-FFF2-40B4-BE49-F238E27FC236}">
                <a16:creationId xmlns:a16="http://schemas.microsoft.com/office/drawing/2014/main" id="{3BCBC416-AB1C-A3AD-F335-9D0F113047B9}"/>
              </a:ext>
            </a:extLst>
          </p:cNvPr>
          <p:cNvSpPr txBox="1"/>
          <p:nvPr userDrawn="1"/>
        </p:nvSpPr>
        <p:spPr>
          <a:xfrm>
            <a:off x="6923204" y="1501343"/>
            <a:ext cx="4189387" cy="276999"/>
          </a:xfrm>
          <a:prstGeom prst="rect">
            <a:avLst/>
          </a:prstGeom>
          <a:noFill/>
        </p:spPr>
        <p:txBody>
          <a:bodyPr wrap="square" lIns="0" tIns="0" rIns="0" bIns="0" rtlCol="0">
            <a:spAutoFit/>
          </a:bodyPr>
          <a:lstStyle/>
          <a:p>
            <a:r>
              <a:rPr lang="en-US" sz="1800" b="1">
                <a:solidFill>
                  <a:srgbClr val="003A96"/>
                </a:solidFill>
              </a:rPr>
              <a:t>On the Picture Tools Format tab</a:t>
            </a:r>
          </a:p>
        </p:txBody>
      </p:sp>
      <p:sp>
        <p:nvSpPr>
          <p:cNvPr id="11" name="TextBox 10">
            <a:extLst>
              <a:ext uri="{FF2B5EF4-FFF2-40B4-BE49-F238E27FC236}">
                <a16:creationId xmlns:a16="http://schemas.microsoft.com/office/drawing/2014/main" id="{2715CBAA-1E1D-AE3D-D7E5-B0115C676D32}"/>
              </a:ext>
            </a:extLst>
          </p:cNvPr>
          <p:cNvSpPr txBox="1"/>
          <p:nvPr userDrawn="1"/>
        </p:nvSpPr>
        <p:spPr>
          <a:xfrm>
            <a:off x="6923204" y="4117944"/>
            <a:ext cx="4189387" cy="276999"/>
          </a:xfrm>
          <a:prstGeom prst="rect">
            <a:avLst/>
          </a:prstGeom>
          <a:noFill/>
        </p:spPr>
        <p:txBody>
          <a:bodyPr wrap="square" lIns="0" tIns="0" rIns="0" bIns="0" rtlCol="0">
            <a:spAutoFit/>
          </a:bodyPr>
          <a:lstStyle/>
          <a:p>
            <a:r>
              <a:rPr lang="en-US" sz="1800" b="1">
                <a:solidFill>
                  <a:srgbClr val="003A96"/>
                </a:solidFill>
              </a:rPr>
              <a:t>From the right-click menu</a:t>
            </a:r>
          </a:p>
        </p:txBody>
      </p:sp>
      <p:sp>
        <p:nvSpPr>
          <p:cNvPr id="12" name="Title 3">
            <a:extLst>
              <a:ext uri="{FF2B5EF4-FFF2-40B4-BE49-F238E27FC236}">
                <a16:creationId xmlns:a16="http://schemas.microsoft.com/office/drawing/2014/main" id="{067C5B95-B105-4F13-1078-851DC43A6F73}"/>
              </a:ext>
            </a:extLst>
          </p:cNvPr>
          <p:cNvSpPr txBox="1">
            <a:spLocks/>
          </p:cNvSpPr>
          <p:nvPr userDrawn="1"/>
        </p:nvSpPr>
        <p:spPr>
          <a:xfrm>
            <a:off x="342900" y="381000"/>
            <a:ext cx="11315700" cy="438150"/>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accent2"/>
                </a:solidFill>
                <a:latin typeface="+mj-lt"/>
                <a:ea typeface="+mj-ea"/>
                <a:cs typeface="+mj-cs"/>
              </a:defRPr>
            </a:lvl1pPr>
          </a:lstStyle>
          <a:p>
            <a:r>
              <a:rPr lang="en-US" sz="3200"/>
              <a:t>How to change photos</a:t>
            </a:r>
          </a:p>
        </p:txBody>
      </p:sp>
    </p:spTree>
    <p:extLst>
      <p:ext uri="{BB962C8B-B14F-4D97-AF65-F5344CB8AC3E}">
        <p14:creationId xmlns:p14="http://schemas.microsoft.com/office/powerpoint/2010/main" val="2429816894"/>
      </p:ext>
    </p:extLst>
  </p:cSld>
  <p:clrMapOvr>
    <a:masterClrMapping/>
  </p:clrMapOvr>
  <p:extLst>
    <p:ext uri="{DCECCB84-F9BA-43D5-87BE-67443E8EF086}">
      <p15:sldGuideLst xmlns:p15="http://schemas.microsoft.com/office/powerpoint/2012/main">
        <p15:guide id="2" pos="401">
          <p15:clr>
            <a:srgbClr val="FBAE40"/>
          </p15:clr>
        </p15:guide>
        <p15:guide id="3" pos="7274">
          <p15:clr>
            <a:srgbClr val="FBAE4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userDrawn="1">
  <p:cSld name="1_Title and Content">
    <p:bg>
      <p:bgPr>
        <a:solidFill>
          <a:schemeClr val="tx2">
            <a:alpha val="30000"/>
          </a:schemeClr>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538985321"/>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a:xfrm>
            <a:off x="1060076" y="745728"/>
            <a:ext cx="10902950" cy="661731"/>
          </a:xfrm>
        </p:spPr>
        <p:txBody>
          <a:bodyPr anchor="b" anchorCtr="0"/>
          <a:lstStyle>
            <a:lvl1pPr>
              <a:defRPr sz="2800"/>
            </a:lvl1pPr>
          </a:lstStyle>
          <a:p>
            <a:r>
              <a:rPr lang="en-US"/>
              <a:t>Click to edit title</a:t>
            </a:r>
          </a:p>
        </p:txBody>
      </p:sp>
      <p:sp>
        <p:nvSpPr>
          <p:cNvPr id="8" name="Text Placeholder 11">
            <a:extLst>
              <a:ext uri="{FF2B5EF4-FFF2-40B4-BE49-F238E27FC236}">
                <a16:creationId xmlns:a16="http://schemas.microsoft.com/office/drawing/2014/main" id="{7898C508-098E-8641-956A-DD8F7B008BD4}"/>
              </a:ext>
            </a:extLst>
          </p:cNvPr>
          <p:cNvSpPr>
            <a:spLocks noGrp="1"/>
          </p:cNvSpPr>
          <p:nvPr>
            <p:ph type="body" sz="quarter" idx="14" hasCustomPrompt="1"/>
          </p:nvPr>
        </p:nvSpPr>
        <p:spPr>
          <a:xfrm>
            <a:off x="1060076" y="6308566"/>
            <a:ext cx="7058029" cy="274981"/>
          </a:xfrm>
        </p:spPr>
        <p:txBody>
          <a:bodyPr anchor="b"/>
          <a:lstStyle>
            <a:lvl1pPr>
              <a:defRPr sz="800">
                <a:solidFill>
                  <a:schemeClr val="tx1"/>
                </a:solidFill>
              </a:defRPr>
            </a:lvl1pPr>
            <a:lvl2pPr marL="4764" indent="0">
              <a:buNone/>
              <a:defRPr sz="1600"/>
            </a:lvl2pPr>
            <a:lvl3pPr>
              <a:defRPr sz="1600"/>
            </a:lvl3pPr>
            <a:lvl4pPr>
              <a:defRPr sz="1600"/>
            </a:lvl4pPr>
            <a:lvl5pPr>
              <a:defRPr sz="1600"/>
            </a:lvl5pPr>
          </a:lstStyle>
          <a:p>
            <a:pPr lvl="0"/>
            <a:r>
              <a:rPr lang="en-US"/>
              <a:t>Click to add a footnote for this page or delete placeholder if not in use</a:t>
            </a:r>
          </a:p>
        </p:txBody>
      </p:sp>
      <p:sp>
        <p:nvSpPr>
          <p:cNvPr id="6" name="Rounded Rectangle 5">
            <a:extLst>
              <a:ext uri="{FF2B5EF4-FFF2-40B4-BE49-F238E27FC236}">
                <a16:creationId xmlns:a16="http://schemas.microsoft.com/office/drawing/2014/main" id="{DD86875D-4C3C-3D27-3039-B51B5D32AB82}"/>
              </a:ext>
            </a:extLst>
          </p:cNvPr>
          <p:cNvSpPr/>
          <p:nvPr/>
        </p:nvSpPr>
        <p:spPr>
          <a:xfrm>
            <a:off x="-395046" y="259150"/>
            <a:ext cx="1266291" cy="1220027"/>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0" name="Text Placeholder 11">
            <a:extLst>
              <a:ext uri="{FF2B5EF4-FFF2-40B4-BE49-F238E27FC236}">
                <a16:creationId xmlns:a16="http://schemas.microsoft.com/office/drawing/2014/main" id="{D971659A-8124-2D4B-9108-F79FB97F4F24}"/>
              </a:ext>
            </a:extLst>
          </p:cNvPr>
          <p:cNvSpPr>
            <a:spLocks noGrp="1"/>
          </p:cNvSpPr>
          <p:nvPr>
            <p:ph type="body" sz="quarter" idx="16" hasCustomPrompt="1"/>
          </p:nvPr>
        </p:nvSpPr>
        <p:spPr>
          <a:xfrm>
            <a:off x="112433" y="694877"/>
            <a:ext cx="642270" cy="669416"/>
          </a:xfrm>
        </p:spPr>
        <p:txBody>
          <a:bodyPr anchor="b" anchorCtr="0"/>
          <a:lstStyle>
            <a:lvl1pPr algn="r">
              <a:defRPr sz="1000">
                <a:solidFill>
                  <a:schemeClr val="bg1"/>
                </a:solidFill>
              </a:defRPr>
            </a:lvl1pPr>
            <a:lvl2pPr marL="4764" indent="0">
              <a:buNone/>
              <a:defRPr sz="1600"/>
            </a:lvl2pPr>
            <a:lvl3pPr>
              <a:defRPr sz="1600"/>
            </a:lvl3pPr>
            <a:lvl4pPr>
              <a:defRPr sz="1600"/>
            </a:lvl4pPr>
            <a:lvl5pPr>
              <a:defRPr sz="1600"/>
            </a:lvl5pPr>
          </a:lstStyle>
          <a:p>
            <a:pPr lvl="0"/>
            <a:r>
              <a:rPr lang="en-US"/>
              <a:t>Click to add a section title</a:t>
            </a:r>
          </a:p>
        </p:txBody>
      </p:sp>
    </p:spTree>
    <p:extLst>
      <p:ext uri="{BB962C8B-B14F-4D97-AF65-F5344CB8AC3E}">
        <p14:creationId xmlns:p14="http://schemas.microsoft.com/office/powerpoint/2010/main" val="3047984588"/>
      </p:ext>
    </p:extLst>
  </p:cSld>
  <p:clrMapOvr>
    <a:masterClrMapping/>
  </p:clrMapOvr>
  <p:extLst>
    <p:ext uri="{DCECCB84-F9BA-43D5-87BE-67443E8EF086}">
      <p15:sldGuideLst xmlns:p15="http://schemas.microsoft.com/office/powerpoint/2012/main">
        <p15:guide id="1" orient="horz" pos="840">
          <p15:clr>
            <a:srgbClr val="FBAE40"/>
          </p15:clr>
        </p15:guide>
        <p15:guide id="2" pos="672">
          <p15:clr>
            <a:srgbClr val="FBAE40"/>
          </p15:clr>
        </p15:guide>
        <p15:guide id="3" orient="horz" pos="1416">
          <p15:clr>
            <a:srgbClr val="FBAE4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p>
            <a:r>
              <a:rPr lang="en-US"/>
              <a:t>Click to edit title</a:t>
            </a:r>
          </a:p>
        </p:txBody>
      </p:sp>
      <p:sp>
        <p:nvSpPr>
          <p:cNvPr id="3" name="Text Placeholder 11">
            <a:extLst>
              <a:ext uri="{FF2B5EF4-FFF2-40B4-BE49-F238E27FC236}">
                <a16:creationId xmlns:a16="http://schemas.microsoft.com/office/drawing/2014/main" id="{B63015DA-BAD6-D641-B5F3-2ED5079D3C95}"/>
              </a:ext>
            </a:extLst>
          </p:cNvPr>
          <p:cNvSpPr>
            <a:spLocks noGrp="1"/>
          </p:cNvSpPr>
          <p:nvPr>
            <p:ph type="body" sz="quarter" idx="14" hasCustomPrompt="1"/>
          </p:nvPr>
        </p:nvSpPr>
        <p:spPr>
          <a:xfrm>
            <a:off x="350521" y="5838569"/>
            <a:ext cx="7058029" cy="274981"/>
          </a:xfrm>
        </p:spPr>
        <p:txBody>
          <a:bodyPr anchor="b"/>
          <a:lstStyle>
            <a:lvl1pPr>
              <a:defRPr sz="800" b="0">
                <a:solidFill>
                  <a:schemeClr val="tx1"/>
                </a:solidFill>
              </a:defRPr>
            </a:lvl1pPr>
            <a:lvl2pPr marL="4764" indent="0">
              <a:buNone/>
              <a:defRPr sz="1600"/>
            </a:lvl2pPr>
            <a:lvl3pPr>
              <a:defRPr sz="1600"/>
            </a:lvl3pPr>
            <a:lvl4pPr>
              <a:defRPr sz="1600"/>
            </a:lvl4pPr>
            <a:lvl5pPr>
              <a:defRPr sz="1600"/>
            </a:lvl5pPr>
          </a:lstStyle>
          <a:p>
            <a:pPr lvl="0"/>
            <a:r>
              <a:rPr lang="en-US"/>
              <a:t>Click to add a footnote for this page or delete placeholder if not in use</a:t>
            </a:r>
          </a:p>
        </p:txBody>
      </p:sp>
      <p:sp>
        <p:nvSpPr>
          <p:cNvPr id="4" name="Footer Placeholder 3">
            <a:extLst>
              <a:ext uri="{FF2B5EF4-FFF2-40B4-BE49-F238E27FC236}">
                <a16:creationId xmlns:a16="http://schemas.microsoft.com/office/drawing/2014/main" id="{70E5473F-D95C-3441-AFDD-17B108761141}"/>
              </a:ext>
            </a:extLst>
          </p:cNvPr>
          <p:cNvSpPr>
            <a:spLocks noGrp="1"/>
          </p:cNvSpPr>
          <p:nvPr>
            <p:ph type="ftr" sz="quarter" idx="15"/>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3293668493"/>
      </p:ext>
    </p:extLst>
  </p:cSld>
  <p:clrMapOvr>
    <a:masterClrMapping/>
  </p:clrMapOvr>
  <p:extLst>
    <p:ext uri="{DCECCB84-F9BA-43D5-87BE-67443E8EF086}">
      <p15:sldGuideLst xmlns:p15="http://schemas.microsoft.com/office/powerpoint/2012/main">
        <p15:guide id="2" pos="401">
          <p15:clr>
            <a:srgbClr val="FBAE40"/>
          </p15:clr>
        </p15:guide>
        <p15:guide id="3" pos="7274">
          <p15:clr>
            <a:srgbClr val="FBAE4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userDrawn="1">
  <p:cSld name="LargeImage+Caption">
    <p:spTree>
      <p:nvGrpSpPr>
        <p:cNvPr id="1" name=""/>
        <p:cNvGrpSpPr/>
        <p:nvPr/>
      </p:nvGrpSpPr>
      <p:grpSpPr>
        <a:xfrm>
          <a:off x="0" y="0"/>
          <a:ext cx="0" cy="0"/>
          <a:chOff x="0" y="0"/>
          <a:chExt cx="0" cy="0"/>
        </a:xfrm>
      </p:grpSpPr>
      <p:pic>
        <p:nvPicPr>
          <p:cNvPr id="8" name="Picture 7" descr="A close up of a logo&#10;&#10;Description automatically generated">
            <a:extLst>
              <a:ext uri="{FF2B5EF4-FFF2-40B4-BE49-F238E27FC236}">
                <a16:creationId xmlns:a16="http://schemas.microsoft.com/office/drawing/2014/main" id="{57E0900D-B761-8442-955C-FA163B7C7CFA}"/>
              </a:ext>
            </a:extLst>
          </p:cNvPr>
          <p:cNvPicPr>
            <a:picLocks noChangeAspect="1"/>
          </p:cNvPicPr>
          <p:nvPr userDrawn="1"/>
        </p:nvPicPr>
        <p:blipFill rotWithShape="1">
          <a:blip r:embed="rId2"/>
          <a:srcRect l="-52" t="-91" r="70021" b="-1"/>
          <a:stretch/>
        </p:blipFill>
        <p:spPr>
          <a:xfrm>
            <a:off x="1" y="1"/>
            <a:ext cx="3657600" cy="6851649"/>
          </a:xfrm>
          <a:prstGeom prst="rect">
            <a:avLst/>
          </a:prstGeom>
        </p:spPr>
      </p:pic>
      <p:sp>
        <p:nvSpPr>
          <p:cNvPr id="2" name="Title 1">
            <a:extLst>
              <a:ext uri="{FF2B5EF4-FFF2-40B4-BE49-F238E27FC236}">
                <a16:creationId xmlns:a16="http://schemas.microsoft.com/office/drawing/2014/main" id="{B3E86AE2-C12B-2144-B784-06409477643E}"/>
              </a:ext>
            </a:extLst>
          </p:cNvPr>
          <p:cNvSpPr>
            <a:spLocks noGrp="1"/>
          </p:cNvSpPr>
          <p:nvPr>
            <p:ph type="title" hasCustomPrompt="1"/>
          </p:nvPr>
        </p:nvSpPr>
        <p:spPr>
          <a:xfrm>
            <a:off x="457201" y="548642"/>
            <a:ext cx="2751328" cy="2987935"/>
          </a:xfrm>
          <a:prstGeom prst="rect">
            <a:avLst/>
          </a:prstGeom>
        </p:spPr>
        <p:txBody>
          <a:bodyPr anchor="b">
            <a:normAutofit/>
          </a:bodyPr>
          <a:lstStyle>
            <a:lvl1pPr>
              <a:defRPr sz="2000" b="0" i="0">
                <a:solidFill>
                  <a:schemeClr val="bg1"/>
                </a:solidFill>
                <a:latin typeface="Arial" panose="020B0604020202020204" pitchFamily="34" charset="0"/>
                <a:cs typeface="Arial" panose="020B0604020202020204" pitchFamily="34" charset="0"/>
              </a:defRPr>
            </a:lvl1pPr>
          </a:lstStyle>
          <a:p>
            <a:r>
              <a:rPr lang="en-US"/>
              <a:t>Click to edit Master title style lorem ipsum lorem ipsum photo caption</a:t>
            </a:r>
          </a:p>
        </p:txBody>
      </p:sp>
      <p:sp>
        <p:nvSpPr>
          <p:cNvPr id="3" name="Picture Placeholder 2">
            <a:extLst>
              <a:ext uri="{FF2B5EF4-FFF2-40B4-BE49-F238E27FC236}">
                <a16:creationId xmlns:a16="http://schemas.microsoft.com/office/drawing/2014/main" id="{01AD4422-5025-3E4E-9E2C-0E812900E9B2}"/>
              </a:ext>
            </a:extLst>
          </p:cNvPr>
          <p:cNvSpPr>
            <a:spLocks noGrp="1"/>
          </p:cNvSpPr>
          <p:nvPr>
            <p:ph type="pic" idx="1"/>
          </p:nvPr>
        </p:nvSpPr>
        <p:spPr>
          <a:xfrm>
            <a:off x="3657601" y="1"/>
            <a:ext cx="8534400" cy="6858000"/>
          </a:xfrm>
        </p:spPr>
        <p:txBody>
          <a:bodyPr/>
          <a:lstStyle>
            <a:lvl1pPr marL="0" indent="0">
              <a:buNone/>
              <a:defRPr sz="3200"/>
            </a:lvl1pPr>
            <a:lvl2pPr marL="457201" indent="0">
              <a:buNone/>
              <a:defRPr sz="2800"/>
            </a:lvl2pPr>
            <a:lvl3pPr marL="914400" indent="0">
              <a:buNone/>
              <a:defRPr sz="2400"/>
            </a:lvl3pPr>
            <a:lvl4pPr marL="1371601" indent="0">
              <a:buNone/>
              <a:defRPr sz="2000"/>
            </a:lvl4pPr>
            <a:lvl5pPr marL="1828801" indent="0">
              <a:buNone/>
              <a:defRPr sz="2000"/>
            </a:lvl5pPr>
            <a:lvl6pPr marL="2286000" indent="0">
              <a:buNone/>
              <a:defRPr sz="2000"/>
            </a:lvl6pPr>
            <a:lvl7pPr marL="2743199" indent="0">
              <a:buNone/>
              <a:defRPr sz="2000"/>
            </a:lvl7pPr>
            <a:lvl8pPr marL="3200400" indent="0">
              <a:buNone/>
              <a:defRPr sz="2000"/>
            </a:lvl8pPr>
            <a:lvl9pPr marL="3657601" indent="0">
              <a:buNone/>
              <a:defRPr sz="2000"/>
            </a:lvl9pPr>
          </a:lstStyle>
          <a:p>
            <a:r>
              <a:rPr lang="en-US"/>
              <a:t>Click icon to add picture</a:t>
            </a:r>
          </a:p>
        </p:txBody>
      </p:sp>
      <p:sp>
        <p:nvSpPr>
          <p:cNvPr id="5" name="Triangle 4">
            <a:extLst>
              <a:ext uri="{FF2B5EF4-FFF2-40B4-BE49-F238E27FC236}">
                <a16:creationId xmlns:a16="http://schemas.microsoft.com/office/drawing/2014/main" id="{12E805CD-2B62-1D49-9D46-8BDAF2BFA49B}"/>
              </a:ext>
            </a:extLst>
          </p:cNvPr>
          <p:cNvSpPr/>
          <p:nvPr userDrawn="1"/>
        </p:nvSpPr>
        <p:spPr>
          <a:xfrm rot="5400000">
            <a:off x="3117088" y="3720514"/>
            <a:ext cx="182880" cy="182880"/>
          </a:xfrm>
          <a:prstGeom prst="triangle">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solidFill>
                <a:schemeClr val="accent3"/>
              </a:solidFill>
            </a:endParaRPr>
          </a:p>
        </p:txBody>
      </p:sp>
    </p:spTree>
    <p:extLst>
      <p:ext uri="{BB962C8B-B14F-4D97-AF65-F5344CB8AC3E}">
        <p14:creationId xmlns:p14="http://schemas.microsoft.com/office/powerpoint/2010/main" val="36042490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1B68A5B-D9FA-424B-A4EB-30E7223836B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F33D6B0-F070-45C4-A472-19F432BE3932}"/>
              </a:ext>
            </a:extLst>
          </p:cNvPr>
          <p:cNvSpPr>
            <a:spLocks noGrp="1"/>
          </p:cNvSpPr>
          <p:nvPr>
            <p:ph type="dt" sz="half" idx="10"/>
          </p:nvPr>
        </p:nvSpPr>
        <p:spPr/>
        <p:txBody>
          <a:bodyPr/>
          <a:lstStyle/>
          <a:p>
            <a:r>
              <a:rPr lang="en-US"/>
              <a:t>20XX</a:t>
            </a:r>
          </a:p>
        </p:txBody>
      </p:sp>
      <p:sp>
        <p:nvSpPr>
          <p:cNvPr id="8" name="Footer Placeholder 7">
            <a:extLst>
              <a:ext uri="{FF2B5EF4-FFF2-40B4-BE49-F238E27FC236}">
                <a16:creationId xmlns:a16="http://schemas.microsoft.com/office/drawing/2014/main" id="{9975399F-DAB2-410D-967F-ED17E6F796E7}"/>
              </a:ext>
            </a:extLst>
          </p:cNvPr>
          <p:cNvSpPr>
            <a:spLocks noGrp="1"/>
          </p:cNvSpPr>
          <p:nvPr>
            <p:ph type="ftr" sz="quarter" idx="11"/>
          </p:nvPr>
        </p:nvSpPr>
        <p:spPr/>
        <p:txBody>
          <a:bodyPr/>
          <a:lstStyle/>
          <a:p>
            <a:r>
              <a:rPr lang="en-US"/>
              <a:t>Presentation Title</a:t>
            </a:r>
          </a:p>
        </p:txBody>
      </p:sp>
      <p:sp>
        <p:nvSpPr>
          <p:cNvPr id="10" name="Slide Number Placeholder 9">
            <a:extLst>
              <a:ext uri="{FF2B5EF4-FFF2-40B4-BE49-F238E27FC236}">
                <a16:creationId xmlns:a16="http://schemas.microsoft.com/office/drawing/2014/main" id="{F762A46F-6BE5-4D12-9412-5CA7672EA8EC}"/>
              </a:ext>
            </a:extLst>
          </p:cNvPr>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122969686"/>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2">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8CE0AB24-7427-4E0C-9E7C-B642B3170AF1}"/>
              </a:ext>
            </a:extLst>
          </p:cNvPr>
          <p:cNvSpPr>
            <a:spLocks noGrp="1"/>
          </p:cNvSpPr>
          <p:nvPr>
            <p:ph type="pic" sz="quarter" idx="13"/>
          </p:nvPr>
        </p:nvSpPr>
        <p:spPr>
          <a:xfrm>
            <a:off x="1524" y="0"/>
            <a:ext cx="12188952" cy="6858000"/>
          </a:xfrm>
          <a:solidFill>
            <a:schemeClr val="accent6"/>
          </a:solidFill>
        </p:spPr>
        <p:txBody>
          <a:bodyPr/>
          <a:lstStyle>
            <a:lvl1pPr algn="ctr">
              <a:defRPr/>
            </a:lvl1pPr>
          </a:lstStyle>
          <a:p>
            <a:r>
              <a:rPr lang="en-US"/>
              <a:t>Click icon to add picture</a:t>
            </a:r>
          </a:p>
        </p:txBody>
      </p:sp>
      <p:sp>
        <p:nvSpPr>
          <p:cNvPr id="8" name="Title 1">
            <a:extLst>
              <a:ext uri="{FF2B5EF4-FFF2-40B4-BE49-F238E27FC236}">
                <a16:creationId xmlns:a16="http://schemas.microsoft.com/office/drawing/2014/main" id="{CE30A2A8-DADD-44CC-B8A3-9BFFD5E76B66}"/>
              </a:ext>
            </a:extLst>
          </p:cNvPr>
          <p:cNvSpPr>
            <a:spLocks noGrp="1"/>
          </p:cNvSpPr>
          <p:nvPr>
            <p:ph type="ctrTitle" hasCustomPrompt="1"/>
          </p:nvPr>
        </p:nvSpPr>
        <p:spPr>
          <a:xfrm>
            <a:off x="0" y="2705101"/>
            <a:ext cx="7537703" cy="2926080"/>
          </a:xfrm>
          <a:solidFill>
            <a:schemeClr val="bg1">
              <a:alpha val="93000"/>
            </a:schemeClr>
          </a:solidFill>
        </p:spPr>
        <p:txBody>
          <a:bodyPr lIns="822960" tIns="91440" bIns="548640" anchor="b" anchorCtr="0">
            <a:noAutofit/>
          </a:bodyPr>
          <a:lstStyle>
            <a:lvl1pPr>
              <a:defRPr/>
            </a:lvl1pPr>
          </a:lstStyle>
          <a:p>
            <a:r>
              <a:rPr lang="en-US" sz="5400">
                <a:solidFill>
                  <a:schemeClr val="tx1"/>
                </a:solidFill>
              </a:rPr>
              <a:t>Click to add title</a:t>
            </a:r>
          </a:p>
        </p:txBody>
      </p:sp>
    </p:spTree>
    <p:extLst>
      <p:ext uri="{BB962C8B-B14F-4D97-AF65-F5344CB8AC3E}">
        <p14:creationId xmlns:p14="http://schemas.microsoft.com/office/powerpoint/2010/main" val="37275033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Agenda 2">
    <p:spTree>
      <p:nvGrpSpPr>
        <p:cNvPr id="1" name=""/>
        <p:cNvGrpSpPr/>
        <p:nvPr/>
      </p:nvGrpSpPr>
      <p:grpSpPr>
        <a:xfrm>
          <a:off x="0" y="0"/>
          <a:ext cx="0" cy="0"/>
          <a:chOff x="0" y="0"/>
          <a:chExt cx="0" cy="0"/>
        </a:xfrm>
      </p:grpSpPr>
      <p:sp>
        <p:nvSpPr>
          <p:cNvPr id="6" name="Title 9">
            <a:extLst>
              <a:ext uri="{FF2B5EF4-FFF2-40B4-BE49-F238E27FC236}">
                <a16:creationId xmlns:a16="http://schemas.microsoft.com/office/drawing/2014/main" id="{8832B6D9-0469-48A5-A85E-8C5D8EF86BE3}"/>
              </a:ext>
            </a:extLst>
          </p:cNvPr>
          <p:cNvSpPr>
            <a:spLocks noGrp="1"/>
          </p:cNvSpPr>
          <p:nvPr>
            <p:ph type="title" hasCustomPrompt="1"/>
          </p:nvPr>
        </p:nvSpPr>
        <p:spPr>
          <a:xfrm>
            <a:off x="1097280" y="286603"/>
            <a:ext cx="10058400" cy="1450757"/>
          </a:xfrm>
        </p:spPr>
        <p:txBody>
          <a:bodyPr/>
          <a:lstStyle/>
          <a:p>
            <a:r>
              <a:rPr lang="en-US" sz="4800">
                <a:solidFill>
                  <a:schemeClr val="tx1"/>
                </a:solidFill>
              </a:rPr>
              <a:t>Click to add title</a:t>
            </a:r>
            <a:endParaRPr lang="en-US"/>
          </a:p>
        </p:txBody>
      </p:sp>
      <p:cxnSp>
        <p:nvCxnSpPr>
          <p:cNvPr id="7" name="Straight Connector 6">
            <a:extLst>
              <a:ext uri="{FF2B5EF4-FFF2-40B4-BE49-F238E27FC236}">
                <a16:creationId xmlns:a16="http://schemas.microsoft.com/office/drawing/2014/main" id="{C8A8F00A-3EB2-4D4D-B4A7-990BB91D746D}"/>
              </a:ext>
              <a:ext uri="{C183D7F6-B498-43B3-948B-1728B52AA6E4}">
                <adec:decorative xmlns:adec="http://schemas.microsoft.com/office/drawing/2017/decorative" val="1"/>
              </a:ext>
            </a:extLst>
          </p:cNvPr>
          <p:cNvCxnSpPr/>
          <p:nvPr userDrawn="1"/>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8" name="Content Placeholder 11">
            <a:extLst>
              <a:ext uri="{FF2B5EF4-FFF2-40B4-BE49-F238E27FC236}">
                <a16:creationId xmlns:a16="http://schemas.microsoft.com/office/drawing/2014/main" id="{4142A7E4-A56F-4FC2-A81D-36A83134A219}"/>
              </a:ext>
            </a:extLst>
          </p:cNvPr>
          <p:cNvSpPr>
            <a:spLocks noGrp="1"/>
          </p:cNvSpPr>
          <p:nvPr>
            <p:ph idx="1" hasCustomPrompt="1"/>
          </p:nvPr>
        </p:nvSpPr>
        <p:spPr>
          <a:xfrm>
            <a:off x="1097280" y="2108201"/>
            <a:ext cx="10058399" cy="3760891"/>
          </a:xfrm>
        </p:spPr>
        <p:txBody>
          <a:bodyPr lIns="91440">
            <a:normAutofit/>
          </a:bodyPr>
          <a:lstStyle>
            <a:lvl1pPr marL="347472" indent="-347472">
              <a:spcBef>
                <a:spcPts val="1200"/>
              </a:spcBef>
              <a:spcAft>
                <a:spcPts val="200"/>
              </a:spcAft>
              <a:buFont typeface="Arial" panose="020B0604020202020204" pitchFamily="34" charset="0"/>
              <a:buChar char="•"/>
              <a:defRPr sz="3000"/>
            </a:lvl1pPr>
            <a:lvl2pPr>
              <a:spcBef>
                <a:spcPts val="1200"/>
              </a:spcBef>
              <a:spcAft>
                <a:spcPts val="200"/>
              </a:spcAft>
              <a:defRPr sz="3000"/>
            </a:lvl2pPr>
            <a:lvl3pPr>
              <a:spcBef>
                <a:spcPts val="1200"/>
              </a:spcBef>
              <a:spcAft>
                <a:spcPts val="200"/>
              </a:spcAft>
              <a:defRPr sz="3000"/>
            </a:lvl3pPr>
            <a:lvl4pPr>
              <a:spcBef>
                <a:spcPts val="1200"/>
              </a:spcBef>
              <a:spcAft>
                <a:spcPts val="200"/>
              </a:spcAft>
              <a:defRPr sz="3000"/>
            </a:lvl4pPr>
            <a:lvl5pPr>
              <a:spcBef>
                <a:spcPts val="1200"/>
              </a:spcBef>
              <a:spcAft>
                <a:spcPts val="200"/>
              </a:spcAft>
              <a:defRPr sz="3000"/>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r>
              <a:rPr lang="en-US"/>
              <a:t>Presentation Title</a:t>
            </a:r>
          </a:p>
        </p:txBody>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r>
              <a:rPr lang="en-US"/>
              <a:t>20XX</a:t>
            </a:r>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39095608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and Content 3">
    <p:spTree>
      <p:nvGrpSpPr>
        <p:cNvPr id="1" name=""/>
        <p:cNvGrpSpPr/>
        <p:nvPr/>
      </p:nvGrpSpPr>
      <p:grpSpPr>
        <a:xfrm>
          <a:off x="0" y="0"/>
          <a:ext cx="0" cy="0"/>
          <a:chOff x="0" y="0"/>
          <a:chExt cx="0" cy="0"/>
        </a:xfrm>
      </p:grpSpPr>
      <p:sp>
        <p:nvSpPr>
          <p:cNvPr id="6" name="Title 9">
            <a:extLst>
              <a:ext uri="{FF2B5EF4-FFF2-40B4-BE49-F238E27FC236}">
                <a16:creationId xmlns:a16="http://schemas.microsoft.com/office/drawing/2014/main" id="{8832B6D9-0469-48A5-A85E-8C5D8EF86BE3}"/>
              </a:ext>
            </a:extLst>
          </p:cNvPr>
          <p:cNvSpPr>
            <a:spLocks noGrp="1"/>
          </p:cNvSpPr>
          <p:nvPr>
            <p:ph type="title" hasCustomPrompt="1"/>
          </p:nvPr>
        </p:nvSpPr>
        <p:spPr>
          <a:xfrm>
            <a:off x="1097280" y="286603"/>
            <a:ext cx="10058400" cy="1450757"/>
          </a:xfrm>
        </p:spPr>
        <p:txBody>
          <a:bodyPr/>
          <a:lstStyle/>
          <a:p>
            <a:r>
              <a:rPr lang="en-US" sz="4800">
                <a:solidFill>
                  <a:schemeClr val="tx1"/>
                </a:solidFill>
              </a:rPr>
              <a:t>Click to add title</a:t>
            </a:r>
            <a:endParaRPr lang="en-US"/>
          </a:p>
        </p:txBody>
      </p:sp>
      <p:cxnSp>
        <p:nvCxnSpPr>
          <p:cNvPr id="7" name="Straight Connector 6">
            <a:extLst>
              <a:ext uri="{FF2B5EF4-FFF2-40B4-BE49-F238E27FC236}">
                <a16:creationId xmlns:a16="http://schemas.microsoft.com/office/drawing/2014/main" id="{C8A8F00A-3EB2-4D4D-B4A7-990BB91D746D}"/>
              </a:ext>
              <a:ext uri="{C183D7F6-B498-43B3-948B-1728B52AA6E4}">
                <adec:decorative xmlns:adec="http://schemas.microsoft.com/office/drawing/2017/decorative" val="1"/>
              </a:ext>
            </a:extLst>
          </p:cNvPr>
          <p:cNvCxnSpPr/>
          <p:nvPr userDrawn="1"/>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8" name="Content Placeholder 11">
            <a:extLst>
              <a:ext uri="{FF2B5EF4-FFF2-40B4-BE49-F238E27FC236}">
                <a16:creationId xmlns:a16="http://schemas.microsoft.com/office/drawing/2014/main" id="{4142A7E4-A56F-4FC2-A81D-36A83134A219}"/>
              </a:ext>
            </a:extLst>
          </p:cNvPr>
          <p:cNvSpPr>
            <a:spLocks noGrp="1"/>
          </p:cNvSpPr>
          <p:nvPr>
            <p:ph idx="1" hasCustomPrompt="1"/>
          </p:nvPr>
        </p:nvSpPr>
        <p:spPr>
          <a:xfrm>
            <a:off x="1097280" y="2182849"/>
            <a:ext cx="10058399" cy="3956692"/>
          </a:xfrm>
        </p:spPr>
        <p:txBody>
          <a:bodyPr lIns="91440">
            <a:normAutofit/>
          </a:bodyPr>
          <a:lstStyle>
            <a:lvl1pPr marL="0" indent="0">
              <a:spcBef>
                <a:spcPts val="1200"/>
              </a:spcBef>
              <a:spcAft>
                <a:spcPts val="200"/>
              </a:spcAft>
              <a:buFont typeface="Arial" panose="020B0604020202020204" pitchFamily="34" charset="0"/>
              <a:buNone/>
              <a:defRPr sz="2400"/>
            </a:lvl1pPr>
            <a:lvl2pPr marL="384048" indent="-182880">
              <a:spcBef>
                <a:spcPts val="1200"/>
              </a:spcBef>
              <a:spcAft>
                <a:spcPts val="200"/>
              </a:spcAft>
              <a:buClr>
                <a:schemeClr val="accent2"/>
              </a:buClr>
              <a:buFont typeface="Arial" panose="020B0604020202020204" pitchFamily="34" charset="0"/>
              <a:buChar char="•"/>
              <a:defRPr sz="2400"/>
            </a:lvl2pPr>
            <a:lvl3pPr>
              <a:spcBef>
                <a:spcPts val="1200"/>
              </a:spcBef>
              <a:spcAft>
                <a:spcPts val="200"/>
              </a:spcAft>
              <a:defRPr sz="2400"/>
            </a:lvl3pPr>
            <a:lvl4pPr>
              <a:spcBef>
                <a:spcPts val="1200"/>
              </a:spcBef>
              <a:spcAft>
                <a:spcPts val="200"/>
              </a:spcAft>
              <a:defRPr sz="2400"/>
            </a:lvl4pPr>
            <a:lvl5pPr>
              <a:spcBef>
                <a:spcPts val="1200"/>
              </a:spcBef>
              <a:spcAft>
                <a:spcPts val="200"/>
              </a:spcAft>
              <a:defRPr sz="2400"/>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r>
              <a:rPr lang="en-US"/>
              <a:t>Presentation Title</a:t>
            </a:r>
          </a:p>
        </p:txBody>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r>
              <a:rPr lang="en-US"/>
              <a:t>20XX</a:t>
            </a:r>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35859112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le and 2 Columns">
    <p:spTree>
      <p:nvGrpSpPr>
        <p:cNvPr id="1" name=""/>
        <p:cNvGrpSpPr/>
        <p:nvPr/>
      </p:nvGrpSpPr>
      <p:grpSpPr>
        <a:xfrm>
          <a:off x="0" y="0"/>
          <a:ext cx="0" cy="0"/>
          <a:chOff x="0" y="0"/>
          <a:chExt cx="0" cy="0"/>
        </a:xfrm>
      </p:grpSpPr>
      <p:sp>
        <p:nvSpPr>
          <p:cNvPr id="6" name="Title 9">
            <a:extLst>
              <a:ext uri="{FF2B5EF4-FFF2-40B4-BE49-F238E27FC236}">
                <a16:creationId xmlns:a16="http://schemas.microsoft.com/office/drawing/2014/main" id="{8832B6D9-0469-48A5-A85E-8C5D8EF86BE3}"/>
              </a:ext>
            </a:extLst>
          </p:cNvPr>
          <p:cNvSpPr>
            <a:spLocks noGrp="1"/>
          </p:cNvSpPr>
          <p:nvPr>
            <p:ph type="title" hasCustomPrompt="1"/>
          </p:nvPr>
        </p:nvSpPr>
        <p:spPr>
          <a:xfrm>
            <a:off x="1097280" y="286603"/>
            <a:ext cx="10058400" cy="1450757"/>
          </a:xfrm>
        </p:spPr>
        <p:txBody>
          <a:bodyPr/>
          <a:lstStyle/>
          <a:p>
            <a:r>
              <a:rPr lang="en-US" sz="4800">
                <a:solidFill>
                  <a:schemeClr val="tx1"/>
                </a:solidFill>
              </a:rPr>
              <a:t>Click to add title</a:t>
            </a:r>
            <a:endParaRPr lang="en-US"/>
          </a:p>
        </p:txBody>
      </p:sp>
      <p:cxnSp>
        <p:nvCxnSpPr>
          <p:cNvPr id="7" name="Straight Connector 6">
            <a:extLst>
              <a:ext uri="{FF2B5EF4-FFF2-40B4-BE49-F238E27FC236}">
                <a16:creationId xmlns:a16="http://schemas.microsoft.com/office/drawing/2014/main" id="{C8A8F00A-3EB2-4D4D-B4A7-990BB91D746D}"/>
              </a:ext>
              <a:ext uri="{C183D7F6-B498-43B3-948B-1728B52AA6E4}">
                <adec:decorative xmlns:adec="http://schemas.microsoft.com/office/drawing/2017/decorative" val="1"/>
              </a:ext>
            </a:extLst>
          </p:cNvPr>
          <p:cNvCxnSpPr/>
          <p:nvPr userDrawn="1"/>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8" name="Content Placeholder 11">
            <a:extLst>
              <a:ext uri="{FF2B5EF4-FFF2-40B4-BE49-F238E27FC236}">
                <a16:creationId xmlns:a16="http://schemas.microsoft.com/office/drawing/2014/main" id="{4142A7E4-A56F-4FC2-A81D-36A83134A219}"/>
              </a:ext>
            </a:extLst>
          </p:cNvPr>
          <p:cNvSpPr>
            <a:spLocks noGrp="1"/>
          </p:cNvSpPr>
          <p:nvPr>
            <p:ph idx="1" hasCustomPrompt="1"/>
          </p:nvPr>
        </p:nvSpPr>
        <p:spPr>
          <a:xfrm>
            <a:off x="1097281" y="2183367"/>
            <a:ext cx="4998720" cy="3914850"/>
          </a:xfrm>
        </p:spPr>
        <p:txBody>
          <a:bodyPr lIns="91440">
            <a:normAutofit/>
          </a:bodyPr>
          <a:lstStyle>
            <a:lvl1pPr marL="0" indent="0">
              <a:spcBef>
                <a:spcPts val="1200"/>
              </a:spcBef>
              <a:spcAft>
                <a:spcPts val="200"/>
              </a:spcAft>
              <a:buFont typeface="Arial" panose="020B0604020202020204" pitchFamily="34" charset="0"/>
              <a:buNone/>
              <a:defRPr sz="2400"/>
            </a:lvl1pPr>
            <a:lvl2pPr marL="347472" indent="-182880">
              <a:spcBef>
                <a:spcPts val="1200"/>
              </a:spcBef>
              <a:spcAft>
                <a:spcPts val="200"/>
              </a:spcAft>
              <a:buClr>
                <a:schemeClr val="accent2"/>
              </a:buClr>
              <a:buFont typeface="Arial" panose="020B0604020202020204" pitchFamily="34" charset="0"/>
              <a:buChar char="•"/>
              <a:defRPr sz="2400"/>
            </a:lvl2pPr>
            <a:lvl3pPr marL="566928" indent="-182880">
              <a:spcBef>
                <a:spcPts val="1200"/>
              </a:spcBef>
              <a:spcAft>
                <a:spcPts val="200"/>
              </a:spcAft>
              <a:buClr>
                <a:schemeClr val="accent2"/>
              </a:buClr>
              <a:buFont typeface="Arial" panose="020B0604020202020204" pitchFamily="34" charset="0"/>
              <a:buChar char="•"/>
              <a:defRPr sz="2400"/>
            </a:lvl3pPr>
            <a:lvl4pPr marL="749808" indent="-182880">
              <a:spcBef>
                <a:spcPts val="1200"/>
              </a:spcBef>
              <a:spcAft>
                <a:spcPts val="200"/>
              </a:spcAft>
              <a:buClr>
                <a:schemeClr val="accent2"/>
              </a:buClr>
              <a:buFont typeface="Arial" panose="020B0604020202020204" pitchFamily="34" charset="0"/>
              <a:buChar char="•"/>
              <a:defRPr sz="2400"/>
            </a:lvl4pPr>
            <a:lvl5pPr marL="932688" indent="-182880">
              <a:spcBef>
                <a:spcPts val="1200"/>
              </a:spcBef>
              <a:spcAft>
                <a:spcPts val="200"/>
              </a:spcAft>
              <a:buClr>
                <a:schemeClr val="accent2"/>
              </a:buClr>
              <a:buFont typeface="Arial" panose="020B0604020202020204" pitchFamily="34" charset="0"/>
              <a:buChar char="•"/>
              <a:defRPr sz="2400"/>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r>
              <a:rPr lang="en-US"/>
              <a:t>Presentation Title</a:t>
            </a:r>
          </a:p>
        </p:txBody>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r>
              <a:rPr lang="en-US"/>
              <a:t>20XX</a:t>
            </a:r>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smtClean="0"/>
              <a:t>‹#›</a:t>
            </a:fld>
            <a:endParaRPr lang="en-US"/>
          </a:p>
        </p:txBody>
      </p:sp>
      <p:sp>
        <p:nvSpPr>
          <p:cNvPr id="10" name="Content Placeholder 11">
            <a:extLst>
              <a:ext uri="{FF2B5EF4-FFF2-40B4-BE49-F238E27FC236}">
                <a16:creationId xmlns:a16="http://schemas.microsoft.com/office/drawing/2014/main" id="{BEAF6B01-7E55-3A14-DE85-588680B0910B}"/>
              </a:ext>
            </a:extLst>
          </p:cNvPr>
          <p:cNvSpPr>
            <a:spLocks noGrp="1"/>
          </p:cNvSpPr>
          <p:nvPr>
            <p:ph idx="13" hasCustomPrompt="1"/>
          </p:nvPr>
        </p:nvSpPr>
        <p:spPr>
          <a:xfrm>
            <a:off x="6503438" y="2183367"/>
            <a:ext cx="4672294" cy="3914850"/>
          </a:xfrm>
        </p:spPr>
        <p:txBody>
          <a:bodyPr lIns="91440">
            <a:normAutofit/>
          </a:bodyPr>
          <a:lstStyle>
            <a:lvl1pPr marL="0" indent="0">
              <a:spcBef>
                <a:spcPts val="1200"/>
              </a:spcBef>
              <a:spcAft>
                <a:spcPts val="200"/>
              </a:spcAft>
              <a:buFont typeface="Arial" panose="020B0604020202020204" pitchFamily="34" charset="0"/>
              <a:buNone/>
              <a:defRPr sz="2400"/>
            </a:lvl1pPr>
            <a:lvl2pPr marL="347472" indent="-182880">
              <a:spcBef>
                <a:spcPts val="1200"/>
              </a:spcBef>
              <a:spcAft>
                <a:spcPts val="200"/>
              </a:spcAft>
              <a:buClr>
                <a:schemeClr val="accent2"/>
              </a:buClr>
              <a:buFont typeface="Arial" panose="020B0604020202020204" pitchFamily="34" charset="0"/>
              <a:buChar char="•"/>
              <a:defRPr sz="2400"/>
            </a:lvl2pPr>
            <a:lvl3pPr marL="566928" indent="-182880">
              <a:spcBef>
                <a:spcPts val="1200"/>
              </a:spcBef>
              <a:spcAft>
                <a:spcPts val="200"/>
              </a:spcAft>
              <a:buClr>
                <a:schemeClr val="accent2"/>
              </a:buClr>
              <a:buFont typeface="Arial" panose="020B0604020202020204" pitchFamily="34" charset="0"/>
              <a:buChar char="•"/>
              <a:defRPr sz="2400"/>
            </a:lvl3pPr>
            <a:lvl4pPr marL="749808" indent="-182880">
              <a:spcBef>
                <a:spcPts val="1200"/>
              </a:spcBef>
              <a:spcAft>
                <a:spcPts val="200"/>
              </a:spcAft>
              <a:buClr>
                <a:schemeClr val="accent2"/>
              </a:buClr>
              <a:buFont typeface="Arial" panose="020B0604020202020204" pitchFamily="34" charset="0"/>
              <a:buChar char="•"/>
              <a:defRPr sz="2400"/>
            </a:lvl4pPr>
            <a:lvl5pPr marL="932688" indent="-182880">
              <a:spcBef>
                <a:spcPts val="1200"/>
              </a:spcBef>
              <a:spcAft>
                <a:spcPts val="200"/>
              </a:spcAft>
              <a:buClr>
                <a:schemeClr val="accent2"/>
              </a:buClr>
              <a:buFont typeface="Arial" panose="020B0604020202020204" pitchFamily="34" charset="0"/>
              <a:buChar char="•"/>
              <a:defRPr sz="2400"/>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548324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Title and Content 2">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45F368C9-4803-45FD-A0BA-26B5679AFCD4}"/>
              </a:ext>
            </a:extLst>
          </p:cNvPr>
          <p:cNvSpPr>
            <a:spLocks noGrp="1"/>
          </p:cNvSpPr>
          <p:nvPr>
            <p:ph type="title" hasCustomPrompt="1"/>
          </p:nvPr>
        </p:nvSpPr>
        <p:spPr>
          <a:xfrm>
            <a:off x="1097279" y="286603"/>
            <a:ext cx="9966960" cy="1450757"/>
          </a:xfrm>
        </p:spPr>
        <p:txBody>
          <a:bodyPr/>
          <a:lstStyle>
            <a:lvl1pPr>
              <a:defRPr/>
            </a:lvl1pPr>
          </a:lstStyle>
          <a:p>
            <a:r>
              <a:rPr lang="en-US"/>
              <a:t>Click to add title</a:t>
            </a:r>
          </a:p>
        </p:txBody>
      </p:sp>
      <p:sp>
        <p:nvSpPr>
          <p:cNvPr id="15" name="Content Placeholder 2">
            <a:extLst>
              <a:ext uri="{FF2B5EF4-FFF2-40B4-BE49-F238E27FC236}">
                <a16:creationId xmlns:a16="http://schemas.microsoft.com/office/drawing/2014/main" id="{70EEE198-C7B9-2C56-05AC-997ADD4EE029}"/>
              </a:ext>
            </a:extLst>
          </p:cNvPr>
          <p:cNvSpPr>
            <a:spLocks noGrp="1"/>
          </p:cNvSpPr>
          <p:nvPr>
            <p:ph idx="1" hasCustomPrompt="1"/>
          </p:nvPr>
        </p:nvSpPr>
        <p:spPr>
          <a:xfrm>
            <a:off x="1097280" y="2194560"/>
            <a:ext cx="6024003" cy="3754425"/>
          </a:xfrm>
        </p:spPr>
        <p:txBody>
          <a:bodyPr lIns="91440">
            <a:normAutofit/>
          </a:bodyPr>
          <a:lstStyle>
            <a:lvl1pPr marL="0" indent="0">
              <a:spcBef>
                <a:spcPts val="1200"/>
              </a:spcBef>
              <a:spcAft>
                <a:spcPts val="200"/>
              </a:spcAft>
              <a:buNone/>
              <a:defRPr sz="2400"/>
            </a:lvl1pPr>
            <a:lvl2pPr marL="347472" indent="-347472">
              <a:spcBef>
                <a:spcPts val="1200"/>
              </a:spcBef>
              <a:spcAft>
                <a:spcPts val="200"/>
              </a:spcAft>
              <a:buClr>
                <a:schemeClr val="accent2"/>
              </a:buClr>
              <a:buFont typeface="Arial" panose="020B0604020202020204" pitchFamily="34" charset="0"/>
              <a:buChar char="•"/>
              <a:defRPr sz="2400"/>
            </a:lvl2pPr>
            <a:lvl3pPr marL="566928" indent="-182880">
              <a:spcBef>
                <a:spcPts val="1200"/>
              </a:spcBef>
              <a:spcAft>
                <a:spcPts val="200"/>
              </a:spcAft>
              <a:buClr>
                <a:schemeClr val="accent2"/>
              </a:buClr>
              <a:buFont typeface="Arial" panose="020B0604020202020204" pitchFamily="34" charset="0"/>
              <a:buChar char="•"/>
              <a:defRPr sz="2400"/>
            </a:lvl3pPr>
            <a:lvl4pPr marL="749808" indent="-182880">
              <a:spcBef>
                <a:spcPts val="1200"/>
              </a:spcBef>
              <a:spcAft>
                <a:spcPts val="200"/>
              </a:spcAft>
              <a:buClr>
                <a:schemeClr val="accent2"/>
              </a:buClr>
              <a:buFont typeface="Arial" panose="020B0604020202020204" pitchFamily="34" charset="0"/>
              <a:buChar char="•"/>
              <a:defRPr sz="2400"/>
            </a:lvl4pPr>
            <a:lvl5pPr marL="932688" indent="-182880">
              <a:spcBef>
                <a:spcPts val="1200"/>
              </a:spcBef>
              <a:spcAft>
                <a:spcPts val="200"/>
              </a:spcAft>
              <a:buClr>
                <a:schemeClr val="accent2"/>
              </a:buClr>
              <a:buFont typeface="Arial" panose="020B0604020202020204" pitchFamily="34" charset="0"/>
              <a:buChar char="•"/>
              <a:defRPr sz="2400"/>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22" name="Content Placeholder 20">
            <a:extLst>
              <a:ext uri="{FF2B5EF4-FFF2-40B4-BE49-F238E27FC236}">
                <a16:creationId xmlns:a16="http://schemas.microsoft.com/office/drawing/2014/main" id="{244AF500-76F9-CD01-586B-E1B35B735F88}"/>
              </a:ext>
            </a:extLst>
          </p:cNvPr>
          <p:cNvSpPr>
            <a:spLocks noGrp="1"/>
          </p:cNvSpPr>
          <p:nvPr>
            <p:ph sz="quarter" idx="16" hasCustomPrompt="1"/>
          </p:nvPr>
        </p:nvSpPr>
        <p:spPr>
          <a:xfrm>
            <a:off x="7406640" y="2194560"/>
            <a:ext cx="4067175" cy="3754425"/>
          </a:xfrm>
          <a:solidFill>
            <a:schemeClr val="tx1">
              <a:lumMod val="85000"/>
              <a:lumOff val="15000"/>
            </a:schemeClr>
          </a:solidFill>
        </p:spPr>
        <p:txBody>
          <a:bodyPr lIns="274320" tIns="274320" rIns="274320" bIns="274320">
            <a:normAutofit/>
          </a:bodyPr>
          <a:lstStyle>
            <a:lvl1pPr marL="512064" indent="-512064">
              <a:buClr>
                <a:schemeClr val="accent2"/>
              </a:buClr>
              <a:buFont typeface="+mj-lt"/>
              <a:buAutoNum type="arabicPeriod"/>
              <a:defRPr sz="2000">
                <a:solidFill>
                  <a:schemeClr val="bg1"/>
                </a:solidFill>
              </a:defRPr>
            </a:lvl1pPr>
            <a:lvl2pPr marL="658368" indent="-457200">
              <a:buClr>
                <a:schemeClr val="accent2"/>
              </a:buClr>
              <a:buFont typeface="+mj-lt"/>
              <a:buAutoNum type="arabicPeriod"/>
              <a:defRPr sz="2000">
                <a:solidFill>
                  <a:schemeClr val="bg1"/>
                </a:solidFill>
              </a:defRPr>
            </a:lvl2pPr>
            <a:lvl3pPr marL="841248" indent="-457200">
              <a:buClr>
                <a:schemeClr val="accent2"/>
              </a:buClr>
              <a:buFont typeface="+mj-lt"/>
              <a:buAutoNum type="arabicPeriod"/>
              <a:defRPr sz="2000">
                <a:solidFill>
                  <a:schemeClr val="bg1"/>
                </a:solidFill>
              </a:defRPr>
            </a:lvl3pPr>
            <a:lvl4pPr marL="1024128" indent="-457200">
              <a:buClr>
                <a:schemeClr val="accent2"/>
              </a:buClr>
              <a:buFont typeface="+mj-lt"/>
              <a:buAutoNum type="arabicPeriod"/>
              <a:defRPr sz="2000">
                <a:solidFill>
                  <a:schemeClr val="bg1"/>
                </a:solidFill>
              </a:defRPr>
            </a:lvl4pPr>
            <a:lvl5pPr marL="1207008" indent="-457200">
              <a:buClr>
                <a:schemeClr val="accent2"/>
              </a:buClr>
              <a:buFont typeface="+mj-lt"/>
              <a:buAutoNum type="arabicPeriod"/>
              <a:defRPr sz="2000">
                <a:solidFill>
                  <a:schemeClr val="bg1"/>
                </a:solidFill>
              </a:defRPr>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14" name="Rectangle 13">
            <a:extLst>
              <a:ext uri="{FF2B5EF4-FFF2-40B4-BE49-F238E27FC236}">
                <a16:creationId xmlns:a16="http://schemas.microsoft.com/office/drawing/2014/main" id="{F02F1891-1ACC-4692-80A2-4F69EAAAE404}"/>
              </a:ext>
              <a:ext uri="{C183D7F6-B498-43B3-948B-1728B52AA6E4}">
                <adec:decorative xmlns:adec="http://schemas.microsoft.com/office/drawing/2017/decorative" val="1"/>
              </a:ext>
            </a:extLst>
          </p:cNvPr>
          <p:cNvSpPr/>
          <p:nvPr userDrawn="1"/>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r>
              <a:rPr lang="en-US"/>
              <a:t>Presentation Title</a:t>
            </a:r>
          </a:p>
        </p:txBody>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r>
              <a:rPr lang="en-US"/>
              <a:t>20XX</a:t>
            </a:r>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smtClean="0"/>
              <a:t>‹#›</a:t>
            </a:fld>
            <a:endParaRPr lang="en-US"/>
          </a:p>
        </p:txBody>
      </p:sp>
      <p:cxnSp>
        <p:nvCxnSpPr>
          <p:cNvPr id="5" name="Straight Connector 4">
            <a:extLst>
              <a:ext uri="{FF2B5EF4-FFF2-40B4-BE49-F238E27FC236}">
                <a16:creationId xmlns:a16="http://schemas.microsoft.com/office/drawing/2014/main" id="{D11493E3-605E-569A-BC16-ACFDDE98E130}"/>
              </a:ext>
              <a:ext uri="{C183D7F6-B498-43B3-948B-1728B52AA6E4}">
                <adec:decorative xmlns:adec="http://schemas.microsoft.com/office/drawing/2017/decorative" val="1"/>
              </a:ext>
            </a:extLst>
          </p:cNvPr>
          <p:cNvCxnSpPr/>
          <p:nvPr userDrawn="1"/>
        </p:nvCxnSpPr>
        <p:spPr>
          <a:xfrm>
            <a:off x="1097280"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76848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Title and Content and 2 Columns Left 1">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45F368C9-4803-45FD-A0BA-26B5679AFCD4}"/>
              </a:ext>
            </a:extLst>
          </p:cNvPr>
          <p:cNvSpPr>
            <a:spLocks noGrp="1"/>
          </p:cNvSpPr>
          <p:nvPr>
            <p:ph type="title"/>
          </p:nvPr>
        </p:nvSpPr>
        <p:spPr>
          <a:xfrm>
            <a:off x="5131676" y="286603"/>
            <a:ext cx="6024004" cy="1788527"/>
          </a:xfrm>
        </p:spPr>
        <p:txBody>
          <a:bodyPr/>
          <a:lstStyle>
            <a:lvl1pPr>
              <a:defRPr/>
            </a:lvl1pPr>
          </a:lstStyle>
          <a:p>
            <a:r>
              <a:rPr lang="en-US"/>
              <a:t>Click to edit Master title style</a:t>
            </a:r>
          </a:p>
        </p:txBody>
      </p:sp>
      <p:cxnSp>
        <p:nvCxnSpPr>
          <p:cNvPr id="16" name="Straight Connector 15">
            <a:extLst>
              <a:ext uri="{FF2B5EF4-FFF2-40B4-BE49-F238E27FC236}">
                <a16:creationId xmlns:a16="http://schemas.microsoft.com/office/drawing/2014/main" id="{C6487FB7-F6EE-0454-5FB0-228B2EBCBD55}"/>
              </a:ext>
              <a:ext uri="{C183D7F6-B498-43B3-948B-1728B52AA6E4}">
                <adec:decorative xmlns:adec="http://schemas.microsoft.com/office/drawing/2017/decorative" val="1"/>
              </a:ext>
            </a:extLst>
          </p:cNvPr>
          <p:cNvCxnSpPr>
            <a:cxnSpLocks/>
          </p:cNvCxnSpPr>
          <p:nvPr userDrawn="1"/>
        </p:nvCxnSpPr>
        <p:spPr>
          <a:xfrm>
            <a:off x="5130366" y="2166571"/>
            <a:ext cx="6030126"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21" name="Content Placeholder 20">
            <a:extLst>
              <a:ext uri="{FF2B5EF4-FFF2-40B4-BE49-F238E27FC236}">
                <a16:creationId xmlns:a16="http://schemas.microsoft.com/office/drawing/2014/main" id="{7E27ABCA-7CD7-B1C6-D787-E3B8959F7FE4}"/>
              </a:ext>
            </a:extLst>
          </p:cNvPr>
          <p:cNvSpPr>
            <a:spLocks noGrp="1"/>
          </p:cNvSpPr>
          <p:nvPr>
            <p:ph sz="quarter" idx="15" hasCustomPrompt="1"/>
          </p:nvPr>
        </p:nvSpPr>
        <p:spPr>
          <a:xfrm>
            <a:off x="639763" y="287338"/>
            <a:ext cx="4067175" cy="2801123"/>
          </a:xfrm>
          <a:solidFill>
            <a:schemeClr val="accent6"/>
          </a:solidFill>
        </p:spPr>
        <p:txBody>
          <a:bodyPr/>
          <a:lstStyle>
            <a:lvl1pPr>
              <a:defRPr/>
            </a:lvl1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22" name="Content Placeholder 20">
            <a:extLst>
              <a:ext uri="{FF2B5EF4-FFF2-40B4-BE49-F238E27FC236}">
                <a16:creationId xmlns:a16="http://schemas.microsoft.com/office/drawing/2014/main" id="{244AF500-76F9-CD01-586B-E1B35B735F88}"/>
              </a:ext>
            </a:extLst>
          </p:cNvPr>
          <p:cNvSpPr>
            <a:spLocks noGrp="1"/>
          </p:cNvSpPr>
          <p:nvPr>
            <p:ph sz="quarter" idx="16" hasCustomPrompt="1"/>
          </p:nvPr>
        </p:nvSpPr>
        <p:spPr>
          <a:xfrm>
            <a:off x="639763" y="3416796"/>
            <a:ext cx="4067175" cy="2801124"/>
          </a:xfrm>
          <a:solidFill>
            <a:schemeClr val="accent6"/>
          </a:solidFill>
        </p:spPr>
        <p:txBody>
          <a:bodyPr/>
          <a:lstStyle>
            <a:lvl1pPr>
              <a:defRPr/>
            </a:lvl1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15" name="Content Placeholder 2">
            <a:extLst>
              <a:ext uri="{FF2B5EF4-FFF2-40B4-BE49-F238E27FC236}">
                <a16:creationId xmlns:a16="http://schemas.microsoft.com/office/drawing/2014/main" id="{70EEE198-C7B9-2C56-05AC-997ADD4EE029}"/>
              </a:ext>
            </a:extLst>
          </p:cNvPr>
          <p:cNvSpPr>
            <a:spLocks noGrp="1"/>
          </p:cNvSpPr>
          <p:nvPr>
            <p:ph idx="1" hasCustomPrompt="1"/>
          </p:nvPr>
        </p:nvSpPr>
        <p:spPr>
          <a:xfrm>
            <a:off x="5131676" y="2258012"/>
            <a:ext cx="6024003" cy="3959908"/>
          </a:xfrm>
        </p:spPr>
        <p:txBody>
          <a:bodyPr lIns="91440">
            <a:normAutofit/>
          </a:bodyPr>
          <a:lstStyle>
            <a:lvl1pPr marL="0" indent="0">
              <a:spcBef>
                <a:spcPts val="1200"/>
              </a:spcBef>
              <a:spcAft>
                <a:spcPts val="200"/>
              </a:spcAft>
              <a:buNone/>
              <a:defRPr sz="2400"/>
            </a:lvl1pPr>
            <a:lvl2pPr>
              <a:spcBef>
                <a:spcPts val="1200"/>
              </a:spcBef>
              <a:spcAft>
                <a:spcPts val="200"/>
              </a:spcAft>
              <a:defRPr sz="2000"/>
            </a:lvl2pPr>
            <a:lvl3pPr>
              <a:spcBef>
                <a:spcPts val="1200"/>
              </a:spcBef>
              <a:spcAft>
                <a:spcPts val="200"/>
              </a:spcAft>
              <a:defRPr sz="1600"/>
            </a:lvl3pPr>
            <a:lvl4pPr>
              <a:spcBef>
                <a:spcPts val="1200"/>
              </a:spcBef>
              <a:spcAft>
                <a:spcPts val="200"/>
              </a:spcAft>
              <a:defRPr sz="1600"/>
            </a:lvl4pPr>
            <a:lvl5pPr>
              <a:spcBef>
                <a:spcPts val="1200"/>
              </a:spcBef>
              <a:spcAft>
                <a:spcPts val="200"/>
              </a:spcAft>
              <a:defRPr sz="1600"/>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14" name="Rectangle 13">
            <a:extLst>
              <a:ext uri="{FF2B5EF4-FFF2-40B4-BE49-F238E27FC236}">
                <a16:creationId xmlns:a16="http://schemas.microsoft.com/office/drawing/2014/main" id="{F02F1891-1ACC-4692-80A2-4F69EAAAE404}"/>
              </a:ext>
              <a:ext uri="{C183D7F6-B498-43B3-948B-1728B52AA6E4}">
                <adec:decorative xmlns:adec="http://schemas.microsoft.com/office/drawing/2017/decorative" val="1"/>
              </a:ext>
            </a:extLst>
          </p:cNvPr>
          <p:cNvSpPr/>
          <p:nvPr userDrawn="1"/>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r>
              <a:rPr lang="en-US"/>
              <a:t>Presentation Title</a:t>
            </a:r>
          </a:p>
        </p:txBody>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r>
              <a:rPr lang="en-US"/>
              <a:t>20XX</a:t>
            </a:r>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6863376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889275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185415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r>
              <a:rPr lang="en-US"/>
              <a:t>20XX</a:t>
            </a:r>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r>
              <a:rPr lang="en-US"/>
              <a:t>Presentation Title</a:t>
            </a:r>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778833493"/>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628630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4088632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561104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026563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2447831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919053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5465385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343431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218160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userDrawn="1">
  <p:cSld name="2_Title Slide: Massachusetts General Hospital v2">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080DD3B-CE4D-D208-F655-4F76E96C1D85}"/>
              </a:ext>
            </a:extLst>
          </p:cNvPr>
          <p:cNvPicPr>
            <a:picLocks noChangeAspect="1"/>
          </p:cNvPicPr>
          <p:nvPr userDrawn="1"/>
        </p:nvPicPr>
        <p:blipFill>
          <a:blip r:embed="rId2"/>
          <a:stretch>
            <a:fillRect/>
          </a:stretch>
        </p:blipFill>
        <p:spPr>
          <a:xfrm>
            <a:off x="256309" y="317202"/>
            <a:ext cx="11652155" cy="6264351"/>
          </a:xfrm>
          <a:prstGeom prst="rect">
            <a:avLst/>
          </a:prstGeom>
        </p:spPr>
      </p:pic>
      <p:sp>
        <p:nvSpPr>
          <p:cNvPr id="2" name="Title 1">
            <a:extLst>
              <a:ext uri="{FF2B5EF4-FFF2-40B4-BE49-F238E27FC236}">
                <a16:creationId xmlns:a16="http://schemas.microsoft.com/office/drawing/2014/main" id="{4A701FD0-309B-417B-AFE3-453F65B268F4}"/>
              </a:ext>
            </a:extLst>
          </p:cNvPr>
          <p:cNvSpPr>
            <a:spLocks noGrp="1"/>
          </p:cNvSpPr>
          <p:nvPr>
            <p:ph type="ctrTitle" hasCustomPrompt="1"/>
          </p:nvPr>
        </p:nvSpPr>
        <p:spPr>
          <a:xfrm>
            <a:off x="629739" y="2119185"/>
            <a:ext cx="9522781" cy="1680909"/>
          </a:xfrm>
        </p:spPr>
        <p:txBody>
          <a:bodyPr anchor="b"/>
          <a:lstStyle>
            <a:lvl1pPr algn="l">
              <a:defRPr sz="6000">
                <a:solidFill>
                  <a:schemeClr val="bg1"/>
                </a:solidFill>
              </a:defRPr>
            </a:lvl1pPr>
          </a:lstStyle>
          <a:p>
            <a:r>
              <a:rPr lang="en-US"/>
              <a:t>Click to edit title</a:t>
            </a:r>
          </a:p>
        </p:txBody>
      </p:sp>
      <p:sp>
        <p:nvSpPr>
          <p:cNvPr id="3" name="Subtitle 2">
            <a:extLst>
              <a:ext uri="{FF2B5EF4-FFF2-40B4-BE49-F238E27FC236}">
                <a16:creationId xmlns:a16="http://schemas.microsoft.com/office/drawing/2014/main" id="{F26F3B83-EC52-4BE0-805E-877A8F72778E}"/>
              </a:ext>
            </a:extLst>
          </p:cNvPr>
          <p:cNvSpPr>
            <a:spLocks noGrp="1"/>
          </p:cNvSpPr>
          <p:nvPr>
            <p:ph type="subTitle" idx="1" hasCustomPrompt="1"/>
          </p:nvPr>
        </p:nvSpPr>
        <p:spPr>
          <a:xfrm>
            <a:off x="629739" y="3884582"/>
            <a:ext cx="9522781" cy="737220"/>
          </a:xfrm>
        </p:spPr>
        <p:txBody>
          <a:bodyPr/>
          <a:lstStyle>
            <a:lvl1pPr marL="0" indent="0" algn="l">
              <a:buNone/>
              <a:defRPr sz="2400">
                <a:solidFill>
                  <a:schemeClr val="bg1"/>
                </a:solidFill>
              </a:defRPr>
            </a:lvl1pPr>
            <a:lvl2pPr marL="457223" indent="0" algn="ctr">
              <a:buNone/>
              <a:defRPr sz="2000"/>
            </a:lvl2pPr>
            <a:lvl3pPr marL="914446" indent="0" algn="ctr">
              <a:buNone/>
              <a:defRPr sz="1800"/>
            </a:lvl3pPr>
            <a:lvl4pPr marL="1371669" indent="0" algn="ctr">
              <a:buNone/>
              <a:defRPr sz="1600"/>
            </a:lvl4pPr>
            <a:lvl5pPr marL="1828891" indent="0" algn="ctr">
              <a:buNone/>
              <a:defRPr sz="1600"/>
            </a:lvl5pPr>
            <a:lvl6pPr marL="2286114" indent="0" algn="ctr">
              <a:buNone/>
              <a:defRPr sz="1600"/>
            </a:lvl6pPr>
            <a:lvl7pPr marL="2743337" indent="0" algn="ctr">
              <a:buNone/>
              <a:defRPr sz="1600"/>
            </a:lvl7pPr>
            <a:lvl8pPr marL="3200560" indent="0" algn="ctr">
              <a:buNone/>
              <a:defRPr sz="1600"/>
            </a:lvl8pPr>
            <a:lvl9pPr marL="3657783" indent="0" algn="ctr">
              <a:buNone/>
              <a:defRPr sz="1600"/>
            </a:lvl9pPr>
          </a:lstStyle>
          <a:p>
            <a:r>
              <a:rPr lang="en-US" sz="2400"/>
              <a:t>Presenter or subtitle goes here</a:t>
            </a:r>
            <a:endParaRPr lang="en-US"/>
          </a:p>
        </p:txBody>
      </p:sp>
      <p:sp>
        <p:nvSpPr>
          <p:cNvPr id="5" name="Footer Placeholder 4">
            <a:extLst>
              <a:ext uri="{FF2B5EF4-FFF2-40B4-BE49-F238E27FC236}">
                <a16:creationId xmlns:a16="http://schemas.microsoft.com/office/drawing/2014/main" id="{F6C3E63C-A39E-4343-AE5E-C476DDC816FF}"/>
              </a:ext>
            </a:extLst>
          </p:cNvPr>
          <p:cNvSpPr>
            <a:spLocks noGrp="1"/>
          </p:cNvSpPr>
          <p:nvPr>
            <p:ph type="ftr" sz="quarter" idx="10"/>
          </p:nvPr>
        </p:nvSpPr>
        <p:spPr>
          <a:xfrm>
            <a:off x="3843683" y="5996428"/>
            <a:ext cx="7707596" cy="153888"/>
          </a:xfrm>
        </p:spPr>
        <p:txBody>
          <a:bodyPr/>
          <a:lstStyle>
            <a:lvl1pPr>
              <a:defRPr>
                <a:solidFill>
                  <a:schemeClr val="bg1"/>
                </a:solidFill>
              </a:defRPr>
            </a:lvl1pPr>
          </a:lstStyle>
          <a:p>
            <a:r>
              <a:rPr lang="en-US"/>
              <a:t>Edit entity or department by going to Insert &gt; Header &amp; Footer   |   Confidential—do not copy or distribute</a:t>
            </a:r>
          </a:p>
        </p:txBody>
      </p:sp>
      <p:pic>
        <p:nvPicPr>
          <p:cNvPr id="13" name="Graphic 12">
            <a:extLst>
              <a:ext uri="{FF2B5EF4-FFF2-40B4-BE49-F238E27FC236}">
                <a16:creationId xmlns:a16="http://schemas.microsoft.com/office/drawing/2014/main" id="{C4357391-435D-FE40-BA1B-2A5D1496E745}"/>
              </a:ext>
            </a:extLst>
          </p:cNvPr>
          <p:cNvPicPr>
            <a:picLocks noChangeAspect="1"/>
          </p:cNvPicPr>
          <p:nvPr userDrawn="1"/>
        </p:nvPicPr>
        <p:blipFill>
          <a:blip r:embed="rId3"/>
          <a:srcRect/>
          <a:stretch/>
        </p:blipFill>
        <p:spPr>
          <a:xfrm>
            <a:off x="597083" y="738344"/>
            <a:ext cx="4440064" cy="499179"/>
          </a:xfrm>
          <a:prstGeom prst="rect">
            <a:avLst/>
          </a:prstGeom>
        </p:spPr>
      </p:pic>
      <p:pic>
        <p:nvPicPr>
          <p:cNvPr id="12" name="Picture 11" descr="A blue and black logo&#10;&#10;AI-generated content may be incorrect.">
            <a:extLst>
              <a:ext uri="{FF2B5EF4-FFF2-40B4-BE49-F238E27FC236}">
                <a16:creationId xmlns:a16="http://schemas.microsoft.com/office/drawing/2014/main" id="{3D65BBDD-8454-10B9-25CE-C580250FEA6D}"/>
              </a:ext>
            </a:extLst>
          </p:cNvPr>
          <p:cNvPicPr>
            <a:picLocks noChangeAspect="1"/>
          </p:cNvPicPr>
          <p:nvPr userDrawn="1"/>
        </p:nvPicPr>
        <p:blipFill>
          <a:blip r:embed="rId4"/>
          <a:stretch>
            <a:fillRect/>
          </a:stretch>
        </p:blipFill>
        <p:spPr>
          <a:xfrm>
            <a:off x="9366074" y="2286001"/>
            <a:ext cx="2956478" cy="3641032"/>
          </a:xfrm>
          <a:prstGeom prst="rect">
            <a:avLst/>
          </a:prstGeom>
        </p:spPr>
      </p:pic>
      <p:sp>
        <p:nvSpPr>
          <p:cNvPr id="6" name="Text Placeholder 3">
            <a:extLst>
              <a:ext uri="{FF2B5EF4-FFF2-40B4-BE49-F238E27FC236}">
                <a16:creationId xmlns:a16="http://schemas.microsoft.com/office/drawing/2014/main" id="{4F2276BC-102B-5A3C-B0DD-184769F69BCD}"/>
              </a:ext>
            </a:extLst>
          </p:cNvPr>
          <p:cNvSpPr>
            <a:spLocks noGrp="1"/>
          </p:cNvSpPr>
          <p:nvPr>
            <p:ph type="body" sz="half" idx="11" hasCustomPrompt="1"/>
          </p:nvPr>
        </p:nvSpPr>
        <p:spPr>
          <a:xfrm>
            <a:off x="629738" y="4944092"/>
            <a:ext cx="1832218" cy="377146"/>
          </a:xfrm>
        </p:spPr>
        <p:txBody>
          <a:bodyPr/>
          <a:lstStyle>
            <a:lvl1pPr marL="0" indent="0" algn="l">
              <a:buNone/>
              <a:defRPr sz="2400" b="1">
                <a:solidFill>
                  <a:schemeClr val="tx2"/>
                </a:solidFill>
              </a:defRPr>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a:t>Month, year</a:t>
            </a:r>
          </a:p>
        </p:txBody>
      </p:sp>
    </p:spTree>
    <p:extLst>
      <p:ext uri="{BB962C8B-B14F-4D97-AF65-F5344CB8AC3E}">
        <p14:creationId xmlns:p14="http://schemas.microsoft.com/office/powerpoint/2010/main" val="385549971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38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90000"/>
              </a:lnSpc>
              <a:defRPr sz="8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097280" y="4663440"/>
            <a:ext cx="10058400" cy="1143000"/>
          </a:xfrm>
        </p:spPr>
        <p:txBody>
          <a:bodyPr lIns="91440" rIns="9144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p>
            <a:r>
              <a:rPr lang="en-US"/>
              <a:t>20XX</a:t>
            </a:r>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p>
            <a:r>
              <a:rPr lang="en-US"/>
              <a:t>Presentation Title</a:t>
            </a:r>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1831701218"/>
      </p:ext>
    </p:extLst>
  </p:cSld>
  <p:clrMapOvr>
    <a:masterClrMapping/>
  </p:clrMapOvr>
  <p:hf sldNum="0"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MGB Title Slided _ Choose an Imag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2C0F4FE-E8A2-39C1-AD17-08929CE8D317}"/>
              </a:ext>
            </a:extLst>
          </p:cNvPr>
          <p:cNvSpPr/>
          <p:nvPr userDrawn="1"/>
        </p:nvSpPr>
        <p:spPr>
          <a:xfrm>
            <a:off x="0" y="50448"/>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3" name="Picture Placeholder 2">
            <a:extLst>
              <a:ext uri="{FF2B5EF4-FFF2-40B4-BE49-F238E27FC236}">
                <a16:creationId xmlns:a16="http://schemas.microsoft.com/office/drawing/2014/main" id="{BDDA012F-34F3-F5C9-F7D4-F383C4B87025}"/>
              </a:ext>
            </a:extLst>
          </p:cNvPr>
          <p:cNvSpPr>
            <a:spLocks noGrp="1"/>
          </p:cNvSpPr>
          <p:nvPr>
            <p:ph type="pic" sz="quarter" idx="10"/>
          </p:nvPr>
        </p:nvSpPr>
        <p:spPr>
          <a:xfrm>
            <a:off x="7237708" y="329848"/>
            <a:ext cx="4699111" cy="6291724"/>
          </a:xfrm>
          <a:prstGeom prst="roundRect">
            <a:avLst>
              <a:gd name="adj" fmla="val 2380"/>
            </a:avLst>
          </a:prstGeom>
          <a:solidFill>
            <a:schemeClr val="bg1">
              <a:lumMod val="75000"/>
            </a:schemeClr>
          </a:solidFill>
        </p:spPr>
        <p:txBody>
          <a:bodyPr/>
          <a:lstStyle>
            <a:lvl1pPr algn="ctr">
              <a:defRPr/>
            </a:lvl1pPr>
          </a:lstStyle>
          <a:p>
            <a:r>
              <a:rPr lang="en-US"/>
              <a:t>Click icon to add picture</a:t>
            </a:r>
          </a:p>
        </p:txBody>
      </p:sp>
      <p:sp>
        <p:nvSpPr>
          <p:cNvPr id="20" name="Text Placeholder 7">
            <a:extLst>
              <a:ext uri="{FF2B5EF4-FFF2-40B4-BE49-F238E27FC236}">
                <a16:creationId xmlns:a16="http://schemas.microsoft.com/office/drawing/2014/main" id="{01F1DF67-A2BA-7BFA-2A9A-0B0AD7C7DBB0}"/>
              </a:ext>
            </a:extLst>
          </p:cNvPr>
          <p:cNvSpPr>
            <a:spLocks noGrp="1"/>
          </p:cNvSpPr>
          <p:nvPr>
            <p:ph type="body" sz="quarter" idx="11" hasCustomPrompt="1"/>
          </p:nvPr>
        </p:nvSpPr>
        <p:spPr>
          <a:xfrm>
            <a:off x="662810" y="1749956"/>
            <a:ext cx="6435822" cy="563680"/>
          </a:xfrm>
        </p:spPr>
        <p:txBody>
          <a:bodyPr/>
          <a:lstStyle>
            <a:lvl1pPr>
              <a:defRPr lang="en-US" sz="3600" kern="1200" dirty="0" smtClean="0">
                <a:solidFill>
                  <a:schemeClr val="accent2"/>
                </a:solidFill>
                <a:latin typeface="+mj-lt"/>
                <a:ea typeface="+mj-lt"/>
                <a:cs typeface="+mj-lt"/>
              </a:defRPr>
            </a:lvl1pPr>
          </a:lstStyle>
          <a:p>
            <a:pPr lvl="0"/>
            <a:r>
              <a:rPr lang="en-US"/>
              <a:t>Title descriptor</a:t>
            </a:r>
          </a:p>
        </p:txBody>
      </p:sp>
      <p:sp>
        <p:nvSpPr>
          <p:cNvPr id="21" name="Text Placeholder 7">
            <a:extLst>
              <a:ext uri="{FF2B5EF4-FFF2-40B4-BE49-F238E27FC236}">
                <a16:creationId xmlns:a16="http://schemas.microsoft.com/office/drawing/2014/main" id="{E2F8BA62-AB55-DE9F-47DF-1C11D09C8583}"/>
              </a:ext>
            </a:extLst>
          </p:cNvPr>
          <p:cNvSpPr>
            <a:spLocks noGrp="1"/>
          </p:cNvSpPr>
          <p:nvPr>
            <p:ph type="body" sz="quarter" idx="13" hasCustomPrompt="1"/>
          </p:nvPr>
        </p:nvSpPr>
        <p:spPr>
          <a:xfrm>
            <a:off x="662810" y="2447535"/>
            <a:ext cx="6435822" cy="1233120"/>
          </a:xfrm>
        </p:spPr>
        <p:txBody>
          <a:bodyPr/>
          <a:lstStyle>
            <a:lvl1pPr>
              <a:lnSpc>
                <a:spcPct val="85000"/>
              </a:lnSpc>
              <a:defRPr lang="en-US" sz="5400" kern="1200" dirty="0" smtClean="0">
                <a:solidFill>
                  <a:schemeClr val="accent2"/>
                </a:solidFill>
                <a:latin typeface="+mj-lt"/>
                <a:ea typeface="+mj-lt"/>
                <a:cs typeface="+mj-lt"/>
              </a:defRPr>
            </a:lvl1pPr>
          </a:lstStyle>
          <a:p>
            <a:r>
              <a:rPr lang="en-US"/>
              <a:t>Main title, sentence case capitalization</a:t>
            </a:r>
          </a:p>
        </p:txBody>
      </p:sp>
      <p:sp>
        <p:nvSpPr>
          <p:cNvPr id="22" name="Text Placeholder 7">
            <a:extLst>
              <a:ext uri="{FF2B5EF4-FFF2-40B4-BE49-F238E27FC236}">
                <a16:creationId xmlns:a16="http://schemas.microsoft.com/office/drawing/2014/main" id="{B2BF3188-62EF-B5BF-1363-AF6015929D43}"/>
              </a:ext>
            </a:extLst>
          </p:cNvPr>
          <p:cNvSpPr>
            <a:spLocks noGrp="1"/>
          </p:cNvSpPr>
          <p:nvPr>
            <p:ph type="body" sz="quarter" idx="14" hasCustomPrompt="1"/>
          </p:nvPr>
        </p:nvSpPr>
        <p:spPr>
          <a:xfrm>
            <a:off x="662810" y="4073777"/>
            <a:ext cx="6435822" cy="1233120"/>
          </a:xfrm>
        </p:spPr>
        <p:txBody>
          <a:bodyPr/>
          <a:lstStyle>
            <a:lvl1pPr marL="0" indent="0" algn="l" defTabSz="914446"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First Last</a:t>
            </a:r>
          </a:p>
          <a:p>
            <a:pPr lvl="0"/>
            <a:r>
              <a:rPr lang="en-US"/>
              <a:t>Title</a:t>
            </a:r>
          </a:p>
          <a:p>
            <a:pPr lvl="0"/>
            <a:r>
              <a:rPr lang="en-US"/>
              <a:t>Organization</a:t>
            </a:r>
          </a:p>
        </p:txBody>
      </p:sp>
      <p:sp>
        <p:nvSpPr>
          <p:cNvPr id="23" name="Text Placeholder 7">
            <a:extLst>
              <a:ext uri="{FF2B5EF4-FFF2-40B4-BE49-F238E27FC236}">
                <a16:creationId xmlns:a16="http://schemas.microsoft.com/office/drawing/2014/main" id="{F52FE24D-F629-2B31-9A02-D8EB7C97C1D3}"/>
              </a:ext>
            </a:extLst>
          </p:cNvPr>
          <p:cNvSpPr>
            <a:spLocks noGrp="1"/>
          </p:cNvSpPr>
          <p:nvPr>
            <p:ph type="body" sz="quarter" idx="15" hasCustomPrompt="1"/>
          </p:nvPr>
        </p:nvSpPr>
        <p:spPr>
          <a:xfrm>
            <a:off x="632830" y="5574696"/>
            <a:ext cx="1882270" cy="419144"/>
          </a:xfrm>
        </p:spPr>
        <p:txBody>
          <a:bodyPr/>
          <a:lstStyle>
            <a:lvl1pPr marL="0" indent="0" algn="l" defTabSz="914446"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Month YEAR</a:t>
            </a:r>
          </a:p>
        </p:txBody>
      </p:sp>
    </p:spTree>
    <p:extLst>
      <p:ext uri="{BB962C8B-B14F-4D97-AF65-F5344CB8AC3E}">
        <p14:creationId xmlns:p14="http://schemas.microsoft.com/office/powerpoint/2010/main" val="266987407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MGB Title Slide 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2C0F4FE-E8A2-39C1-AD17-08929CE8D317}"/>
              </a:ext>
            </a:extLst>
          </p:cNvPr>
          <p:cNvSpPr/>
          <p:nvPr userDrawn="1"/>
        </p:nvSpPr>
        <p:spPr>
          <a:xfrm>
            <a:off x="0" y="50448"/>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pic>
        <p:nvPicPr>
          <p:cNvPr id="5" name="Picture 4" descr="A person sitting on a couch&#10;&#10;Description automatically generated">
            <a:extLst>
              <a:ext uri="{FF2B5EF4-FFF2-40B4-BE49-F238E27FC236}">
                <a16:creationId xmlns:a16="http://schemas.microsoft.com/office/drawing/2014/main" id="{0EE87768-2D24-0922-DFA2-7D77F1F97CC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55182" y="307238"/>
            <a:ext cx="11668595" cy="6314335"/>
          </a:xfrm>
          <a:prstGeom prst="roundRect">
            <a:avLst>
              <a:gd name="adj" fmla="val 2634"/>
            </a:avLst>
          </a:prstGeom>
        </p:spPr>
      </p:pic>
      <p:sp>
        <p:nvSpPr>
          <p:cNvPr id="8" name="Text Placeholder 7">
            <a:extLst>
              <a:ext uri="{FF2B5EF4-FFF2-40B4-BE49-F238E27FC236}">
                <a16:creationId xmlns:a16="http://schemas.microsoft.com/office/drawing/2014/main" id="{1855444C-7285-5283-E2C7-2A837EBF0C76}"/>
              </a:ext>
            </a:extLst>
          </p:cNvPr>
          <p:cNvSpPr>
            <a:spLocks noGrp="1"/>
          </p:cNvSpPr>
          <p:nvPr>
            <p:ph type="body" sz="quarter" idx="11" hasCustomPrompt="1"/>
          </p:nvPr>
        </p:nvSpPr>
        <p:spPr>
          <a:xfrm>
            <a:off x="662810" y="1749956"/>
            <a:ext cx="6435822" cy="563680"/>
          </a:xfrm>
        </p:spPr>
        <p:txBody>
          <a:bodyPr/>
          <a:lstStyle>
            <a:lvl1pPr>
              <a:defRPr lang="en-US" sz="3600" kern="1200" dirty="0" smtClean="0">
                <a:solidFill>
                  <a:schemeClr val="accent2"/>
                </a:solidFill>
                <a:latin typeface="+mj-lt"/>
                <a:ea typeface="+mj-lt"/>
                <a:cs typeface="+mj-lt"/>
              </a:defRPr>
            </a:lvl1pPr>
          </a:lstStyle>
          <a:p>
            <a:pPr lvl="0"/>
            <a:r>
              <a:rPr lang="en-US"/>
              <a:t>Title descriptor</a:t>
            </a:r>
          </a:p>
        </p:txBody>
      </p:sp>
      <p:sp>
        <p:nvSpPr>
          <p:cNvPr id="11" name="Text Placeholder 7">
            <a:extLst>
              <a:ext uri="{FF2B5EF4-FFF2-40B4-BE49-F238E27FC236}">
                <a16:creationId xmlns:a16="http://schemas.microsoft.com/office/drawing/2014/main" id="{713145B5-8E56-81FC-A879-9F4C36DC9273}"/>
              </a:ext>
            </a:extLst>
          </p:cNvPr>
          <p:cNvSpPr>
            <a:spLocks noGrp="1"/>
          </p:cNvSpPr>
          <p:nvPr>
            <p:ph type="body" sz="quarter" idx="13" hasCustomPrompt="1"/>
          </p:nvPr>
        </p:nvSpPr>
        <p:spPr>
          <a:xfrm>
            <a:off x="662810" y="2447535"/>
            <a:ext cx="6435822" cy="1233120"/>
          </a:xfrm>
        </p:spPr>
        <p:txBody>
          <a:bodyPr/>
          <a:lstStyle>
            <a:lvl1pPr>
              <a:lnSpc>
                <a:spcPct val="85000"/>
              </a:lnSpc>
              <a:defRPr lang="en-US" sz="5400" kern="1200" dirty="0" smtClean="0">
                <a:solidFill>
                  <a:schemeClr val="accent2"/>
                </a:solidFill>
                <a:latin typeface="+mj-lt"/>
                <a:ea typeface="+mj-lt"/>
                <a:cs typeface="+mj-lt"/>
              </a:defRPr>
            </a:lvl1pPr>
          </a:lstStyle>
          <a:p>
            <a:r>
              <a:rPr lang="en-US"/>
              <a:t>Main title, sentence case capitalization</a:t>
            </a:r>
          </a:p>
        </p:txBody>
      </p:sp>
      <p:sp>
        <p:nvSpPr>
          <p:cNvPr id="14" name="Text Placeholder 7">
            <a:extLst>
              <a:ext uri="{FF2B5EF4-FFF2-40B4-BE49-F238E27FC236}">
                <a16:creationId xmlns:a16="http://schemas.microsoft.com/office/drawing/2014/main" id="{A0FBF841-C932-CD49-19F7-BD69125B966E}"/>
              </a:ext>
            </a:extLst>
          </p:cNvPr>
          <p:cNvSpPr>
            <a:spLocks noGrp="1"/>
          </p:cNvSpPr>
          <p:nvPr>
            <p:ph type="body" sz="quarter" idx="14" hasCustomPrompt="1"/>
          </p:nvPr>
        </p:nvSpPr>
        <p:spPr>
          <a:xfrm>
            <a:off x="662810" y="4073777"/>
            <a:ext cx="6435822" cy="1233120"/>
          </a:xfrm>
        </p:spPr>
        <p:txBody>
          <a:bodyPr/>
          <a:lstStyle>
            <a:lvl1pPr marL="0" indent="0" algn="l" defTabSz="914446"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First Last</a:t>
            </a:r>
          </a:p>
          <a:p>
            <a:pPr lvl="0"/>
            <a:r>
              <a:rPr lang="en-US"/>
              <a:t>Title</a:t>
            </a:r>
          </a:p>
          <a:p>
            <a:pPr lvl="0"/>
            <a:r>
              <a:rPr lang="en-US"/>
              <a:t>Organization</a:t>
            </a:r>
          </a:p>
        </p:txBody>
      </p:sp>
      <p:sp>
        <p:nvSpPr>
          <p:cNvPr id="15" name="Text Placeholder 7">
            <a:extLst>
              <a:ext uri="{FF2B5EF4-FFF2-40B4-BE49-F238E27FC236}">
                <a16:creationId xmlns:a16="http://schemas.microsoft.com/office/drawing/2014/main" id="{DD2040AF-493C-42DD-4546-B68397C2D06D}"/>
              </a:ext>
            </a:extLst>
          </p:cNvPr>
          <p:cNvSpPr>
            <a:spLocks noGrp="1"/>
          </p:cNvSpPr>
          <p:nvPr>
            <p:ph type="body" sz="quarter" idx="15" hasCustomPrompt="1"/>
          </p:nvPr>
        </p:nvSpPr>
        <p:spPr>
          <a:xfrm>
            <a:off x="632830" y="5574696"/>
            <a:ext cx="1882270" cy="419144"/>
          </a:xfrm>
        </p:spPr>
        <p:txBody>
          <a:bodyPr/>
          <a:lstStyle>
            <a:lvl1pPr marL="0" indent="0" algn="l" defTabSz="914446"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Month YEAR</a:t>
            </a:r>
          </a:p>
        </p:txBody>
      </p:sp>
      <p:pic>
        <p:nvPicPr>
          <p:cNvPr id="6" name="Graphic 5">
            <a:extLst>
              <a:ext uri="{FF2B5EF4-FFF2-40B4-BE49-F238E27FC236}">
                <a16:creationId xmlns:a16="http://schemas.microsoft.com/office/drawing/2014/main" id="{7B6D094D-EBCB-BD85-4700-4AF974974EA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629738" y="645397"/>
            <a:ext cx="2750674" cy="439960"/>
          </a:xfrm>
          <a:prstGeom prst="rect">
            <a:avLst/>
          </a:prstGeom>
        </p:spPr>
      </p:pic>
    </p:spTree>
    <p:extLst>
      <p:ext uri="{BB962C8B-B14F-4D97-AF65-F5344CB8AC3E}">
        <p14:creationId xmlns:p14="http://schemas.microsoft.com/office/powerpoint/2010/main" val="148484577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MGB Title Slide 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2C0F4FE-E8A2-39C1-AD17-08929CE8D317}"/>
              </a:ext>
            </a:extLst>
          </p:cNvPr>
          <p:cNvSpPr/>
          <p:nvPr userDrawn="1"/>
        </p:nvSpPr>
        <p:spPr>
          <a:xfrm>
            <a:off x="0" y="50448"/>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pic>
        <p:nvPicPr>
          <p:cNvPr id="3" name="Picture 2">
            <a:extLst>
              <a:ext uri="{FF2B5EF4-FFF2-40B4-BE49-F238E27FC236}">
                <a16:creationId xmlns:a16="http://schemas.microsoft.com/office/drawing/2014/main" id="{81F451AF-43B5-DCA9-F914-1FCFB7438C94}"/>
              </a:ext>
            </a:extLst>
          </p:cNvPr>
          <p:cNvPicPr>
            <a:picLocks noChangeAspect="1"/>
          </p:cNvPicPr>
          <p:nvPr userDrawn="1"/>
        </p:nvPicPr>
        <p:blipFill>
          <a:blip r:embed="rId2" cstate="screen">
            <a:extLst>
              <a:ext uri="{28A0092B-C50C-407E-A947-70E740481C1C}">
                <a14:useLocalDpi xmlns:a14="http://schemas.microsoft.com/office/drawing/2010/main"/>
              </a:ext>
            </a:extLst>
          </a:blip>
          <a:srcRect b="-507"/>
          <a:stretch/>
        </p:blipFill>
        <p:spPr>
          <a:xfrm>
            <a:off x="255182" y="307238"/>
            <a:ext cx="11668595" cy="6314335"/>
          </a:xfrm>
          <a:prstGeom prst="roundRect">
            <a:avLst>
              <a:gd name="adj" fmla="val 2634"/>
            </a:avLst>
          </a:prstGeom>
        </p:spPr>
      </p:pic>
      <p:sp>
        <p:nvSpPr>
          <p:cNvPr id="2" name="Rounded Rectangle 1">
            <a:extLst>
              <a:ext uri="{FF2B5EF4-FFF2-40B4-BE49-F238E27FC236}">
                <a16:creationId xmlns:a16="http://schemas.microsoft.com/office/drawing/2014/main" id="{55DC3D86-E01D-783B-591D-EF33A98820CC}"/>
              </a:ext>
            </a:extLst>
          </p:cNvPr>
          <p:cNvSpPr/>
          <p:nvPr userDrawn="1"/>
        </p:nvSpPr>
        <p:spPr>
          <a:xfrm>
            <a:off x="255182" y="271832"/>
            <a:ext cx="11668595" cy="6349740"/>
          </a:xfrm>
          <a:prstGeom prst="roundRect">
            <a:avLst>
              <a:gd name="adj" fmla="val 2522"/>
            </a:avLst>
          </a:prstGeom>
          <a:gradFill>
            <a:gsLst>
              <a:gs pos="16000">
                <a:schemeClr val="bg1">
                  <a:alpha val="0"/>
                  <a:lumMod val="87000"/>
                  <a:lumOff val="13000"/>
                </a:schemeClr>
              </a:gs>
              <a:gs pos="99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pic>
        <p:nvPicPr>
          <p:cNvPr id="6" name="Graphic 5">
            <a:extLst>
              <a:ext uri="{FF2B5EF4-FFF2-40B4-BE49-F238E27FC236}">
                <a16:creationId xmlns:a16="http://schemas.microsoft.com/office/drawing/2014/main" id="{7B6D094D-EBCB-BD85-4700-4AF974974EA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629738" y="645397"/>
            <a:ext cx="2750674" cy="439960"/>
          </a:xfrm>
          <a:prstGeom prst="rect">
            <a:avLst/>
          </a:prstGeom>
        </p:spPr>
      </p:pic>
      <p:sp>
        <p:nvSpPr>
          <p:cNvPr id="13" name="Text Placeholder 7">
            <a:extLst>
              <a:ext uri="{FF2B5EF4-FFF2-40B4-BE49-F238E27FC236}">
                <a16:creationId xmlns:a16="http://schemas.microsoft.com/office/drawing/2014/main" id="{57620416-9A76-6D62-2018-4101C1CBEA08}"/>
              </a:ext>
            </a:extLst>
          </p:cNvPr>
          <p:cNvSpPr>
            <a:spLocks noGrp="1"/>
          </p:cNvSpPr>
          <p:nvPr>
            <p:ph type="body" sz="quarter" idx="11" hasCustomPrompt="1"/>
          </p:nvPr>
        </p:nvSpPr>
        <p:spPr>
          <a:xfrm>
            <a:off x="662810" y="1749956"/>
            <a:ext cx="6435822" cy="563680"/>
          </a:xfrm>
        </p:spPr>
        <p:txBody>
          <a:bodyPr/>
          <a:lstStyle>
            <a:lvl1pPr>
              <a:defRPr lang="en-US" sz="3600" kern="1200" dirty="0" smtClean="0">
                <a:solidFill>
                  <a:schemeClr val="accent2"/>
                </a:solidFill>
                <a:latin typeface="+mj-lt"/>
                <a:ea typeface="+mj-lt"/>
                <a:cs typeface="+mj-lt"/>
              </a:defRPr>
            </a:lvl1pPr>
          </a:lstStyle>
          <a:p>
            <a:pPr lvl="0"/>
            <a:r>
              <a:rPr lang="en-US"/>
              <a:t>Title descriptor</a:t>
            </a:r>
          </a:p>
        </p:txBody>
      </p:sp>
      <p:sp>
        <p:nvSpPr>
          <p:cNvPr id="16" name="Text Placeholder 7">
            <a:extLst>
              <a:ext uri="{FF2B5EF4-FFF2-40B4-BE49-F238E27FC236}">
                <a16:creationId xmlns:a16="http://schemas.microsoft.com/office/drawing/2014/main" id="{FDA6894E-2015-D190-CF0A-5F089643225E}"/>
              </a:ext>
            </a:extLst>
          </p:cNvPr>
          <p:cNvSpPr>
            <a:spLocks noGrp="1"/>
          </p:cNvSpPr>
          <p:nvPr>
            <p:ph type="body" sz="quarter" idx="13" hasCustomPrompt="1"/>
          </p:nvPr>
        </p:nvSpPr>
        <p:spPr>
          <a:xfrm>
            <a:off x="662810" y="2447535"/>
            <a:ext cx="6435822" cy="1233120"/>
          </a:xfrm>
        </p:spPr>
        <p:txBody>
          <a:bodyPr/>
          <a:lstStyle>
            <a:lvl1pPr>
              <a:lnSpc>
                <a:spcPct val="85000"/>
              </a:lnSpc>
              <a:defRPr lang="en-US" sz="5400" kern="1200" dirty="0" smtClean="0">
                <a:solidFill>
                  <a:schemeClr val="accent2"/>
                </a:solidFill>
                <a:latin typeface="+mj-lt"/>
                <a:ea typeface="+mj-lt"/>
                <a:cs typeface="+mj-lt"/>
              </a:defRPr>
            </a:lvl1pPr>
          </a:lstStyle>
          <a:p>
            <a:r>
              <a:rPr lang="en-US"/>
              <a:t>Main title, sentence case capitalization</a:t>
            </a:r>
          </a:p>
        </p:txBody>
      </p:sp>
      <p:sp>
        <p:nvSpPr>
          <p:cNvPr id="17" name="Text Placeholder 7">
            <a:extLst>
              <a:ext uri="{FF2B5EF4-FFF2-40B4-BE49-F238E27FC236}">
                <a16:creationId xmlns:a16="http://schemas.microsoft.com/office/drawing/2014/main" id="{948DB2F0-3D6B-D6B5-2489-34CDB471A7A5}"/>
              </a:ext>
            </a:extLst>
          </p:cNvPr>
          <p:cNvSpPr>
            <a:spLocks noGrp="1"/>
          </p:cNvSpPr>
          <p:nvPr>
            <p:ph type="body" sz="quarter" idx="14" hasCustomPrompt="1"/>
          </p:nvPr>
        </p:nvSpPr>
        <p:spPr>
          <a:xfrm>
            <a:off x="662810" y="4073777"/>
            <a:ext cx="6435822" cy="1233120"/>
          </a:xfrm>
        </p:spPr>
        <p:txBody>
          <a:bodyPr/>
          <a:lstStyle>
            <a:lvl1pPr marL="0" indent="0" algn="l" defTabSz="914446"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First Last</a:t>
            </a:r>
          </a:p>
          <a:p>
            <a:pPr lvl="0"/>
            <a:r>
              <a:rPr lang="en-US"/>
              <a:t>Title</a:t>
            </a:r>
          </a:p>
          <a:p>
            <a:pPr lvl="0"/>
            <a:r>
              <a:rPr lang="en-US"/>
              <a:t>Organization</a:t>
            </a:r>
          </a:p>
        </p:txBody>
      </p:sp>
      <p:sp>
        <p:nvSpPr>
          <p:cNvPr id="18" name="Text Placeholder 7">
            <a:extLst>
              <a:ext uri="{FF2B5EF4-FFF2-40B4-BE49-F238E27FC236}">
                <a16:creationId xmlns:a16="http://schemas.microsoft.com/office/drawing/2014/main" id="{51E9F769-C843-8B8D-31CF-C183E6BD2FED}"/>
              </a:ext>
            </a:extLst>
          </p:cNvPr>
          <p:cNvSpPr>
            <a:spLocks noGrp="1"/>
          </p:cNvSpPr>
          <p:nvPr>
            <p:ph type="body" sz="quarter" idx="15" hasCustomPrompt="1"/>
          </p:nvPr>
        </p:nvSpPr>
        <p:spPr>
          <a:xfrm>
            <a:off x="632830" y="5574696"/>
            <a:ext cx="1882270" cy="419144"/>
          </a:xfrm>
        </p:spPr>
        <p:txBody>
          <a:bodyPr/>
          <a:lstStyle>
            <a:lvl1pPr marL="0" indent="0" algn="l" defTabSz="914446"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Month YEAR</a:t>
            </a:r>
          </a:p>
        </p:txBody>
      </p:sp>
    </p:spTree>
    <p:extLst>
      <p:ext uri="{BB962C8B-B14F-4D97-AF65-F5344CB8AC3E}">
        <p14:creationId xmlns:p14="http://schemas.microsoft.com/office/powerpoint/2010/main" val="135503798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MGB Title Slide 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2C0F4FE-E8A2-39C1-AD17-08929CE8D317}"/>
              </a:ext>
            </a:extLst>
          </p:cNvPr>
          <p:cNvSpPr/>
          <p:nvPr userDrawn="1"/>
        </p:nvSpPr>
        <p:spPr>
          <a:xfrm>
            <a:off x="0" y="38573"/>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pic>
        <p:nvPicPr>
          <p:cNvPr id="5" name="Picture 4">
            <a:extLst>
              <a:ext uri="{FF2B5EF4-FFF2-40B4-BE49-F238E27FC236}">
                <a16:creationId xmlns:a16="http://schemas.microsoft.com/office/drawing/2014/main" id="{6C6205EE-FF05-98A4-CC93-20A4A1B65D1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5182" y="307238"/>
            <a:ext cx="11668595" cy="6314335"/>
          </a:xfrm>
          <a:prstGeom prst="roundRect">
            <a:avLst>
              <a:gd name="adj" fmla="val 2634"/>
            </a:avLst>
          </a:prstGeom>
        </p:spPr>
      </p:pic>
      <p:sp>
        <p:nvSpPr>
          <p:cNvPr id="19" name="Rounded Rectangle 18">
            <a:extLst>
              <a:ext uri="{FF2B5EF4-FFF2-40B4-BE49-F238E27FC236}">
                <a16:creationId xmlns:a16="http://schemas.microsoft.com/office/drawing/2014/main" id="{507910EF-0CB9-B4EB-1033-8F85660AE988}"/>
              </a:ext>
            </a:extLst>
          </p:cNvPr>
          <p:cNvSpPr/>
          <p:nvPr userDrawn="1"/>
        </p:nvSpPr>
        <p:spPr>
          <a:xfrm>
            <a:off x="255182" y="276183"/>
            <a:ext cx="11668595" cy="6349740"/>
          </a:xfrm>
          <a:prstGeom prst="roundRect">
            <a:avLst>
              <a:gd name="adj" fmla="val 2522"/>
            </a:avLst>
          </a:prstGeom>
          <a:gradFill>
            <a:gsLst>
              <a:gs pos="24000">
                <a:schemeClr val="bg1">
                  <a:alpha val="0"/>
                  <a:lumMod val="87000"/>
                  <a:lumOff val="13000"/>
                </a:schemeClr>
              </a:gs>
              <a:gs pos="94000">
                <a:schemeClr val="bg1">
                  <a:alpha val="6113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pic>
        <p:nvPicPr>
          <p:cNvPr id="6" name="Graphic 5">
            <a:extLst>
              <a:ext uri="{FF2B5EF4-FFF2-40B4-BE49-F238E27FC236}">
                <a16:creationId xmlns:a16="http://schemas.microsoft.com/office/drawing/2014/main" id="{7B6D094D-EBCB-BD85-4700-4AF974974EA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629738" y="645397"/>
            <a:ext cx="2750674" cy="439960"/>
          </a:xfrm>
          <a:prstGeom prst="rect">
            <a:avLst/>
          </a:prstGeom>
        </p:spPr>
      </p:pic>
      <p:sp>
        <p:nvSpPr>
          <p:cNvPr id="13" name="Text Placeholder 7">
            <a:extLst>
              <a:ext uri="{FF2B5EF4-FFF2-40B4-BE49-F238E27FC236}">
                <a16:creationId xmlns:a16="http://schemas.microsoft.com/office/drawing/2014/main" id="{4E03D661-8ACA-7B44-D248-78689C7FD7AF}"/>
              </a:ext>
            </a:extLst>
          </p:cNvPr>
          <p:cNvSpPr>
            <a:spLocks noGrp="1"/>
          </p:cNvSpPr>
          <p:nvPr>
            <p:ph type="body" sz="quarter" idx="11" hasCustomPrompt="1"/>
          </p:nvPr>
        </p:nvSpPr>
        <p:spPr>
          <a:xfrm>
            <a:off x="662810" y="1749956"/>
            <a:ext cx="6435822" cy="563680"/>
          </a:xfrm>
        </p:spPr>
        <p:txBody>
          <a:bodyPr/>
          <a:lstStyle>
            <a:lvl1pPr>
              <a:defRPr lang="en-US" sz="3600" kern="1200" dirty="0" smtClean="0">
                <a:solidFill>
                  <a:schemeClr val="accent2"/>
                </a:solidFill>
                <a:latin typeface="+mj-lt"/>
                <a:ea typeface="+mj-lt"/>
                <a:cs typeface="+mj-lt"/>
              </a:defRPr>
            </a:lvl1pPr>
          </a:lstStyle>
          <a:p>
            <a:pPr lvl="0"/>
            <a:r>
              <a:rPr lang="en-US"/>
              <a:t>Title descriptor</a:t>
            </a:r>
          </a:p>
        </p:txBody>
      </p:sp>
      <p:sp>
        <p:nvSpPr>
          <p:cNvPr id="16" name="Text Placeholder 7">
            <a:extLst>
              <a:ext uri="{FF2B5EF4-FFF2-40B4-BE49-F238E27FC236}">
                <a16:creationId xmlns:a16="http://schemas.microsoft.com/office/drawing/2014/main" id="{0D128155-5C17-61E0-9301-B3830CEFD08D}"/>
              </a:ext>
            </a:extLst>
          </p:cNvPr>
          <p:cNvSpPr>
            <a:spLocks noGrp="1"/>
          </p:cNvSpPr>
          <p:nvPr>
            <p:ph type="body" sz="quarter" idx="13" hasCustomPrompt="1"/>
          </p:nvPr>
        </p:nvSpPr>
        <p:spPr>
          <a:xfrm>
            <a:off x="662810" y="2447535"/>
            <a:ext cx="6435822" cy="1233120"/>
          </a:xfrm>
        </p:spPr>
        <p:txBody>
          <a:bodyPr/>
          <a:lstStyle>
            <a:lvl1pPr>
              <a:lnSpc>
                <a:spcPct val="85000"/>
              </a:lnSpc>
              <a:defRPr lang="en-US" sz="5400" kern="1200" dirty="0" smtClean="0">
                <a:solidFill>
                  <a:schemeClr val="accent2"/>
                </a:solidFill>
                <a:latin typeface="+mj-lt"/>
                <a:ea typeface="+mj-lt"/>
                <a:cs typeface="+mj-lt"/>
              </a:defRPr>
            </a:lvl1pPr>
          </a:lstStyle>
          <a:p>
            <a:r>
              <a:rPr lang="en-US"/>
              <a:t>Main title, sentence case capitalization</a:t>
            </a:r>
          </a:p>
        </p:txBody>
      </p:sp>
      <p:sp>
        <p:nvSpPr>
          <p:cNvPr id="17" name="Text Placeholder 7">
            <a:extLst>
              <a:ext uri="{FF2B5EF4-FFF2-40B4-BE49-F238E27FC236}">
                <a16:creationId xmlns:a16="http://schemas.microsoft.com/office/drawing/2014/main" id="{683F7DA5-4AA7-06B1-FFC4-7DA7094E0D21}"/>
              </a:ext>
            </a:extLst>
          </p:cNvPr>
          <p:cNvSpPr>
            <a:spLocks noGrp="1"/>
          </p:cNvSpPr>
          <p:nvPr>
            <p:ph type="body" sz="quarter" idx="14" hasCustomPrompt="1"/>
          </p:nvPr>
        </p:nvSpPr>
        <p:spPr>
          <a:xfrm>
            <a:off x="662810" y="4073777"/>
            <a:ext cx="6435822" cy="1233120"/>
          </a:xfrm>
        </p:spPr>
        <p:txBody>
          <a:bodyPr/>
          <a:lstStyle>
            <a:lvl1pPr marL="0" indent="0" algn="l" defTabSz="914446"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First Last</a:t>
            </a:r>
          </a:p>
          <a:p>
            <a:pPr lvl="0"/>
            <a:r>
              <a:rPr lang="en-US"/>
              <a:t>Title</a:t>
            </a:r>
          </a:p>
          <a:p>
            <a:pPr lvl="0"/>
            <a:r>
              <a:rPr lang="en-US"/>
              <a:t>Organization</a:t>
            </a:r>
          </a:p>
        </p:txBody>
      </p:sp>
      <p:sp>
        <p:nvSpPr>
          <p:cNvPr id="18" name="Text Placeholder 7">
            <a:extLst>
              <a:ext uri="{FF2B5EF4-FFF2-40B4-BE49-F238E27FC236}">
                <a16:creationId xmlns:a16="http://schemas.microsoft.com/office/drawing/2014/main" id="{819A9471-0749-BE17-6100-FFF5992ABC0F}"/>
              </a:ext>
            </a:extLst>
          </p:cNvPr>
          <p:cNvSpPr>
            <a:spLocks noGrp="1"/>
          </p:cNvSpPr>
          <p:nvPr>
            <p:ph type="body" sz="quarter" idx="15" hasCustomPrompt="1"/>
          </p:nvPr>
        </p:nvSpPr>
        <p:spPr>
          <a:xfrm>
            <a:off x="632830" y="5574696"/>
            <a:ext cx="1882270" cy="419144"/>
          </a:xfrm>
        </p:spPr>
        <p:txBody>
          <a:bodyPr/>
          <a:lstStyle>
            <a:lvl1pPr marL="0" indent="0" algn="l" defTabSz="914446"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Month YEAR</a:t>
            </a:r>
          </a:p>
        </p:txBody>
      </p:sp>
    </p:spTree>
    <p:extLst>
      <p:ext uri="{BB962C8B-B14F-4D97-AF65-F5344CB8AC3E}">
        <p14:creationId xmlns:p14="http://schemas.microsoft.com/office/powerpoint/2010/main" val="216814000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MGB Title Slide 4">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2C0F4FE-E8A2-39C1-AD17-08929CE8D317}"/>
              </a:ext>
            </a:extLst>
          </p:cNvPr>
          <p:cNvSpPr/>
          <p:nvPr userDrawn="1"/>
        </p:nvSpPr>
        <p:spPr>
          <a:xfrm>
            <a:off x="0" y="50448"/>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pic>
        <p:nvPicPr>
          <p:cNvPr id="2" name="Picture 1">
            <a:extLst>
              <a:ext uri="{FF2B5EF4-FFF2-40B4-BE49-F238E27FC236}">
                <a16:creationId xmlns:a16="http://schemas.microsoft.com/office/drawing/2014/main" id="{EB9E9885-6D02-EDFC-E75E-CD225280871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5182" y="307238"/>
            <a:ext cx="11668595" cy="6314335"/>
          </a:xfrm>
          <a:prstGeom prst="roundRect">
            <a:avLst>
              <a:gd name="adj" fmla="val 2634"/>
            </a:avLst>
          </a:prstGeom>
        </p:spPr>
      </p:pic>
      <p:sp>
        <p:nvSpPr>
          <p:cNvPr id="18" name="Rounded Rectangle 17">
            <a:extLst>
              <a:ext uri="{FF2B5EF4-FFF2-40B4-BE49-F238E27FC236}">
                <a16:creationId xmlns:a16="http://schemas.microsoft.com/office/drawing/2014/main" id="{F328AD7E-7064-4AA4-9AF6-700F4BCFCB29}"/>
              </a:ext>
            </a:extLst>
          </p:cNvPr>
          <p:cNvSpPr/>
          <p:nvPr userDrawn="1"/>
        </p:nvSpPr>
        <p:spPr>
          <a:xfrm>
            <a:off x="255182" y="276183"/>
            <a:ext cx="11537016" cy="6349740"/>
          </a:xfrm>
          <a:prstGeom prst="roundRect">
            <a:avLst>
              <a:gd name="adj" fmla="val 2522"/>
            </a:avLst>
          </a:prstGeom>
          <a:gradFill>
            <a:gsLst>
              <a:gs pos="28000">
                <a:schemeClr val="bg1">
                  <a:lumMod val="87000"/>
                  <a:lumOff val="13000"/>
                  <a:alpha val="0"/>
                </a:schemeClr>
              </a:gs>
              <a:gs pos="58000">
                <a:schemeClr val="bg1">
                  <a:alpha val="52637"/>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pic>
        <p:nvPicPr>
          <p:cNvPr id="6" name="Graphic 5">
            <a:extLst>
              <a:ext uri="{FF2B5EF4-FFF2-40B4-BE49-F238E27FC236}">
                <a16:creationId xmlns:a16="http://schemas.microsoft.com/office/drawing/2014/main" id="{7B6D094D-EBCB-BD85-4700-4AF974974EA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629738" y="645397"/>
            <a:ext cx="2750674" cy="439960"/>
          </a:xfrm>
          <a:prstGeom prst="rect">
            <a:avLst/>
          </a:prstGeom>
        </p:spPr>
      </p:pic>
      <p:sp>
        <p:nvSpPr>
          <p:cNvPr id="12" name="Text Placeholder 7">
            <a:extLst>
              <a:ext uri="{FF2B5EF4-FFF2-40B4-BE49-F238E27FC236}">
                <a16:creationId xmlns:a16="http://schemas.microsoft.com/office/drawing/2014/main" id="{95937CA6-33F7-D3AB-BFB8-B95B5236AEAA}"/>
              </a:ext>
            </a:extLst>
          </p:cNvPr>
          <p:cNvSpPr>
            <a:spLocks noGrp="1"/>
          </p:cNvSpPr>
          <p:nvPr>
            <p:ph type="body" sz="quarter" idx="11" hasCustomPrompt="1"/>
          </p:nvPr>
        </p:nvSpPr>
        <p:spPr>
          <a:xfrm>
            <a:off x="662810" y="1749956"/>
            <a:ext cx="6435822" cy="563680"/>
          </a:xfrm>
        </p:spPr>
        <p:txBody>
          <a:bodyPr/>
          <a:lstStyle>
            <a:lvl1pPr>
              <a:defRPr lang="en-US" sz="3600" kern="1200" dirty="0" smtClean="0">
                <a:solidFill>
                  <a:schemeClr val="accent2"/>
                </a:solidFill>
                <a:latin typeface="+mj-lt"/>
                <a:ea typeface="+mj-lt"/>
                <a:cs typeface="+mj-lt"/>
              </a:defRPr>
            </a:lvl1pPr>
          </a:lstStyle>
          <a:p>
            <a:pPr lvl="0"/>
            <a:r>
              <a:rPr lang="en-US"/>
              <a:t>Title descriptor</a:t>
            </a:r>
          </a:p>
        </p:txBody>
      </p:sp>
      <p:sp>
        <p:nvSpPr>
          <p:cNvPr id="13" name="Text Placeholder 7">
            <a:extLst>
              <a:ext uri="{FF2B5EF4-FFF2-40B4-BE49-F238E27FC236}">
                <a16:creationId xmlns:a16="http://schemas.microsoft.com/office/drawing/2014/main" id="{E206D4F4-2001-D50F-9905-66F0DEA8857E}"/>
              </a:ext>
            </a:extLst>
          </p:cNvPr>
          <p:cNvSpPr>
            <a:spLocks noGrp="1"/>
          </p:cNvSpPr>
          <p:nvPr>
            <p:ph type="body" sz="quarter" idx="13" hasCustomPrompt="1"/>
          </p:nvPr>
        </p:nvSpPr>
        <p:spPr>
          <a:xfrm>
            <a:off x="662810" y="2447535"/>
            <a:ext cx="6435822" cy="1233120"/>
          </a:xfrm>
        </p:spPr>
        <p:txBody>
          <a:bodyPr/>
          <a:lstStyle>
            <a:lvl1pPr>
              <a:lnSpc>
                <a:spcPct val="85000"/>
              </a:lnSpc>
              <a:defRPr lang="en-US" sz="5400" kern="1200" dirty="0" smtClean="0">
                <a:solidFill>
                  <a:schemeClr val="accent2"/>
                </a:solidFill>
                <a:latin typeface="+mj-lt"/>
                <a:ea typeface="+mj-lt"/>
                <a:cs typeface="+mj-lt"/>
              </a:defRPr>
            </a:lvl1pPr>
          </a:lstStyle>
          <a:p>
            <a:r>
              <a:rPr lang="en-US"/>
              <a:t>Main title, sentence case capitalization</a:t>
            </a:r>
          </a:p>
        </p:txBody>
      </p:sp>
      <p:sp>
        <p:nvSpPr>
          <p:cNvPr id="16" name="Text Placeholder 7">
            <a:extLst>
              <a:ext uri="{FF2B5EF4-FFF2-40B4-BE49-F238E27FC236}">
                <a16:creationId xmlns:a16="http://schemas.microsoft.com/office/drawing/2014/main" id="{AD570635-DC98-5541-C354-FBE557450EB5}"/>
              </a:ext>
            </a:extLst>
          </p:cNvPr>
          <p:cNvSpPr>
            <a:spLocks noGrp="1"/>
          </p:cNvSpPr>
          <p:nvPr>
            <p:ph type="body" sz="quarter" idx="14" hasCustomPrompt="1"/>
          </p:nvPr>
        </p:nvSpPr>
        <p:spPr>
          <a:xfrm>
            <a:off x="662810" y="4073777"/>
            <a:ext cx="6435822" cy="1233120"/>
          </a:xfrm>
        </p:spPr>
        <p:txBody>
          <a:bodyPr/>
          <a:lstStyle>
            <a:lvl1pPr marL="0" indent="0" algn="l" defTabSz="914446"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First Last</a:t>
            </a:r>
          </a:p>
          <a:p>
            <a:pPr lvl="0"/>
            <a:r>
              <a:rPr lang="en-US"/>
              <a:t>Title</a:t>
            </a:r>
          </a:p>
          <a:p>
            <a:pPr lvl="0"/>
            <a:r>
              <a:rPr lang="en-US"/>
              <a:t>Organization</a:t>
            </a:r>
          </a:p>
        </p:txBody>
      </p:sp>
      <p:sp>
        <p:nvSpPr>
          <p:cNvPr id="17" name="Text Placeholder 7">
            <a:extLst>
              <a:ext uri="{FF2B5EF4-FFF2-40B4-BE49-F238E27FC236}">
                <a16:creationId xmlns:a16="http://schemas.microsoft.com/office/drawing/2014/main" id="{41A78D52-2507-0D50-2FA9-3BBF8865E9C4}"/>
              </a:ext>
            </a:extLst>
          </p:cNvPr>
          <p:cNvSpPr>
            <a:spLocks noGrp="1"/>
          </p:cNvSpPr>
          <p:nvPr>
            <p:ph type="body" sz="quarter" idx="15" hasCustomPrompt="1"/>
          </p:nvPr>
        </p:nvSpPr>
        <p:spPr>
          <a:xfrm>
            <a:off x="632830" y="5574696"/>
            <a:ext cx="1882270" cy="419144"/>
          </a:xfrm>
        </p:spPr>
        <p:txBody>
          <a:bodyPr/>
          <a:lstStyle>
            <a:lvl1pPr marL="0" indent="0" algn="l" defTabSz="914446"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Month YEAR</a:t>
            </a:r>
          </a:p>
        </p:txBody>
      </p:sp>
    </p:spTree>
    <p:extLst>
      <p:ext uri="{BB962C8B-B14F-4D97-AF65-F5344CB8AC3E}">
        <p14:creationId xmlns:p14="http://schemas.microsoft.com/office/powerpoint/2010/main" val="148202265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MGB Title Slide 5">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2C0F4FE-E8A2-39C1-AD17-08929CE8D317}"/>
              </a:ext>
            </a:extLst>
          </p:cNvPr>
          <p:cNvSpPr/>
          <p:nvPr userDrawn="1"/>
        </p:nvSpPr>
        <p:spPr>
          <a:xfrm>
            <a:off x="0" y="50448"/>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pic>
        <p:nvPicPr>
          <p:cNvPr id="3" name="Picture 2">
            <a:extLst>
              <a:ext uri="{FF2B5EF4-FFF2-40B4-BE49-F238E27FC236}">
                <a16:creationId xmlns:a16="http://schemas.microsoft.com/office/drawing/2014/main" id="{06CA16FC-0D8F-1FCF-8511-1016A8077A17}"/>
              </a:ext>
            </a:extLst>
          </p:cNvPr>
          <p:cNvPicPr>
            <a:picLocks noChangeAspect="1"/>
          </p:cNvPicPr>
          <p:nvPr userDrawn="1"/>
        </p:nvPicPr>
        <p:blipFill>
          <a:blip r:embed="rId2" cstate="screen">
            <a:extLst>
              <a:ext uri="{28A0092B-C50C-407E-A947-70E740481C1C}">
                <a14:useLocalDpi xmlns:a14="http://schemas.microsoft.com/office/drawing/2010/main"/>
              </a:ext>
            </a:extLst>
          </a:blip>
          <a:srcRect b="-564"/>
          <a:stretch/>
        </p:blipFill>
        <p:spPr>
          <a:xfrm>
            <a:off x="255182" y="307238"/>
            <a:ext cx="11668595" cy="6314335"/>
          </a:xfrm>
          <a:prstGeom prst="roundRect">
            <a:avLst>
              <a:gd name="adj" fmla="val 2634"/>
            </a:avLst>
          </a:prstGeom>
        </p:spPr>
      </p:pic>
      <p:sp>
        <p:nvSpPr>
          <p:cNvPr id="18" name="Rounded Rectangle 17">
            <a:extLst>
              <a:ext uri="{FF2B5EF4-FFF2-40B4-BE49-F238E27FC236}">
                <a16:creationId xmlns:a16="http://schemas.microsoft.com/office/drawing/2014/main" id="{12E72516-6CB5-FC0C-E63F-20D466503A9A}"/>
              </a:ext>
            </a:extLst>
          </p:cNvPr>
          <p:cNvSpPr/>
          <p:nvPr userDrawn="1"/>
        </p:nvSpPr>
        <p:spPr>
          <a:xfrm>
            <a:off x="255182" y="276183"/>
            <a:ext cx="11537016" cy="6349740"/>
          </a:xfrm>
          <a:prstGeom prst="roundRect">
            <a:avLst>
              <a:gd name="adj" fmla="val 2522"/>
            </a:avLst>
          </a:prstGeom>
          <a:gradFill>
            <a:gsLst>
              <a:gs pos="24000">
                <a:schemeClr val="bg1">
                  <a:lumMod val="87000"/>
                  <a:lumOff val="13000"/>
                  <a:alpha val="0"/>
                </a:schemeClr>
              </a:gs>
              <a:gs pos="94000">
                <a:schemeClr val="bg1">
                  <a:alpha val="52637"/>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pic>
        <p:nvPicPr>
          <p:cNvPr id="6" name="Graphic 5">
            <a:extLst>
              <a:ext uri="{FF2B5EF4-FFF2-40B4-BE49-F238E27FC236}">
                <a16:creationId xmlns:a16="http://schemas.microsoft.com/office/drawing/2014/main" id="{7B6D094D-EBCB-BD85-4700-4AF974974EA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629738" y="645397"/>
            <a:ext cx="2750674" cy="439960"/>
          </a:xfrm>
          <a:prstGeom prst="rect">
            <a:avLst/>
          </a:prstGeom>
        </p:spPr>
      </p:pic>
      <p:sp>
        <p:nvSpPr>
          <p:cNvPr id="12" name="Text Placeholder 7">
            <a:extLst>
              <a:ext uri="{FF2B5EF4-FFF2-40B4-BE49-F238E27FC236}">
                <a16:creationId xmlns:a16="http://schemas.microsoft.com/office/drawing/2014/main" id="{6F1AB58D-9F23-1093-73CD-2BF29393DC74}"/>
              </a:ext>
            </a:extLst>
          </p:cNvPr>
          <p:cNvSpPr>
            <a:spLocks noGrp="1"/>
          </p:cNvSpPr>
          <p:nvPr>
            <p:ph type="body" sz="quarter" idx="11" hasCustomPrompt="1"/>
          </p:nvPr>
        </p:nvSpPr>
        <p:spPr>
          <a:xfrm>
            <a:off x="662810" y="1749956"/>
            <a:ext cx="6435822" cy="563680"/>
          </a:xfrm>
        </p:spPr>
        <p:txBody>
          <a:bodyPr/>
          <a:lstStyle>
            <a:lvl1pPr>
              <a:defRPr lang="en-US" sz="3600" kern="1200" dirty="0" smtClean="0">
                <a:solidFill>
                  <a:schemeClr val="accent2"/>
                </a:solidFill>
                <a:latin typeface="+mj-lt"/>
                <a:ea typeface="+mj-lt"/>
                <a:cs typeface="+mj-lt"/>
              </a:defRPr>
            </a:lvl1pPr>
          </a:lstStyle>
          <a:p>
            <a:pPr lvl="0"/>
            <a:r>
              <a:rPr lang="en-US"/>
              <a:t>Title descriptor</a:t>
            </a:r>
          </a:p>
        </p:txBody>
      </p:sp>
      <p:sp>
        <p:nvSpPr>
          <p:cNvPr id="13" name="Text Placeholder 7">
            <a:extLst>
              <a:ext uri="{FF2B5EF4-FFF2-40B4-BE49-F238E27FC236}">
                <a16:creationId xmlns:a16="http://schemas.microsoft.com/office/drawing/2014/main" id="{601A9E91-2827-30D0-324F-CDFF2CB235B6}"/>
              </a:ext>
            </a:extLst>
          </p:cNvPr>
          <p:cNvSpPr>
            <a:spLocks noGrp="1"/>
          </p:cNvSpPr>
          <p:nvPr>
            <p:ph type="body" sz="quarter" idx="13" hasCustomPrompt="1"/>
          </p:nvPr>
        </p:nvSpPr>
        <p:spPr>
          <a:xfrm>
            <a:off x="662810" y="2447535"/>
            <a:ext cx="6435822" cy="1233120"/>
          </a:xfrm>
        </p:spPr>
        <p:txBody>
          <a:bodyPr/>
          <a:lstStyle>
            <a:lvl1pPr>
              <a:lnSpc>
                <a:spcPct val="85000"/>
              </a:lnSpc>
              <a:defRPr lang="en-US" sz="5400" kern="1200" dirty="0" smtClean="0">
                <a:solidFill>
                  <a:schemeClr val="accent2"/>
                </a:solidFill>
                <a:latin typeface="+mj-lt"/>
                <a:ea typeface="+mj-lt"/>
                <a:cs typeface="+mj-lt"/>
              </a:defRPr>
            </a:lvl1pPr>
          </a:lstStyle>
          <a:p>
            <a:r>
              <a:rPr lang="en-US"/>
              <a:t>Main title, sentence case capitalization</a:t>
            </a:r>
          </a:p>
        </p:txBody>
      </p:sp>
      <p:sp>
        <p:nvSpPr>
          <p:cNvPr id="16" name="Text Placeholder 7">
            <a:extLst>
              <a:ext uri="{FF2B5EF4-FFF2-40B4-BE49-F238E27FC236}">
                <a16:creationId xmlns:a16="http://schemas.microsoft.com/office/drawing/2014/main" id="{5FC47AFA-AC05-CE2E-C94B-899B38C09B71}"/>
              </a:ext>
            </a:extLst>
          </p:cNvPr>
          <p:cNvSpPr>
            <a:spLocks noGrp="1"/>
          </p:cNvSpPr>
          <p:nvPr>
            <p:ph type="body" sz="quarter" idx="14" hasCustomPrompt="1"/>
          </p:nvPr>
        </p:nvSpPr>
        <p:spPr>
          <a:xfrm>
            <a:off x="662810" y="4073777"/>
            <a:ext cx="6435822" cy="1233120"/>
          </a:xfrm>
        </p:spPr>
        <p:txBody>
          <a:bodyPr/>
          <a:lstStyle>
            <a:lvl1pPr marL="0" indent="0" algn="l" defTabSz="914446"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First Last</a:t>
            </a:r>
          </a:p>
          <a:p>
            <a:pPr lvl="0"/>
            <a:r>
              <a:rPr lang="en-US"/>
              <a:t>Title</a:t>
            </a:r>
          </a:p>
          <a:p>
            <a:pPr lvl="0"/>
            <a:r>
              <a:rPr lang="en-US"/>
              <a:t>Organization</a:t>
            </a:r>
          </a:p>
        </p:txBody>
      </p:sp>
      <p:sp>
        <p:nvSpPr>
          <p:cNvPr id="17" name="Text Placeholder 7">
            <a:extLst>
              <a:ext uri="{FF2B5EF4-FFF2-40B4-BE49-F238E27FC236}">
                <a16:creationId xmlns:a16="http://schemas.microsoft.com/office/drawing/2014/main" id="{9C127224-186C-28D1-27C3-792E47CC6FD9}"/>
              </a:ext>
            </a:extLst>
          </p:cNvPr>
          <p:cNvSpPr>
            <a:spLocks noGrp="1"/>
          </p:cNvSpPr>
          <p:nvPr>
            <p:ph type="body" sz="quarter" idx="15" hasCustomPrompt="1"/>
          </p:nvPr>
        </p:nvSpPr>
        <p:spPr>
          <a:xfrm>
            <a:off x="632830" y="5574696"/>
            <a:ext cx="1882270" cy="419144"/>
          </a:xfrm>
        </p:spPr>
        <p:txBody>
          <a:bodyPr/>
          <a:lstStyle>
            <a:lvl1pPr marL="0" indent="0" algn="l" defTabSz="914446"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Month YEAR</a:t>
            </a:r>
          </a:p>
        </p:txBody>
      </p:sp>
    </p:spTree>
    <p:extLst>
      <p:ext uri="{BB962C8B-B14F-4D97-AF65-F5344CB8AC3E}">
        <p14:creationId xmlns:p14="http://schemas.microsoft.com/office/powerpoint/2010/main" val="5776771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Divider–Teal">
    <p:bg>
      <p:bgPr>
        <a:solidFill>
          <a:schemeClr val="accent2"/>
        </a:solidFill>
        <a:effectLst/>
      </p:bgPr>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10A26F6C-7248-10D4-9CF7-EA327A0C772A}"/>
              </a:ext>
            </a:extLst>
          </p:cNvPr>
          <p:cNvGrpSpPr/>
          <p:nvPr userDrawn="1"/>
        </p:nvGrpSpPr>
        <p:grpSpPr>
          <a:xfrm>
            <a:off x="8157626" y="524290"/>
            <a:ext cx="4034375" cy="5796153"/>
            <a:chOff x="7627349" y="524289"/>
            <a:chExt cx="4034375" cy="5796153"/>
          </a:xfrm>
          <a:solidFill>
            <a:schemeClr val="bg1">
              <a:alpha val="26642"/>
            </a:schemeClr>
          </a:solidFill>
        </p:grpSpPr>
        <p:sp>
          <p:nvSpPr>
            <p:cNvPr id="14" name="Freeform 13">
              <a:extLst>
                <a:ext uri="{FF2B5EF4-FFF2-40B4-BE49-F238E27FC236}">
                  <a16:creationId xmlns:a16="http://schemas.microsoft.com/office/drawing/2014/main" id="{A62FFADD-8AD8-A926-8A9C-7044AFE20D2A}"/>
                </a:ext>
              </a:extLst>
            </p:cNvPr>
            <p:cNvSpPr/>
            <p:nvPr/>
          </p:nvSpPr>
          <p:spPr>
            <a:xfrm>
              <a:off x="7627349" y="2695674"/>
              <a:ext cx="541849" cy="1751874"/>
            </a:xfrm>
            <a:custGeom>
              <a:avLst/>
              <a:gdLst>
                <a:gd name="connsiteX0" fmla="*/ 541850 w 541849"/>
                <a:gd name="connsiteY0" fmla="*/ 0 h 1751874"/>
                <a:gd name="connsiteX1" fmla="*/ 0 w 541849"/>
                <a:gd name="connsiteY1" fmla="*/ 0 h 1751874"/>
                <a:gd name="connsiteX2" fmla="*/ 0 w 541849"/>
                <a:gd name="connsiteY2" fmla="*/ 919195 h 1751874"/>
                <a:gd name="connsiteX3" fmla="*/ 0 w 541849"/>
                <a:gd name="connsiteY3" fmla="*/ 1751874 h 1751874"/>
                <a:gd name="connsiteX4" fmla="*/ 541850 w 541849"/>
                <a:gd name="connsiteY4" fmla="*/ 1751874 h 1751874"/>
                <a:gd name="connsiteX5" fmla="*/ 54185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541850" y="0"/>
                  </a:moveTo>
                  <a:lnTo>
                    <a:pt x="0" y="0"/>
                  </a:lnTo>
                  <a:lnTo>
                    <a:pt x="0" y="919195"/>
                  </a:lnTo>
                  <a:lnTo>
                    <a:pt x="0" y="1751874"/>
                  </a:lnTo>
                  <a:lnTo>
                    <a:pt x="541850" y="1751874"/>
                  </a:lnTo>
                  <a:lnTo>
                    <a:pt x="541850" y="0"/>
                  </a:lnTo>
                  <a:close/>
                </a:path>
              </a:pathLst>
            </a:custGeom>
            <a:grpFill/>
            <a:ln w="12670" cap="flat">
              <a:noFill/>
              <a:prstDash val="solid"/>
              <a:miter/>
            </a:ln>
          </p:spPr>
          <p:txBody>
            <a:bodyPr rtlCol="0" anchor="ctr"/>
            <a:lstStyle/>
            <a:p>
              <a:endParaRPr lang="en-US" sz="1800"/>
            </a:p>
          </p:txBody>
        </p:sp>
        <p:sp>
          <p:nvSpPr>
            <p:cNvPr id="15" name="Freeform 14">
              <a:extLst>
                <a:ext uri="{FF2B5EF4-FFF2-40B4-BE49-F238E27FC236}">
                  <a16:creationId xmlns:a16="http://schemas.microsoft.com/office/drawing/2014/main" id="{8F83E272-65D8-7B13-8A47-C684A9B5712D}"/>
                </a:ext>
              </a:extLst>
            </p:cNvPr>
            <p:cNvSpPr/>
            <p:nvPr/>
          </p:nvSpPr>
          <p:spPr>
            <a:xfrm>
              <a:off x="8791354"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16" name="Freeform 15">
              <a:extLst>
                <a:ext uri="{FF2B5EF4-FFF2-40B4-BE49-F238E27FC236}">
                  <a16:creationId xmlns:a16="http://schemas.microsoft.com/office/drawing/2014/main" id="{A8F43E5A-41C6-9A2F-FF83-67AA7C71CADC}"/>
                </a:ext>
              </a:extLst>
            </p:cNvPr>
            <p:cNvSpPr/>
            <p:nvPr/>
          </p:nvSpPr>
          <p:spPr>
            <a:xfrm>
              <a:off x="9955360"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17" name="Freeform 16">
              <a:extLst>
                <a:ext uri="{FF2B5EF4-FFF2-40B4-BE49-F238E27FC236}">
                  <a16:creationId xmlns:a16="http://schemas.microsoft.com/office/drawing/2014/main" id="{090A72F8-776F-24BF-25E1-11EDC6467CD5}"/>
                </a:ext>
              </a:extLst>
            </p:cNvPr>
            <p:cNvSpPr/>
            <p:nvPr/>
          </p:nvSpPr>
          <p:spPr>
            <a:xfrm>
              <a:off x="7627349" y="1874158"/>
              <a:ext cx="4033867" cy="493467"/>
            </a:xfrm>
            <a:custGeom>
              <a:avLst/>
              <a:gdLst>
                <a:gd name="connsiteX0" fmla="*/ 0 w 4033867"/>
                <a:gd name="connsiteY0" fmla="*/ 493468 h 493467"/>
                <a:gd name="connsiteX1" fmla="*/ 2016934 w 4033867"/>
                <a:gd name="connsiteY1" fmla="*/ 493468 h 493467"/>
                <a:gd name="connsiteX2" fmla="*/ 4033868 w 4033867"/>
                <a:gd name="connsiteY2" fmla="*/ 493468 h 493467"/>
                <a:gd name="connsiteX3" fmla="*/ 4033868 w 4033867"/>
                <a:gd name="connsiteY3" fmla="*/ 0 h 493467"/>
                <a:gd name="connsiteX4" fmla="*/ 0 w 4033867"/>
                <a:gd name="connsiteY4" fmla="*/ 0 h 493467"/>
                <a:gd name="connsiteX5" fmla="*/ 0 w 4033867"/>
                <a:gd name="connsiteY5" fmla="*/ 493468 h 49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867" h="493467">
                  <a:moveTo>
                    <a:pt x="0" y="493468"/>
                  </a:moveTo>
                  <a:lnTo>
                    <a:pt x="2016934" y="493468"/>
                  </a:lnTo>
                  <a:lnTo>
                    <a:pt x="4033868" y="493468"/>
                  </a:lnTo>
                  <a:lnTo>
                    <a:pt x="4033868" y="0"/>
                  </a:lnTo>
                  <a:lnTo>
                    <a:pt x="0" y="0"/>
                  </a:lnTo>
                  <a:lnTo>
                    <a:pt x="0" y="493468"/>
                  </a:lnTo>
                  <a:close/>
                </a:path>
              </a:pathLst>
            </a:custGeom>
            <a:grpFill/>
            <a:ln w="12670" cap="flat">
              <a:noFill/>
              <a:prstDash val="solid"/>
              <a:miter/>
            </a:ln>
          </p:spPr>
          <p:txBody>
            <a:bodyPr rtlCol="0" anchor="ctr"/>
            <a:lstStyle/>
            <a:p>
              <a:endParaRPr lang="en-US" sz="1800"/>
            </a:p>
          </p:txBody>
        </p:sp>
        <p:sp>
          <p:nvSpPr>
            <p:cNvPr id="18" name="Freeform 17">
              <a:extLst>
                <a:ext uri="{FF2B5EF4-FFF2-40B4-BE49-F238E27FC236}">
                  <a16:creationId xmlns:a16="http://schemas.microsoft.com/office/drawing/2014/main" id="{5CD3C5D1-3373-A8EE-BFDB-3DBF8D98A99E}"/>
                </a:ext>
              </a:extLst>
            </p:cNvPr>
            <p:cNvSpPr/>
            <p:nvPr/>
          </p:nvSpPr>
          <p:spPr>
            <a:xfrm>
              <a:off x="7627349" y="524289"/>
              <a:ext cx="4033867" cy="1181785"/>
            </a:xfrm>
            <a:custGeom>
              <a:avLst/>
              <a:gdLst>
                <a:gd name="connsiteX0" fmla="*/ 2016934 w 4033867"/>
                <a:gd name="connsiteY0" fmla="*/ 0 h 1181785"/>
                <a:gd name="connsiteX1" fmla="*/ 0 w 4033867"/>
                <a:gd name="connsiteY1" fmla="*/ 672207 h 1181785"/>
                <a:gd name="connsiteX2" fmla="*/ 0 w 4033867"/>
                <a:gd name="connsiteY2" fmla="*/ 1181786 h 1181785"/>
                <a:gd name="connsiteX3" fmla="*/ 2016934 w 4033867"/>
                <a:gd name="connsiteY3" fmla="*/ 509579 h 1181785"/>
                <a:gd name="connsiteX4" fmla="*/ 4033868 w 4033867"/>
                <a:gd name="connsiteY4" fmla="*/ 1181786 h 1181785"/>
                <a:gd name="connsiteX5" fmla="*/ 4033868 w 4033867"/>
                <a:gd name="connsiteY5" fmla="*/ 672207 h 1181785"/>
                <a:gd name="connsiteX6" fmla="*/ 2016934 w 4033867"/>
                <a:gd name="connsiteY6" fmla="*/ 0 h 118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3867" h="1181785">
                  <a:moveTo>
                    <a:pt x="2016934" y="0"/>
                  </a:moveTo>
                  <a:lnTo>
                    <a:pt x="0" y="672207"/>
                  </a:lnTo>
                  <a:lnTo>
                    <a:pt x="0" y="1181786"/>
                  </a:lnTo>
                  <a:lnTo>
                    <a:pt x="2016934" y="509579"/>
                  </a:lnTo>
                  <a:lnTo>
                    <a:pt x="4033868" y="1181786"/>
                  </a:lnTo>
                  <a:lnTo>
                    <a:pt x="4033868" y="672207"/>
                  </a:lnTo>
                  <a:lnTo>
                    <a:pt x="2016934" y="0"/>
                  </a:lnTo>
                  <a:close/>
                </a:path>
              </a:pathLst>
            </a:custGeom>
            <a:grpFill/>
            <a:ln w="12670" cap="flat">
              <a:noFill/>
              <a:prstDash val="solid"/>
              <a:miter/>
            </a:ln>
          </p:spPr>
          <p:txBody>
            <a:bodyPr rtlCol="0" anchor="ctr"/>
            <a:lstStyle/>
            <a:p>
              <a:endParaRPr lang="en-US" sz="1800"/>
            </a:p>
          </p:txBody>
        </p:sp>
        <p:sp>
          <p:nvSpPr>
            <p:cNvPr id="19" name="Freeform 18">
              <a:extLst>
                <a:ext uri="{FF2B5EF4-FFF2-40B4-BE49-F238E27FC236}">
                  <a16:creationId xmlns:a16="http://schemas.microsoft.com/office/drawing/2014/main" id="{26B8FA54-1CA5-87B2-8DF2-A06B5B9A32B2}"/>
                </a:ext>
              </a:extLst>
            </p:cNvPr>
            <p:cNvSpPr/>
            <p:nvPr/>
          </p:nvSpPr>
          <p:spPr>
            <a:xfrm>
              <a:off x="7627349" y="440860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116 h 1071548"/>
                <a:gd name="connsiteX6" fmla="*/ 2539753 w 4034375"/>
                <a:gd name="connsiteY6" fmla="*/ 871116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557"/>
                    <a:pt x="3828089" y="366993"/>
                    <a:pt x="2540261" y="366993"/>
                  </a:cubicBezTo>
                  <a:lnTo>
                    <a:pt x="1493988" y="366993"/>
                  </a:lnTo>
                  <a:cubicBezTo>
                    <a:pt x="173174" y="377141"/>
                    <a:pt x="25373" y="549031"/>
                    <a:pt x="0" y="567298"/>
                  </a:cubicBezTo>
                  <a:lnTo>
                    <a:pt x="0" y="1071548"/>
                  </a:lnTo>
                  <a:cubicBezTo>
                    <a:pt x="25373" y="1053154"/>
                    <a:pt x="173174" y="881265"/>
                    <a:pt x="1493988" y="871116"/>
                  </a:cubicBezTo>
                  <a:lnTo>
                    <a:pt x="2539753" y="871116"/>
                  </a:lnTo>
                  <a:cubicBezTo>
                    <a:pt x="3827582" y="871116"/>
                    <a:pt x="4023084" y="533808"/>
                    <a:pt x="4033868" y="504124"/>
                  </a:cubicBezTo>
                  <a:close/>
                </a:path>
              </a:pathLst>
            </a:custGeom>
            <a:grpFill/>
            <a:ln w="12670" cap="flat">
              <a:noFill/>
              <a:prstDash val="solid"/>
              <a:miter/>
            </a:ln>
          </p:spPr>
          <p:txBody>
            <a:bodyPr rtlCol="0" anchor="ctr"/>
            <a:lstStyle/>
            <a:p>
              <a:endParaRPr lang="en-US" sz="1800"/>
            </a:p>
          </p:txBody>
        </p:sp>
        <p:sp>
          <p:nvSpPr>
            <p:cNvPr id="20" name="Freeform 19">
              <a:extLst>
                <a:ext uri="{FF2B5EF4-FFF2-40B4-BE49-F238E27FC236}">
                  <a16:creationId xmlns:a16="http://schemas.microsoft.com/office/drawing/2014/main" id="{8556F62B-F171-75F4-A8E1-90684C2AC8F7}"/>
                </a:ext>
              </a:extLst>
            </p:cNvPr>
            <p:cNvSpPr/>
            <p:nvPr/>
          </p:nvSpPr>
          <p:spPr>
            <a:xfrm>
              <a:off x="7627349" y="524889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243 h 1071548"/>
                <a:gd name="connsiteX6" fmla="*/ 2539753 w 4034375"/>
                <a:gd name="connsiteY6" fmla="*/ 871243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684"/>
                    <a:pt x="3828089" y="366993"/>
                    <a:pt x="2540261" y="366993"/>
                  </a:cubicBezTo>
                  <a:lnTo>
                    <a:pt x="1493988" y="366993"/>
                  </a:lnTo>
                  <a:cubicBezTo>
                    <a:pt x="173174" y="377142"/>
                    <a:pt x="25373" y="549031"/>
                    <a:pt x="0" y="567298"/>
                  </a:cubicBezTo>
                  <a:lnTo>
                    <a:pt x="0" y="1071548"/>
                  </a:lnTo>
                  <a:cubicBezTo>
                    <a:pt x="25373" y="1053154"/>
                    <a:pt x="173174" y="881265"/>
                    <a:pt x="1493988" y="871243"/>
                  </a:cubicBezTo>
                  <a:lnTo>
                    <a:pt x="2539753" y="871243"/>
                  </a:lnTo>
                  <a:cubicBezTo>
                    <a:pt x="3827582" y="871243"/>
                    <a:pt x="4023084" y="533808"/>
                    <a:pt x="4033868" y="504124"/>
                  </a:cubicBezTo>
                  <a:close/>
                </a:path>
              </a:pathLst>
            </a:custGeom>
            <a:grpFill/>
            <a:ln w="12670" cap="flat">
              <a:noFill/>
              <a:prstDash val="solid"/>
              <a:miter/>
            </a:ln>
          </p:spPr>
          <p:txBody>
            <a:bodyPr rtlCol="0" anchor="ctr"/>
            <a:lstStyle/>
            <a:p>
              <a:endParaRPr lang="en-US" sz="1800"/>
            </a:p>
          </p:txBody>
        </p:sp>
        <p:sp>
          <p:nvSpPr>
            <p:cNvPr id="21" name="Freeform 20">
              <a:extLst>
                <a:ext uri="{FF2B5EF4-FFF2-40B4-BE49-F238E27FC236}">
                  <a16:creationId xmlns:a16="http://schemas.microsoft.com/office/drawing/2014/main" id="{EE582D84-CF3C-BAD6-FC48-0D7BBC9FCF52}"/>
                </a:ext>
              </a:extLst>
            </p:cNvPr>
            <p:cNvSpPr/>
            <p:nvPr/>
          </p:nvSpPr>
          <p:spPr>
            <a:xfrm>
              <a:off x="11119366" y="2695674"/>
              <a:ext cx="541849" cy="1661807"/>
            </a:xfrm>
            <a:custGeom>
              <a:avLst/>
              <a:gdLst>
                <a:gd name="connsiteX0" fmla="*/ 0 w 541849"/>
                <a:gd name="connsiteY0" fmla="*/ 0 h 1661807"/>
                <a:gd name="connsiteX1" fmla="*/ 0 w 541849"/>
                <a:gd name="connsiteY1" fmla="*/ 1661807 h 1661807"/>
                <a:gd name="connsiteX2" fmla="*/ 541849 w 541849"/>
                <a:gd name="connsiteY2" fmla="*/ 1382725 h 1661807"/>
                <a:gd name="connsiteX3" fmla="*/ 541849 w 541849"/>
                <a:gd name="connsiteY3" fmla="*/ 0 h 1661807"/>
              </a:gdLst>
              <a:ahLst/>
              <a:cxnLst>
                <a:cxn ang="0">
                  <a:pos x="connsiteX0" y="connsiteY0"/>
                </a:cxn>
                <a:cxn ang="0">
                  <a:pos x="connsiteX1" y="connsiteY1"/>
                </a:cxn>
                <a:cxn ang="0">
                  <a:pos x="connsiteX2" y="connsiteY2"/>
                </a:cxn>
                <a:cxn ang="0">
                  <a:pos x="connsiteX3" y="connsiteY3"/>
                </a:cxn>
              </a:cxnLst>
              <a:rect l="l" t="t" r="r" b="b"/>
              <a:pathLst>
                <a:path w="541849" h="1661807">
                  <a:moveTo>
                    <a:pt x="0" y="0"/>
                  </a:moveTo>
                  <a:lnTo>
                    <a:pt x="0" y="1661807"/>
                  </a:lnTo>
                  <a:cubicBezTo>
                    <a:pt x="444035" y="1559688"/>
                    <a:pt x="534618" y="1402261"/>
                    <a:pt x="541849" y="1382725"/>
                  </a:cubicBezTo>
                  <a:lnTo>
                    <a:pt x="541849" y="0"/>
                  </a:lnTo>
                  <a:close/>
                </a:path>
              </a:pathLst>
            </a:custGeom>
            <a:grpFill/>
            <a:ln w="12670" cap="flat">
              <a:noFill/>
              <a:prstDash val="solid"/>
              <a:miter/>
            </a:ln>
          </p:spPr>
          <p:txBody>
            <a:bodyPr rtlCol="0" anchor="ctr"/>
            <a:lstStyle/>
            <a:p>
              <a:endParaRPr lang="en-US" sz="1800"/>
            </a:p>
          </p:txBody>
        </p:sp>
      </p:grpSp>
      <p:sp>
        <p:nvSpPr>
          <p:cNvPr id="22" name="Title 1">
            <a:extLst>
              <a:ext uri="{FF2B5EF4-FFF2-40B4-BE49-F238E27FC236}">
                <a16:creationId xmlns:a16="http://schemas.microsoft.com/office/drawing/2014/main" id="{66A1C9D2-97E1-2D7E-3AA0-0C4DB68E697B}"/>
              </a:ext>
            </a:extLst>
          </p:cNvPr>
          <p:cNvSpPr>
            <a:spLocks noGrp="1"/>
          </p:cNvSpPr>
          <p:nvPr>
            <p:ph type="title" hasCustomPrompt="1"/>
          </p:nvPr>
        </p:nvSpPr>
        <p:spPr>
          <a:xfrm>
            <a:off x="640080" y="795057"/>
            <a:ext cx="7315200" cy="2075413"/>
          </a:xfrm>
        </p:spPr>
        <p:txBody>
          <a:bodyPr tIns="0" bIns="0" anchor="b" anchorCtr="0"/>
          <a:lstStyle>
            <a:lvl1pPr>
              <a:defRPr sz="5400">
                <a:solidFill>
                  <a:schemeClr val="bg1"/>
                </a:solidFill>
              </a:defRPr>
            </a:lvl1pPr>
          </a:lstStyle>
          <a:p>
            <a:r>
              <a:rPr lang="en-US" sz="5400">
                <a:solidFill>
                  <a:schemeClr val="bg1"/>
                </a:solidFill>
              </a:rPr>
              <a:t>Report Title</a:t>
            </a:r>
            <a:endParaRPr lang="en-US" sz="2000">
              <a:solidFill>
                <a:schemeClr val="bg1"/>
              </a:solidFill>
              <a:latin typeface="+mn-lt"/>
            </a:endParaRPr>
          </a:p>
        </p:txBody>
      </p:sp>
      <p:sp>
        <p:nvSpPr>
          <p:cNvPr id="9" name="Text Placeholder 7">
            <a:extLst>
              <a:ext uri="{FF2B5EF4-FFF2-40B4-BE49-F238E27FC236}">
                <a16:creationId xmlns:a16="http://schemas.microsoft.com/office/drawing/2014/main" id="{0BD610A0-295C-B633-E517-1877EA910989}"/>
              </a:ext>
            </a:extLst>
          </p:cNvPr>
          <p:cNvSpPr>
            <a:spLocks noGrp="1"/>
          </p:cNvSpPr>
          <p:nvPr>
            <p:ph type="body" sz="quarter" idx="11" hasCustomPrompt="1"/>
          </p:nvPr>
        </p:nvSpPr>
        <p:spPr>
          <a:xfrm>
            <a:off x="631812" y="3334862"/>
            <a:ext cx="7315200" cy="1865713"/>
          </a:xfrm>
        </p:spPr>
        <p:txBody>
          <a:bodyPr tIns="228600"/>
          <a:lstStyle>
            <a:lvl1pPr>
              <a:defRPr lang="en-US" sz="2000" kern="1200" dirty="0" smtClean="0">
                <a:solidFill>
                  <a:schemeClr val="bg1"/>
                </a:solidFill>
                <a:latin typeface="+mn-lt"/>
                <a:ea typeface="+mj-ea"/>
                <a:cs typeface="+mj-cs"/>
              </a:defRPr>
            </a:lvl1pPr>
          </a:lstStyle>
          <a:p>
            <a:pPr lvl="0"/>
            <a:r>
              <a:rPr lang="en-US" sz="2000">
                <a:latin typeface="+mn-lt"/>
              </a:rPr>
              <a:t>Name</a:t>
            </a:r>
            <a:br>
              <a:rPr lang="en-US" sz="2000">
                <a:latin typeface="+mn-lt"/>
              </a:rPr>
            </a:br>
            <a:r>
              <a:rPr lang="en-US" sz="2000">
                <a:latin typeface="+mn-lt"/>
              </a:rPr>
              <a:t>Title</a:t>
            </a:r>
            <a:endParaRPr lang="en-US"/>
          </a:p>
        </p:txBody>
      </p:sp>
    </p:spTree>
    <p:extLst>
      <p:ext uri="{BB962C8B-B14F-4D97-AF65-F5344CB8AC3E}">
        <p14:creationId xmlns:p14="http://schemas.microsoft.com/office/powerpoint/2010/main" val="175789127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1_Divider–Teal">
    <p:bg>
      <p:bgPr>
        <a:solidFill>
          <a:srgbClr val="194165"/>
        </a:solidFill>
        <a:effectLst/>
      </p:bgPr>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10A26F6C-7248-10D4-9CF7-EA327A0C772A}"/>
              </a:ext>
            </a:extLst>
          </p:cNvPr>
          <p:cNvGrpSpPr/>
          <p:nvPr userDrawn="1"/>
        </p:nvGrpSpPr>
        <p:grpSpPr>
          <a:xfrm>
            <a:off x="8157626" y="524290"/>
            <a:ext cx="4034375" cy="5796153"/>
            <a:chOff x="7627349" y="524289"/>
            <a:chExt cx="4034375" cy="5796153"/>
          </a:xfrm>
          <a:solidFill>
            <a:schemeClr val="bg1">
              <a:alpha val="26642"/>
            </a:schemeClr>
          </a:solidFill>
        </p:grpSpPr>
        <p:sp>
          <p:nvSpPr>
            <p:cNvPr id="14" name="Freeform 13">
              <a:extLst>
                <a:ext uri="{FF2B5EF4-FFF2-40B4-BE49-F238E27FC236}">
                  <a16:creationId xmlns:a16="http://schemas.microsoft.com/office/drawing/2014/main" id="{A62FFADD-8AD8-A926-8A9C-7044AFE20D2A}"/>
                </a:ext>
              </a:extLst>
            </p:cNvPr>
            <p:cNvSpPr/>
            <p:nvPr/>
          </p:nvSpPr>
          <p:spPr>
            <a:xfrm>
              <a:off x="7627349" y="2695674"/>
              <a:ext cx="541849" cy="1751874"/>
            </a:xfrm>
            <a:custGeom>
              <a:avLst/>
              <a:gdLst>
                <a:gd name="connsiteX0" fmla="*/ 541850 w 541849"/>
                <a:gd name="connsiteY0" fmla="*/ 0 h 1751874"/>
                <a:gd name="connsiteX1" fmla="*/ 0 w 541849"/>
                <a:gd name="connsiteY1" fmla="*/ 0 h 1751874"/>
                <a:gd name="connsiteX2" fmla="*/ 0 w 541849"/>
                <a:gd name="connsiteY2" fmla="*/ 919195 h 1751874"/>
                <a:gd name="connsiteX3" fmla="*/ 0 w 541849"/>
                <a:gd name="connsiteY3" fmla="*/ 1751874 h 1751874"/>
                <a:gd name="connsiteX4" fmla="*/ 541850 w 541849"/>
                <a:gd name="connsiteY4" fmla="*/ 1751874 h 1751874"/>
                <a:gd name="connsiteX5" fmla="*/ 54185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541850" y="0"/>
                  </a:moveTo>
                  <a:lnTo>
                    <a:pt x="0" y="0"/>
                  </a:lnTo>
                  <a:lnTo>
                    <a:pt x="0" y="919195"/>
                  </a:lnTo>
                  <a:lnTo>
                    <a:pt x="0" y="1751874"/>
                  </a:lnTo>
                  <a:lnTo>
                    <a:pt x="541850" y="1751874"/>
                  </a:lnTo>
                  <a:lnTo>
                    <a:pt x="541850" y="0"/>
                  </a:lnTo>
                  <a:close/>
                </a:path>
              </a:pathLst>
            </a:custGeom>
            <a:grpFill/>
            <a:ln w="12670" cap="flat">
              <a:noFill/>
              <a:prstDash val="solid"/>
              <a:miter/>
            </a:ln>
          </p:spPr>
          <p:txBody>
            <a:bodyPr rtlCol="0" anchor="ctr"/>
            <a:lstStyle/>
            <a:p>
              <a:endParaRPr lang="en-US" sz="1800"/>
            </a:p>
          </p:txBody>
        </p:sp>
        <p:sp>
          <p:nvSpPr>
            <p:cNvPr id="15" name="Freeform 14">
              <a:extLst>
                <a:ext uri="{FF2B5EF4-FFF2-40B4-BE49-F238E27FC236}">
                  <a16:creationId xmlns:a16="http://schemas.microsoft.com/office/drawing/2014/main" id="{8F83E272-65D8-7B13-8A47-C684A9B5712D}"/>
                </a:ext>
              </a:extLst>
            </p:cNvPr>
            <p:cNvSpPr/>
            <p:nvPr/>
          </p:nvSpPr>
          <p:spPr>
            <a:xfrm>
              <a:off x="8791354"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16" name="Freeform 15">
              <a:extLst>
                <a:ext uri="{FF2B5EF4-FFF2-40B4-BE49-F238E27FC236}">
                  <a16:creationId xmlns:a16="http://schemas.microsoft.com/office/drawing/2014/main" id="{A8F43E5A-41C6-9A2F-FF83-67AA7C71CADC}"/>
                </a:ext>
              </a:extLst>
            </p:cNvPr>
            <p:cNvSpPr/>
            <p:nvPr/>
          </p:nvSpPr>
          <p:spPr>
            <a:xfrm>
              <a:off x="9955360"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17" name="Freeform 16">
              <a:extLst>
                <a:ext uri="{FF2B5EF4-FFF2-40B4-BE49-F238E27FC236}">
                  <a16:creationId xmlns:a16="http://schemas.microsoft.com/office/drawing/2014/main" id="{090A72F8-776F-24BF-25E1-11EDC6467CD5}"/>
                </a:ext>
              </a:extLst>
            </p:cNvPr>
            <p:cNvSpPr/>
            <p:nvPr/>
          </p:nvSpPr>
          <p:spPr>
            <a:xfrm>
              <a:off x="7627349" y="1874158"/>
              <a:ext cx="4033867" cy="493467"/>
            </a:xfrm>
            <a:custGeom>
              <a:avLst/>
              <a:gdLst>
                <a:gd name="connsiteX0" fmla="*/ 0 w 4033867"/>
                <a:gd name="connsiteY0" fmla="*/ 493468 h 493467"/>
                <a:gd name="connsiteX1" fmla="*/ 2016934 w 4033867"/>
                <a:gd name="connsiteY1" fmla="*/ 493468 h 493467"/>
                <a:gd name="connsiteX2" fmla="*/ 4033868 w 4033867"/>
                <a:gd name="connsiteY2" fmla="*/ 493468 h 493467"/>
                <a:gd name="connsiteX3" fmla="*/ 4033868 w 4033867"/>
                <a:gd name="connsiteY3" fmla="*/ 0 h 493467"/>
                <a:gd name="connsiteX4" fmla="*/ 0 w 4033867"/>
                <a:gd name="connsiteY4" fmla="*/ 0 h 493467"/>
                <a:gd name="connsiteX5" fmla="*/ 0 w 4033867"/>
                <a:gd name="connsiteY5" fmla="*/ 493468 h 49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867" h="493467">
                  <a:moveTo>
                    <a:pt x="0" y="493468"/>
                  </a:moveTo>
                  <a:lnTo>
                    <a:pt x="2016934" y="493468"/>
                  </a:lnTo>
                  <a:lnTo>
                    <a:pt x="4033868" y="493468"/>
                  </a:lnTo>
                  <a:lnTo>
                    <a:pt x="4033868" y="0"/>
                  </a:lnTo>
                  <a:lnTo>
                    <a:pt x="0" y="0"/>
                  </a:lnTo>
                  <a:lnTo>
                    <a:pt x="0" y="493468"/>
                  </a:lnTo>
                  <a:close/>
                </a:path>
              </a:pathLst>
            </a:custGeom>
            <a:grpFill/>
            <a:ln w="12670" cap="flat">
              <a:noFill/>
              <a:prstDash val="solid"/>
              <a:miter/>
            </a:ln>
          </p:spPr>
          <p:txBody>
            <a:bodyPr rtlCol="0" anchor="ctr"/>
            <a:lstStyle/>
            <a:p>
              <a:endParaRPr lang="en-US" sz="1800"/>
            </a:p>
          </p:txBody>
        </p:sp>
        <p:sp>
          <p:nvSpPr>
            <p:cNvPr id="18" name="Freeform 17">
              <a:extLst>
                <a:ext uri="{FF2B5EF4-FFF2-40B4-BE49-F238E27FC236}">
                  <a16:creationId xmlns:a16="http://schemas.microsoft.com/office/drawing/2014/main" id="{5CD3C5D1-3373-A8EE-BFDB-3DBF8D98A99E}"/>
                </a:ext>
              </a:extLst>
            </p:cNvPr>
            <p:cNvSpPr/>
            <p:nvPr/>
          </p:nvSpPr>
          <p:spPr>
            <a:xfrm>
              <a:off x="7627349" y="524289"/>
              <a:ext cx="4033867" cy="1181785"/>
            </a:xfrm>
            <a:custGeom>
              <a:avLst/>
              <a:gdLst>
                <a:gd name="connsiteX0" fmla="*/ 2016934 w 4033867"/>
                <a:gd name="connsiteY0" fmla="*/ 0 h 1181785"/>
                <a:gd name="connsiteX1" fmla="*/ 0 w 4033867"/>
                <a:gd name="connsiteY1" fmla="*/ 672207 h 1181785"/>
                <a:gd name="connsiteX2" fmla="*/ 0 w 4033867"/>
                <a:gd name="connsiteY2" fmla="*/ 1181786 h 1181785"/>
                <a:gd name="connsiteX3" fmla="*/ 2016934 w 4033867"/>
                <a:gd name="connsiteY3" fmla="*/ 509579 h 1181785"/>
                <a:gd name="connsiteX4" fmla="*/ 4033868 w 4033867"/>
                <a:gd name="connsiteY4" fmla="*/ 1181786 h 1181785"/>
                <a:gd name="connsiteX5" fmla="*/ 4033868 w 4033867"/>
                <a:gd name="connsiteY5" fmla="*/ 672207 h 1181785"/>
                <a:gd name="connsiteX6" fmla="*/ 2016934 w 4033867"/>
                <a:gd name="connsiteY6" fmla="*/ 0 h 118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3867" h="1181785">
                  <a:moveTo>
                    <a:pt x="2016934" y="0"/>
                  </a:moveTo>
                  <a:lnTo>
                    <a:pt x="0" y="672207"/>
                  </a:lnTo>
                  <a:lnTo>
                    <a:pt x="0" y="1181786"/>
                  </a:lnTo>
                  <a:lnTo>
                    <a:pt x="2016934" y="509579"/>
                  </a:lnTo>
                  <a:lnTo>
                    <a:pt x="4033868" y="1181786"/>
                  </a:lnTo>
                  <a:lnTo>
                    <a:pt x="4033868" y="672207"/>
                  </a:lnTo>
                  <a:lnTo>
                    <a:pt x="2016934" y="0"/>
                  </a:lnTo>
                  <a:close/>
                </a:path>
              </a:pathLst>
            </a:custGeom>
            <a:grpFill/>
            <a:ln w="12670" cap="flat">
              <a:noFill/>
              <a:prstDash val="solid"/>
              <a:miter/>
            </a:ln>
          </p:spPr>
          <p:txBody>
            <a:bodyPr rtlCol="0" anchor="ctr"/>
            <a:lstStyle/>
            <a:p>
              <a:endParaRPr lang="en-US" sz="1800"/>
            </a:p>
          </p:txBody>
        </p:sp>
        <p:sp>
          <p:nvSpPr>
            <p:cNvPr id="19" name="Freeform 18">
              <a:extLst>
                <a:ext uri="{FF2B5EF4-FFF2-40B4-BE49-F238E27FC236}">
                  <a16:creationId xmlns:a16="http://schemas.microsoft.com/office/drawing/2014/main" id="{26B8FA54-1CA5-87B2-8DF2-A06B5B9A32B2}"/>
                </a:ext>
              </a:extLst>
            </p:cNvPr>
            <p:cNvSpPr/>
            <p:nvPr/>
          </p:nvSpPr>
          <p:spPr>
            <a:xfrm>
              <a:off x="7627349" y="440860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116 h 1071548"/>
                <a:gd name="connsiteX6" fmla="*/ 2539753 w 4034375"/>
                <a:gd name="connsiteY6" fmla="*/ 871116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557"/>
                    <a:pt x="3828089" y="366993"/>
                    <a:pt x="2540261" y="366993"/>
                  </a:cubicBezTo>
                  <a:lnTo>
                    <a:pt x="1493988" y="366993"/>
                  </a:lnTo>
                  <a:cubicBezTo>
                    <a:pt x="173174" y="377141"/>
                    <a:pt x="25373" y="549031"/>
                    <a:pt x="0" y="567298"/>
                  </a:cubicBezTo>
                  <a:lnTo>
                    <a:pt x="0" y="1071548"/>
                  </a:lnTo>
                  <a:cubicBezTo>
                    <a:pt x="25373" y="1053154"/>
                    <a:pt x="173174" y="881265"/>
                    <a:pt x="1493988" y="871116"/>
                  </a:cubicBezTo>
                  <a:lnTo>
                    <a:pt x="2539753" y="871116"/>
                  </a:lnTo>
                  <a:cubicBezTo>
                    <a:pt x="3827582" y="871116"/>
                    <a:pt x="4023084" y="533808"/>
                    <a:pt x="4033868" y="504124"/>
                  </a:cubicBezTo>
                  <a:close/>
                </a:path>
              </a:pathLst>
            </a:custGeom>
            <a:grpFill/>
            <a:ln w="12670" cap="flat">
              <a:noFill/>
              <a:prstDash val="solid"/>
              <a:miter/>
            </a:ln>
          </p:spPr>
          <p:txBody>
            <a:bodyPr rtlCol="0" anchor="ctr"/>
            <a:lstStyle/>
            <a:p>
              <a:endParaRPr lang="en-US" sz="1800"/>
            </a:p>
          </p:txBody>
        </p:sp>
        <p:sp>
          <p:nvSpPr>
            <p:cNvPr id="20" name="Freeform 19">
              <a:extLst>
                <a:ext uri="{FF2B5EF4-FFF2-40B4-BE49-F238E27FC236}">
                  <a16:creationId xmlns:a16="http://schemas.microsoft.com/office/drawing/2014/main" id="{8556F62B-F171-75F4-A8E1-90684C2AC8F7}"/>
                </a:ext>
              </a:extLst>
            </p:cNvPr>
            <p:cNvSpPr/>
            <p:nvPr/>
          </p:nvSpPr>
          <p:spPr>
            <a:xfrm>
              <a:off x="7627349" y="524889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243 h 1071548"/>
                <a:gd name="connsiteX6" fmla="*/ 2539753 w 4034375"/>
                <a:gd name="connsiteY6" fmla="*/ 871243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684"/>
                    <a:pt x="3828089" y="366993"/>
                    <a:pt x="2540261" y="366993"/>
                  </a:cubicBezTo>
                  <a:lnTo>
                    <a:pt x="1493988" y="366993"/>
                  </a:lnTo>
                  <a:cubicBezTo>
                    <a:pt x="173174" y="377142"/>
                    <a:pt x="25373" y="549031"/>
                    <a:pt x="0" y="567298"/>
                  </a:cubicBezTo>
                  <a:lnTo>
                    <a:pt x="0" y="1071548"/>
                  </a:lnTo>
                  <a:cubicBezTo>
                    <a:pt x="25373" y="1053154"/>
                    <a:pt x="173174" y="881265"/>
                    <a:pt x="1493988" y="871243"/>
                  </a:cubicBezTo>
                  <a:lnTo>
                    <a:pt x="2539753" y="871243"/>
                  </a:lnTo>
                  <a:cubicBezTo>
                    <a:pt x="3827582" y="871243"/>
                    <a:pt x="4023084" y="533808"/>
                    <a:pt x="4033868" y="504124"/>
                  </a:cubicBezTo>
                  <a:close/>
                </a:path>
              </a:pathLst>
            </a:custGeom>
            <a:grpFill/>
            <a:ln w="12670" cap="flat">
              <a:noFill/>
              <a:prstDash val="solid"/>
              <a:miter/>
            </a:ln>
          </p:spPr>
          <p:txBody>
            <a:bodyPr rtlCol="0" anchor="ctr"/>
            <a:lstStyle/>
            <a:p>
              <a:endParaRPr lang="en-US" sz="1800"/>
            </a:p>
          </p:txBody>
        </p:sp>
        <p:sp>
          <p:nvSpPr>
            <p:cNvPr id="21" name="Freeform 20">
              <a:extLst>
                <a:ext uri="{FF2B5EF4-FFF2-40B4-BE49-F238E27FC236}">
                  <a16:creationId xmlns:a16="http://schemas.microsoft.com/office/drawing/2014/main" id="{EE582D84-CF3C-BAD6-FC48-0D7BBC9FCF52}"/>
                </a:ext>
              </a:extLst>
            </p:cNvPr>
            <p:cNvSpPr/>
            <p:nvPr/>
          </p:nvSpPr>
          <p:spPr>
            <a:xfrm>
              <a:off x="11119366" y="2695674"/>
              <a:ext cx="541849" cy="1661807"/>
            </a:xfrm>
            <a:custGeom>
              <a:avLst/>
              <a:gdLst>
                <a:gd name="connsiteX0" fmla="*/ 0 w 541849"/>
                <a:gd name="connsiteY0" fmla="*/ 0 h 1661807"/>
                <a:gd name="connsiteX1" fmla="*/ 0 w 541849"/>
                <a:gd name="connsiteY1" fmla="*/ 1661807 h 1661807"/>
                <a:gd name="connsiteX2" fmla="*/ 541849 w 541849"/>
                <a:gd name="connsiteY2" fmla="*/ 1382725 h 1661807"/>
                <a:gd name="connsiteX3" fmla="*/ 541849 w 541849"/>
                <a:gd name="connsiteY3" fmla="*/ 0 h 1661807"/>
              </a:gdLst>
              <a:ahLst/>
              <a:cxnLst>
                <a:cxn ang="0">
                  <a:pos x="connsiteX0" y="connsiteY0"/>
                </a:cxn>
                <a:cxn ang="0">
                  <a:pos x="connsiteX1" y="connsiteY1"/>
                </a:cxn>
                <a:cxn ang="0">
                  <a:pos x="connsiteX2" y="connsiteY2"/>
                </a:cxn>
                <a:cxn ang="0">
                  <a:pos x="connsiteX3" y="connsiteY3"/>
                </a:cxn>
              </a:cxnLst>
              <a:rect l="l" t="t" r="r" b="b"/>
              <a:pathLst>
                <a:path w="541849" h="1661807">
                  <a:moveTo>
                    <a:pt x="0" y="0"/>
                  </a:moveTo>
                  <a:lnTo>
                    <a:pt x="0" y="1661807"/>
                  </a:lnTo>
                  <a:cubicBezTo>
                    <a:pt x="444035" y="1559688"/>
                    <a:pt x="534618" y="1402261"/>
                    <a:pt x="541849" y="1382725"/>
                  </a:cubicBezTo>
                  <a:lnTo>
                    <a:pt x="541849" y="0"/>
                  </a:lnTo>
                  <a:close/>
                </a:path>
              </a:pathLst>
            </a:custGeom>
            <a:grpFill/>
            <a:ln w="12670" cap="flat">
              <a:noFill/>
              <a:prstDash val="solid"/>
              <a:miter/>
            </a:ln>
          </p:spPr>
          <p:txBody>
            <a:bodyPr rtlCol="0" anchor="ctr"/>
            <a:lstStyle/>
            <a:p>
              <a:endParaRPr lang="en-US" sz="1800"/>
            </a:p>
          </p:txBody>
        </p:sp>
      </p:grpSp>
      <p:sp>
        <p:nvSpPr>
          <p:cNvPr id="22" name="Title 1">
            <a:extLst>
              <a:ext uri="{FF2B5EF4-FFF2-40B4-BE49-F238E27FC236}">
                <a16:creationId xmlns:a16="http://schemas.microsoft.com/office/drawing/2014/main" id="{66A1C9D2-97E1-2D7E-3AA0-0C4DB68E697B}"/>
              </a:ext>
            </a:extLst>
          </p:cNvPr>
          <p:cNvSpPr>
            <a:spLocks noGrp="1"/>
          </p:cNvSpPr>
          <p:nvPr>
            <p:ph type="title" hasCustomPrompt="1"/>
          </p:nvPr>
        </p:nvSpPr>
        <p:spPr>
          <a:xfrm>
            <a:off x="640080" y="795057"/>
            <a:ext cx="7315200" cy="2075413"/>
          </a:xfrm>
        </p:spPr>
        <p:txBody>
          <a:bodyPr tIns="0" bIns="0" anchor="b" anchorCtr="0"/>
          <a:lstStyle>
            <a:lvl1pPr>
              <a:defRPr sz="5400">
                <a:solidFill>
                  <a:schemeClr val="bg1"/>
                </a:solidFill>
              </a:defRPr>
            </a:lvl1pPr>
          </a:lstStyle>
          <a:p>
            <a:r>
              <a:rPr lang="en-US" sz="5400">
                <a:solidFill>
                  <a:schemeClr val="bg1"/>
                </a:solidFill>
              </a:rPr>
              <a:t>Report Title</a:t>
            </a:r>
            <a:endParaRPr lang="en-US" sz="2000">
              <a:solidFill>
                <a:schemeClr val="bg1"/>
              </a:solidFill>
              <a:latin typeface="+mn-lt"/>
            </a:endParaRPr>
          </a:p>
        </p:txBody>
      </p:sp>
      <p:sp>
        <p:nvSpPr>
          <p:cNvPr id="9" name="Text Placeholder 7">
            <a:extLst>
              <a:ext uri="{FF2B5EF4-FFF2-40B4-BE49-F238E27FC236}">
                <a16:creationId xmlns:a16="http://schemas.microsoft.com/office/drawing/2014/main" id="{0BD610A0-295C-B633-E517-1877EA910989}"/>
              </a:ext>
            </a:extLst>
          </p:cNvPr>
          <p:cNvSpPr>
            <a:spLocks noGrp="1"/>
          </p:cNvSpPr>
          <p:nvPr>
            <p:ph type="body" sz="quarter" idx="11" hasCustomPrompt="1"/>
          </p:nvPr>
        </p:nvSpPr>
        <p:spPr>
          <a:xfrm>
            <a:off x="631812" y="3334862"/>
            <a:ext cx="7315200" cy="1865713"/>
          </a:xfrm>
        </p:spPr>
        <p:txBody>
          <a:bodyPr tIns="228600"/>
          <a:lstStyle>
            <a:lvl1pPr>
              <a:defRPr lang="en-US" sz="2000" kern="1200" dirty="0" smtClean="0">
                <a:solidFill>
                  <a:schemeClr val="bg1"/>
                </a:solidFill>
                <a:latin typeface="+mn-lt"/>
                <a:ea typeface="+mj-ea"/>
                <a:cs typeface="+mj-cs"/>
              </a:defRPr>
            </a:lvl1pPr>
          </a:lstStyle>
          <a:p>
            <a:pPr lvl="0"/>
            <a:r>
              <a:rPr lang="en-US" sz="2000">
                <a:latin typeface="+mn-lt"/>
              </a:rPr>
              <a:t>Name</a:t>
            </a:r>
            <a:br>
              <a:rPr lang="en-US" sz="2000">
                <a:latin typeface="+mn-lt"/>
              </a:rPr>
            </a:br>
            <a:r>
              <a:rPr lang="en-US" sz="2000">
                <a:latin typeface="+mn-lt"/>
              </a:rPr>
              <a:t>Title</a:t>
            </a:r>
            <a:endParaRPr lang="en-US"/>
          </a:p>
        </p:txBody>
      </p:sp>
    </p:spTree>
    <p:extLst>
      <p:ext uri="{BB962C8B-B14F-4D97-AF65-F5344CB8AC3E}">
        <p14:creationId xmlns:p14="http://schemas.microsoft.com/office/powerpoint/2010/main" val="40109349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3_Divider">
    <p:bg>
      <p:bgPr>
        <a:solidFill>
          <a:schemeClr val="tx2"/>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24406D9-1546-F048-999E-B1C3935E3C50}"/>
              </a:ext>
            </a:extLst>
          </p:cNvPr>
          <p:cNvGrpSpPr/>
          <p:nvPr/>
        </p:nvGrpSpPr>
        <p:grpSpPr>
          <a:xfrm>
            <a:off x="8157626" y="524290"/>
            <a:ext cx="4034375" cy="5796153"/>
            <a:chOff x="7627349" y="524289"/>
            <a:chExt cx="4034375" cy="5796153"/>
          </a:xfrm>
          <a:solidFill>
            <a:schemeClr val="bg1"/>
          </a:solidFill>
        </p:grpSpPr>
        <p:sp>
          <p:nvSpPr>
            <p:cNvPr id="4" name="Freeform 3">
              <a:extLst>
                <a:ext uri="{FF2B5EF4-FFF2-40B4-BE49-F238E27FC236}">
                  <a16:creationId xmlns:a16="http://schemas.microsoft.com/office/drawing/2014/main" id="{D84C793A-4639-4F48-91B8-FD66287147D7}"/>
                </a:ext>
              </a:extLst>
            </p:cNvPr>
            <p:cNvSpPr/>
            <p:nvPr/>
          </p:nvSpPr>
          <p:spPr>
            <a:xfrm>
              <a:off x="7627349" y="2695674"/>
              <a:ext cx="541849" cy="1751874"/>
            </a:xfrm>
            <a:custGeom>
              <a:avLst/>
              <a:gdLst>
                <a:gd name="connsiteX0" fmla="*/ 541850 w 541849"/>
                <a:gd name="connsiteY0" fmla="*/ 0 h 1751874"/>
                <a:gd name="connsiteX1" fmla="*/ 0 w 541849"/>
                <a:gd name="connsiteY1" fmla="*/ 0 h 1751874"/>
                <a:gd name="connsiteX2" fmla="*/ 0 w 541849"/>
                <a:gd name="connsiteY2" fmla="*/ 919195 h 1751874"/>
                <a:gd name="connsiteX3" fmla="*/ 0 w 541849"/>
                <a:gd name="connsiteY3" fmla="*/ 1751874 h 1751874"/>
                <a:gd name="connsiteX4" fmla="*/ 541850 w 541849"/>
                <a:gd name="connsiteY4" fmla="*/ 1751874 h 1751874"/>
                <a:gd name="connsiteX5" fmla="*/ 54185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541850" y="0"/>
                  </a:moveTo>
                  <a:lnTo>
                    <a:pt x="0" y="0"/>
                  </a:lnTo>
                  <a:lnTo>
                    <a:pt x="0" y="919195"/>
                  </a:lnTo>
                  <a:lnTo>
                    <a:pt x="0" y="1751874"/>
                  </a:lnTo>
                  <a:lnTo>
                    <a:pt x="541850" y="1751874"/>
                  </a:lnTo>
                  <a:lnTo>
                    <a:pt x="541850" y="0"/>
                  </a:lnTo>
                  <a:close/>
                </a:path>
              </a:pathLst>
            </a:custGeom>
            <a:grpFill/>
            <a:ln w="12670" cap="flat">
              <a:noFill/>
              <a:prstDash val="solid"/>
              <a:miter/>
            </a:ln>
          </p:spPr>
          <p:txBody>
            <a:bodyPr rtlCol="0" anchor="ctr"/>
            <a:lstStyle/>
            <a:p>
              <a:endParaRPr lang="en-US" sz="1800"/>
            </a:p>
          </p:txBody>
        </p:sp>
        <p:sp>
          <p:nvSpPr>
            <p:cNvPr id="5" name="Freeform 4">
              <a:extLst>
                <a:ext uri="{FF2B5EF4-FFF2-40B4-BE49-F238E27FC236}">
                  <a16:creationId xmlns:a16="http://schemas.microsoft.com/office/drawing/2014/main" id="{D7DF4404-7F59-6C45-BC46-3436E9AA2E4D}"/>
                </a:ext>
              </a:extLst>
            </p:cNvPr>
            <p:cNvSpPr/>
            <p:nvPr/>
          </p:nvSpPr>
          <p:spPr>
            <a:xfrm>
              <a:off x="8791354"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6" name="Freeform 5">
              <a:extLst>
                <a:ext uri="{FF2B5EF4-FFF2-40B4-BE49-F238E27FC236}">
                  <a16:creationId xmlns:a16="http://schemas.microsoft.com/office/drawing/2014/main" id="{54618A3F-A28E-5C47-B782-E34CDA443E92}"/>
                </a:ext>
              </a:extLst>
            </p:cNvPr>
            <p:cNvSpPr/>
            <p:nvPr/>
          </p:nvSpPr>
          <p:spPr>
            <a:xfrm>
              <a:off x="9955360"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7" name="Freeform 6">
              <a:extLst>
                <a:ext uri="{FF2B5EF4-FFF2-40B4-BE49-F238E27FC236}">
                  <a16:creationId xmlns:a16="http://schemas.microsoft.com/office/drawing/2014/main" id="{98396A27-49EC-F348-860F-8E26802DC608}"/>
                </a:ext>
              </a:extLst>
            </p:cNvPr>
            <p:cNvSpPr/>
            <p:nvPr/>
          </p:nvSpPr>
          <p:spPr>
            <a:xfrm>
              <a:off x="7627349" y="1874158"/>
              <a:ext cx="4033867" cy="493467"/>
            </a:xfrm>
            <a:custGeom>
              <a:avLst/>
              <a:gdLst>
                <a:gd name="connsiteX0" fmla="*/ 0 w 4033867"/>
                <a:gd name="connsiteY0" fmla="*/ 493468 h 493467"/>
                <a:gd name="connsiteX1" fmla="*/ 2016934 w 4033867"/>
                <a:gd name="connsiteY1" fmla="*/ 493468 h 493467"/>
                <a:gd name="connsiteX2" fmla="*/ 4033868 w 4033867"/>
                <a:gd name="connsiteY2" fmla="*/ 493468 h 493467"/>
                <a:gd name="connsiteX3" fmla="*/ 4033868 w 4033867"/>
                <a:gd name="connsiteY3" fmla="*/ 0 h 493467"/>
                <a:gd name="connsiteX4" fmla="*/ 0 w 4033867"/>
                <a:gd name="connsiteY4" fmla="*/ 0 h 493467"/>
                <a:gd name="connsiteX5" fmla="*/ 0 w 4033867"/>
                <a:gd name="connsiteY5" fmla="*/ 493468 h 49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867" h="493467">
                  <a:moveTo>
                    <a:pt x="0" y="493468"/>
                  </a:moveTo>
                  <a:lnTo>
                    <a:pt x="2016934" y="493468"/>
                  </a:lnTo>
                  <a:lnTo>
                    <a:pt x="4033868" y="493468"/>
                  </a:lnTo>
                  <a:lnTo>
                    <a:pt x="4033868" y="0"/>
                  </a:lnTo>
                  <a:lnTo>
                    <a:pt x="0" y="0"/>
                  </a:lnTo>
                  <a:lnTo>
                    <a:pt x="0" y="493468"/>
                  </a:lnTo>
                  <a:close/>
                </a:path>
              </a:pathLst>
            </a:custGeom>
            <a:grpFill/>
            <a:ln w="12670" cap="flat">
              <a:noFill/>
              <a:prstDash val="solid"/>
              <a:miter/>
            </a:ln>
          </p:spPr>
          <p:txBody>
            <a:bodyPr rtlCol="0" anchor="ctr"/>
            <a:lstStyle/>
            <a:p>
              <a:endParaRPr lang="en-US" sz="1800"/>
            </a:p>
          </p:txBody>
        </p:sp>
        <p:sp>
          <p:nvSpPr>
            <p:cNvPr id="8" name="Freeform 7">
              <a:extLst>
                <a:ext uri="{FF2B5EF4-FFF2-40B4-BE49-F238E27FC236}">
                  <a16:creationId xmlns:a16="http://schemas.microsoft.com/office/drawing/2014/main" id="{9ACD75FE-FCEC-BF4D-91B4-4520B4DB5F1E}"/>
                </a:ext>
              </a:extLst>
            </p:cNvPr>
            <p:cNvSpPr/>
            <p:nvPr/>
          </p:nvSpPr>
          <p:spPr>
            <a:xfrm>
              <a:off x="7627349" y="524289"/>
              <a:ext cx="4033867" cy="1181785"/>
            </a:xfrm>
            <a:custGeom>
              <a:avLst/>
              <a:gdLst>
                <a:gd name="connsiteX0" fmla="*/ 2016934 w 4033867"/>
                <a:gd name="connsiteY0" fmla="*/ 0 h 1181785"/>
                <a:gd name="connsiteX1" fmla="*/ 0 w 4033867"/>
                <a:gd name="connsiteY1" fmla="*/ 672207 h 1181785"/>
                <a:gd name="connsiteX2" fmla="*/ 0 w 4033867"/>
                <a:gd name="connsiteY2" fmla="*/ 1181786 h 1181785"/>
                <a:gd name="connsiteX3" fmla="*/ 2016934 w 4033867"/>
                <a:gd name="connsiteY3" fmla="*/ 509579 h 1181785"/>
                <a:gd name="connsiteX4" fmla="*/ 4033868 w 4033867"/>
                <a:gd name="connsiteY4" fmla="*/ 1181786 h 1181785"/>
                <a:gd name="connsiteX5" fmla="*/ 4033868 w 4033867"/>
                <a:gd name="connsiteY5" fmla="*/ 672207 h 1181785"/>
                <a:gd name="connsiteX6" fmla="*/ 2016934 w 4033867"/>
                <a:gd name="connsiteY6" fmla="*/ 0 h 118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3867" h="1181785">
                  <a:moveTo>
                    <a:pt x="2016934" y="0"/>
                  </a:moveTo>
                  <a:lnTo>
                    <a:pt x="0" y="672207"/>
                  </a:lnTo>
                  <a:lnTo>
                    <a:pt x="0" y="1181786"/>
                  </a:lnTo>
                  <a:lnTo>
                    <a:pt x="2016934" y="509579"/>
                  </a:lnTo>
                  <a:lnTo>
                    <a:pt x="4033868" y="1181786"/>
                  </a:lnTo>
                  <a:lnTo>
                    <a:pt x="4033868" y="672207"/>
                  </a:lnTo>
                  <a:lnTo>
                    <a:pt x="2016934" y="0"/>
                  </a:lnTo>
                  <a:close/>
                </a:path>
              </a:pathLst>
            </a:custGeom>
            <a:grpFill/>
            <a:ln w="12670" cap="flat">
              <a:noFill/>
              <a:prstDash val="solid"/>
              <a:miter/>
            </a:ln>
          </p:spPr>
          <p:txBody>
            <a:bodyPr rtlCol="0" anchor="ctr"/>
            <a:lstStyle/>
            <a:p>
              <a:endParaRPr lang="en-US" sz="1800"/>
            </a:p>
          </p:txBody>
        </p:sp>
        <p:sp>
          <p:nvSpPr>
            <p:cNvPr id="9" name="Freeform 8">
              <a:extLst>
                <a:ext uri="{FF2B5EF4-FFF2-40B4-BE49-F238E27FC236}">
                  <a16:creationId xmlns:a16="http://schemas.microsoft.com/office/drawing/2014/main" id="{8FC8E4B5-0CBF-864B-9110-D197114B5BD8}"/>
                </a:ext>
              </a:extLst>
            </p:cNvPr>
            <p:cNvSpPr/>
            <p:nvPr/>
          </p:nvSpPr>
          <p:spPr>
            <a:xfrm>
              <a:off x="7627349" y="440860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116 h 1071548"/>
                <a:gd name="connsiteX6" fmla="*/ 2539753 w 4034375"/>
                <a:gd name="connsiteY6" fmla="*/ 871116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557"/>
                    <a:pt x="3828089" y="366993"/>
                    <a:pt x="2540261" y="366993"/>
                  </a:cubicBezTo>
                  <a:lnTo>
                    <a:pt x="1493988" y="366993"/>
                  </a:lnTo>
                  <a:cubicBezTo>
                    <a:pt x="173174" y="377141"/>
                    <a:pt x="25373" y="549031"/>
                    <a:pt x="0" y="567298"/>
                  </a:cubicBezTo>
                  <a:lnTo>
                    <a:pt x="0" y="1071548"/>
                  </a:lnTo>
                  <a:cubicBezTo>
                    <a:pt x="25373" y="1053154"/>
                    <a:pt x="173174" y="881265"/>
                    <a:pt x="1493988" y="871116"/>
                  </a:cubicBezTo>
                  <a:lnTo>
                    <a:pt x="2539753" y="871116"/>
                  </a:lnTo>
                  <a:cubicBezTo>
                    <a:pt x="3827582" y="871116"/>
                    <a:pt x="4023084" y="533808"/>
                    <a:pt x="4033868" y="504124"/>
                  </a:cubicBezTo>
                  <a:close/>
                </a:path>
              </a:pathLst>
            </a:custGeom>
            <a:grpFill/>
            <a:ln w="12670" cap="flat">
              <a:noFill/>
              <a:prstDash val="solid"/>
              <a:miter/>
            </a:ln>
          </p:spPr>
          <p:txBody>
            <a:bodyPr rtlCol="0" anchor="ctr"/>
            <a:lstStyle/>
            <a:p>
              <a:endParaRPr lang="en-US" sz="1800"/>
            </a:p>
          </p:txBody>
        </p:sp>
        <p:sp>
          <p:nvSpPr>
            <p:cNvPr id="10" name="Freeform 9">
              <a:extLst>
                <a:ext uri="{FF2B5EF4-FFF2-40B4-BE49-F238E27FC236}">
                  <a16:creationId xmlns:a16="http://schemas.microsoft.com/office/drawing/2014/main" id="{9DFD3E64-0D9B-8344-AE26-7E6565667679}"/>
                </a:ext>
              </a:extLst>
            </p:cNvPr>
            <p:cNvSpPr/>
            <p:nvPr/>
          </p:nvSpPr>
          <p:spPr>
            <a:xfrm>
              <a:off x="7627349" y="524889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243 h 1071548"/>
                <a:gd name="connsiteX6" fmla="*/ 2539753 w 4034375"/>
                <a:gd name="connsiteY6" fmla="*/ 871243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684"/>
                    <a:pt x="3828089" y="366993"/>
                    <a:pt x="2540261" y="366993"/>
                  </a:cubicBezTo>
                  <a:lnTo>
                    <a:pt x="1493988" y="366993"/>
                  </a:lnTo>
                  <a:cubicBezTo>
                    <a:pt x="173174" y="377142"/>
                    <a:pt x="25373" y="549031"/>
                    <a:pt x="0" y="567298"/>
                  </a:cubicBezTo>
                  <a:lnTo>
                    <a:pt x="0" y="1071548"/>
                  </a:lnTo>
                  <a:cubicBezTo>
                    <a:pt x="25373" y="1053154"/>
                    <a:pt x="173174" y="881265"/>
                    <a:pt x="1493988" y="871243"/>
                  </a:cubicBezTo>
                  <a:lnTo>
                    <a:pt x="2539753" y="871243"/>
                  </a:lnTo>
                  <a:cubicBezTo>
                    <a:pt x="3827582" y="871243"/>
                    <a:pt x="4023084" y="533808"/>
                    <a:pt x="4033868" y="504124"/>
                  </a:cubicBezTo>
                  <a:close/>
                </a:path>
              </a:pathLst>
            </a:custGeom>
            <a:grpFill/>
            <a:ln w="12670" cap="flat">
              <a:noFill/>
              <a:prstDash val="solid"/>
              <a:miter/>
            </a:ln>
          </p:spPr>
          <p:txBody>
            <a:bodyPr rtlCol="0" anchor="ctr"/>
            <a:lstStyle/>
            <a:p>
              <a:endParaRPr lang="en-US" sz="1800"/>
            </a:p>
          </p:txBody>
        </p:sp>
        <p:sp>
          <p:nvSpPr>
            <p:cNvPr id="11" name="Freeform 10">
              <a:extLst>
                <a:ext uri="{FF2B5EF4-FFF2-40B4-BE49-F238E27FC236}">
                  <a16:creationId xmlns:a16="http://schemas.microsoft.com/office/drawing/2014/main" id="{9A52CD8B-2E97-4342-8DBF-61223C03F534}"/>
                </a:ext>
              </a:extLst>
            </p:cNvPr>
            <p:cNvSpPr/>
            <p:nvPr/>
          </p:nvSpPr>
          <p:spPr>
            <a:xfrm>
              <a:off x="11119366" y="2695674"/>
              <a:ext cx="541849" cy="1661807"/>
            </a:xfrm>
            <a:custGeom>
              <a:avLst/>
              <a:gdLst>
                <a:gd name="connsiteX0" fmla="*/ 0 w 541849"/>
                <a:gd name="connsiteY0" fmla="*/ 0 h 1661807"/>
                <a:gd name="connsiteX1" fmla="*/ 0 w 541849"/>
                <a:gd name="connsiteY1" fmla="*/ 1661807 h 1661807"/>
                <a:gd name="connsiteX2" fmla="*/ 541849 w 541849"/>
                <a:gd name="connsiteY2" fmla="*/ 1382725 h 1661807"/>
                <a:gd name="connsiteX3" fmla="*/ 541849 w 541849"/>
                <a:gd name="connsiteY3" fmla="*/ 0 h 1661807"/>
              </a:gdLst>
              <a:ahLst/>
              <a:cxnLst>
                <a:cxn ang="0">
                  <a:pos x="connsiteX0" y="connsiteY0"/>
                </a:cxn>
                <a:cxn ang="0">
                  <a:pos x="connsiteX1" y="connsiteY1"/>
                </a:cxn>
                <a:cxn ang="0">
                  <a:pos x="connsiteX2" y="connsiteY2"/>
                </a:cxn>
                <a:cxn ang="0">
                  <a:pos x="connsiteX3" y="connsiteY3"/>
                </a:cxn>
              </a:cxnLst>
              <a:rect l="l" t="t" r="r" b="b"/>
              <a:pathLst>
                <a:path w="541849" h="1661807">
                  <a:moveTo>
                    <a:pt x="0" y="0"/>
                  </a:moveTo>
                  <a:lnTo>
                    <a:pt x="0" y="1661807"/>
                  </a:lnTo>
                  <a:cubicBezTo>
                    <a:pt x="444035" y="1559688"/>
                    <a:pt x="534618" y="1402261"/>
                    <a:pt x="541849" y="1382725"/>
                  </a:cubicBezTo>
                  <a:lnTo>
                    <a:pt x="541849" y="0"/>
                  </a:lnTo>
                  <a:close/>
                </a:path>
              </a:pathLst>
            </a:custGeom>
            <a:grpFill/>
            <a:ln w="12670" cap="flat">
              <a:noFill/>
              <a:prstDash val="solid"/>
              <a:miter/>
            </a:ln>
          </p:spPr>
          <p:txBody>
            <a:bodyPr rtlCol="0" anchor="ctr"/>
            <a:lstStyle/>
            <a:p>
              <a:endParaRPr lang="en-US" sz="1800"/>
            </a:p>
          </p:txBody>
        </p:sp>
      </p:grpSp>
      <p:sp>
        <p:nvSpPr>
          <p:cNvPr id="12" name="Title 1">
            <a:extLst>
              <a:ext uri="{FF2B5EF4-FFF2-40B4-BE49-F238E27FC236}">
                <a16:creationId xmlns:a16="http://schemas.microsoft.com/office/drawing/2014/main" id="{E5591C5B-A373-F821-DC59-346FEBBED732}"/>
              </a:ext>
            </a:extLst>
          </p:cNvPr>
          <p:cNvSpPr>
            <a:spLocks noGrp="1"/>
          </p:cNvSpPr>
          <p:nvPr>
            <p:ph type="title" hasCustomPrompt="1"/>
          </p:nvPr>
        </p:nvSpPr>
        <p:spPr>
          <a:xfrm>
            <a:off x="640080" y="795057"/>
            <a:ext cx="7315200" cy="2075413"/>
          </a:xfrm>
        </p:spPr>
        <p:txBody>
          <a:bodyPr tIns="0" bIns="0" anchor="b" anchorCtr="0"/>
          <a:lstStyle>
            <a:lvl1pPr>
              <a:defRPr sz="5400">
                <a:solidFill>
                  <a:schemeClr val="accent2"/>
                </a:solidFill>
              </a:defRPr>
            </a:lvl1pPr>
          </a:lstStyle>
          <a:p>
            <a:r>
              <a:rPr lang="en-US" sz="5400">
                <a:solidFill>
                  <a:schemeClr val="bg1"/>
                </a:solidFill>
              </a:rPr>
              <a:t>Report Title</a:t>
            </a:r>
            <a:endParaRPr lang="en-US" sz="2000">
              <a:solidFill>
                <a:schemeClr val="bg1"/>
              </a:solidFill>
              <a:latin typeface="+mn-lt"/>
            </a:endParaRPr>
          </a:p>
        </p:txBody>
      </p:sp>
      <p:sp>
        <p:nvSpPr>
          <p:cNvPr id="13" name="Text Placeholder 7">
            <a:extLst>
              <a:ext uri="{FF2B5EF4-FFF2-40B4-BE49-F238E27FC236}">
                <a16:creationId xmlns:a16="http://schemas.microsoft.com/office/drawing/2014/main" id="{80DDD211-2823-2ED5-5530-A7CF6B88C534}"/>
              </a:ext>
            </a:extLst>
          </p:cNvPr>
          <p:cNvSpPr>
            <a:spLocks noGrp="1"/>
          </p:cNvSpPr>
          <p:nvPr>
            <p:ph type="body" sz="quarter" idx="11" hasCustomPrompt="1"/>
          </p:nvPr>
        </p:nvSpPr>
        <p:spPr>
          <a:xfrm>
            <a:off x="631812" y="3334862"/>
            <a:ext cx="7315200" cy="1865713"/>
          </a:xfrm>
        </p:spPr>
        <p:txBody>
          <a:bodyPr tIns="228600"/>
          <a:lstStyle>
            <a:lvl1pPr>
              <a:defRPr lang="en-US" sz="2000" kern="1200" dirty="0" smtClean="0">
                <a:solidFill>
                  <a:schemeClr val="accent2"/>
                </a:solidFill>
                <a:latin typeface="+mn-lt"/>
                <a:ea typeface="+mj-ea"/>
                <a:cs typeface="+mj-cs"/>
              </a:defRPr>
            </a:lvl1pPr>
          </a:lstStyle>
          <a:p>
            <a:pPr lvl="0"/>
            <a:r>
              <a:rPr lang="en-US" sz="2000">
                <a:latin typeface="+mn-lt"/>
              </a:rPr>
              <a:t>Name</a:t>
            </a:r>
            <a:br>
              <a:rPr lang="en-US" sz="2000">
                <a:latin typeface="+mn-lt"/>
              </a:rPr>
            </a:br>
            <a:r>
              <a:rPr lang="en-US" sz="2000">
                <a:latin typeface="+mn-lt"/>
              </a:rPr>
              <a:t>Title</a:t>
            </a:r>
            <a:endParaRPr lang="en-US"/>
          </a:p>
        </p:txBody>
      </p:sp>
    </p:spTree>
    <p:extLst>
      <p:ext uri="{BB962C8B-B14F-4D97-AF65-F5344CB8AC3E}">
        <p14:creationId xmlns:p14="http://schemas.microsoft.com/office/powerpoint/2010/main" val="180515907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5_Divider">
    <p:bg>
      <p:bgPr>
        <a:solidFill>
          <a:srgbClr val="EAE7DD"/>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24406D9-1546-F048-999E-B1C3935E3C50}"/>
              </a:ext>
            </a:extLst>
          </p:cNvPr>
          <p:cNvGrpSpPr/>
          <p:nvPr/>
        </p:nvGrpSpPr>
        <p:grpSpPr>
          <a:xfrm>
            <a:off x="8157626" y="524290"/>
            <a:ext cx="4034375" cy="5796153"/>
            <a:chOff x="7627349" y="524289"/>
            <a:chExt cx="4034375" cy="5796153"/>
          </a:xfrm>
          <a:solidFill>
            <a:schemeClr val="bg1"/>
          </a:solidFill>
        </p:grpSpPr>
        <p:sp>
          <p:nvSpPr>
            <p:cNvPr id="4" name="Freeform 3">
              <a:extLst>
                <a:ext uri="{FF2B5EF4-FFF2-40B4-BE49-F238E27FC236}">
                  <a16:creationId xmlns:a16="http://schemas.microsoft.com/office/drawing/2014/main" id="{D84C793A-4639-4F48-91B8-FD66287147D7}"/>
                </a:ext>
              </a:extLst>
            </p:cNvPr>
            <p:cNvSpPr/>
            <p:nvPr/>
          </p:nvSpPr>
          <p:spPr>
            <a:xfrm>
              <a:off x="7627349" y="2695674"/>
              <a:ext cx="541849" cy="1751874"/>
            </a:xfrm>
            <a:custGeom>
              <a:avLst/>
              <a:gdLst>
                <a:gd name="connsiteX0" fmla="*/ 541850 w 541849"/>
                <a:gd name="connsiteY0" fmla="*/ 0 h 1751874"/>
                <a:gd name="connsiteX1" fmla="*/ 0 w 541849"/>
                <a:gd name="connsiteY1" fmla="*/ 0 h 1751874"/>
                <a:gd name="connsiteX2" fmla="*/ 0 w 541849"/>
                <a:gd name="connsiteY2" fmla="*/ 919195 h 1751874"/>
                <a:gd name="connsiteX3" fmla="*/ 0 w 541849"/>
                <a:gd name="connsiteY3" fmla="*/ 1751874 h 1751874"/>
                <a:gd name="connsiteX4" fmla="*/ 541850 w 541849"/>
                <a:gd name="connsiteY4" fmla="*/ 1751874 h 1751874"/>
                <a:gd name="connsiteX5" fmla="*/ 54185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541850" y="0"/>
                  </a:moveTo>
                  <a:lnTo>
                    <a:pt x="0" y="0"/>
                  </a:lnTo>
                  <a:lnTo>
                    <a:pt x="0" y="919195"/>
                  </a:lnTo>
                  <a:lnTo>
                    <a:pt x="0" y="1751874"/>
                  </a:lnTo>
                  <a:lnTo>
                    <a:pt x="541850" y="1751874"/>
                  </a:lnTo>
                  <a:lnTo>
                    <a:pt x="541850" y="0"/>
                  </a:lnTo>
                  <a:close/>
                </a:path>
              </a:pathLst>
            </a:custGeom>
            <a:grpFill/>
            <a:ln w="12670" cap="flat">
              <a:noFill/>
              <a:prstDash val="solid"/>
              <a:miter/>
            </a:ln>
          </p:spPr>
          <p:txBody>
            <a:bodyPr rtlCol="0" anchor="ctr"/>
            <a:lstStyle/>
            <a:p>
              <a:endParaRPr lang="en-US" sz="1800"/>
            </a:p>
          </p:txBody>
        </p:sp>
        <p:sp>
          <p:nvSpPr>
            <p:cNvPr id="5" name="Freeform 4">
              <a:extLst>
                <a:ext uri="{FF2B5EF4-FFF2-40B4-BE49-F238E27FC236}">
                  <a16:creationId xmlns:a16="http://schemas.microsoft.com/office/drawing/2014/main" id="{D7DF4404-7F59-6C45-BC46-3436E9AA2E4D}"/>
                </a:ext>
              </a:extLst>
            </p:cNvPr>
            <p:cNvSpPr/>
            <p:nvPr/>
          </p:nvSpPr>
          <p:spPr>
            <a:xfrm>
              <a:off x="8791354"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6" name="Freeform 5">
              <a:extLst>
                <a:ext uri="{FF2B5EF4-FFF2-40B4-BE49-F238E27FC236}">
                  <a16:creationId xmlns:a16="http://schemas.microsoft.com/office/drawing/2014/main" id="{54618A3F-A28E-5C47-B782-E34CDA443E92}"/>
                </a:ext>
              </a:extLst>
            </p:cNvPr>
            <p:cNvSpPr/>
            <p:nvPr/>
          </p:nvSpPr>
          <p:spPr>
            <a:xfrm>
              <a:off x="9955360"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7" name="Freeform 6">
              <a:extLst>
                <a:ext uri="{FF2B5EF4-FFF2-40B4-BE49-F238E27FC236}">
                  <a16:creationId xmlns:a16="http://schemas.microsoft.com/office/drawing/2014/main" id="{98396A27-49EC-F348-860F-8E26802DC608}"/>
                </a:ext>
              </a:extLst>
            </p:cNvPr>
            <p:cNvSpPr/>
            <p:nvPr/>
          </p:nvSpPr>
          <p:spPr>
            <a:xfrm>
              <a:off x="7627349" y="1874158"/>
              <a:ext cx="4033867" cy="493467"/>
            </a:xfrm>
            <a:custGeom>
              <a:avLst/>
              <a:gdLst>
                <a:gd name="connsiteX0" fmla="*/ 0 w 4033867"/>
                <a:gd name="connsiteY0" fmla="*/ 493468 h 493467"/>
                <a:gd name="connsiteX1" fmla="*/ 2016934 w 4033867"/>
                <a:gd name="connsiteY1" fmla="*/ 493468 h 493467"/>
                <a:gd name="connsiteX2" fmla="*/ 4033868 w 4033867"/>
                <a:gd name="connsiteY2" fmla="*/ 493468 h 493467"/>
                <a:gd name="connsiteX3" fmla="*/ 4033868 w 4033867"/>
                <a:gd name="connsiteY3" fmla="*/ 0 h 493467"/>
                <a:gd name="connsiteX4" fmla="*/ 0 w 4033867"/>
                <a:gd name="connsiteY4" fmla="*/ 0 h 493467"/>
                <a:gd name="connsiteX5" fmla="*/ 0 w 4033867"/>
                <a:gd name="connsiteY5" fmla="*/ 493468 h 49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867" h="493467">
                  <a:moveTo>
                    <a:pt x="0" y="493468"/>
                  </a:moveTo>
                  <a:lnTo>
                    <a:pt x="2016934" y="493468"/>
                  </a:lnTo>
                  <a:lnTo>
                    <a:pt x="4033868" y="493468"/>
                  </a:lnTo>
                  <a:lnTo>
                    <a:pt x="4033868" y="0"/>
                  </a:lnTo>
                  <a:lnTo>
                    <a:pt x="0" y="0"/>
                  </a:lnTo>
                  <a:lnTo>
                    <a:pt x="0" y="493468"/>
                  </a:lnTo>
                  <a:close/>
                </a:path>
              </a:pathLst>
            </a:custGeom>
            <a:grpFill/>
            <a:ln w="12670" cap="flat">
              <a:noFill/>
              <a:prstDash val="solid"/>
              <a:miter/>
            </a:ln>
          </p:spPr>
          <p:txBody>
            <a:bodyPr rtlCol="0" anchor="ctr"/>
            <a:lstStyle/>
            <a:p>
              <a:endParaRPr lang="en-US" sz="1800"/>
            </a:p>
          </p:txBody>
        </p:sp>
        <p:sp>
          <p:nvSpPr>
            <p:cNvPr id="8" name="Freeform 7">
              <a:extLst>
                <a:ext uri="{FF2B5EF4-FFF2-40B4-BE49-F238E27FC236}">
                  <a16:creationId xmlns:a16="http://schemas.microsoft.com/office/drawing/2014/main" id="{9ACD75FE-FCEC-BF4D-91B4-4520B4DB5F1E}"/>
                </a:ext>
              </a:extLst>
            </p:cNvPr>
            <p:cNvSpPr/>
            <p:nvPr/>
          </p:nvSpPr>
          <p:spPr>
            <a:xfrm>
              <a:off x="7627349" y="524289"/>
              <a:ext cx="4033867" cy="1181785"/>
            </a:xfrm>
            <a:custGeom>
              <a:avLst/>
              <a:gdLst>
                <a:gd name="connsiteX0" fmla="*/ 2016934 w 4033867"/>
                <a:gd name="connsiteY0" fmla="*/ 0 h 1181785"/>
                <a:gd name="connsiteX1" fmla="*/ 0 w 4033867"/>
                <a:gd name="connsiteY1" fmla="*/ 672207 h 1181785"/>
                <a:gd name="connsiteX2" fmla="*/ 0 w 4033867"/>
                <a:gd name="connsiteY2" fmla="*/ 1181786 h 1181785"/>
                <a:gd name="connsiteX3" fmla="*/ 2016934 w 4033867"/>
                <a:gd name="connsiteY3" fmla="*/ 509579 h 1181785"/>
                <a:gd name="connsiteX4" fmla="*/ 4033868 w 4033867"/>
                <a:gd name="connsiteY4" fmla="*/ 1181786 h 1181785"/>
                <a:gd name="connsiteX5" fmla="*/ 4033868 w 4033867"/>
                <a:gd name="connsiteY5" fmla="*/ 672207 h 1181785"/>
                <a:gd name="connsiteX6" fmla="*/ 2016934 w 4033867"/>
                <a:gd name="connsiteY6" fmla="*/ 0 h 118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3867" h="1181785">
                  <a:moveTo>
                    <a:pt x="2016934" y="0"/>
                  </a:moveTo>
                  <a:lnTo>
                    <a:pt x="0" y="672207"/>
                  </a:lnTo>
                  <a:lnTo>
                    <a:pt x="0" y="1181786"/>
                  </a:lnTo>
                  <a:lnTo>
                    <a:pt x="2016934" y="509579"/>
                  </a:lnTo>
                  <a:lnTo>
                    <a:pt x="4033868" y="1181786"/>
                  </a:lnTo>
                  <a:lnTo>
                    <a:pt x="4033868" y="672207"/>
                  </a:lnTo>
                  <a:lnTo>
                    <a:pt x="2016934" y="0"/>
                  </a:lnTo>
                  <a:close/>
                </a:path>
              </a:pathLst>
            </a:custGeom>
            <a:grpFill/>
            <a:ln w="12670" cap="flat">
              <a:noFill/>
              <a:prstDash val="solid"/>
              <a:miter/>
            </a:ln>
          </p:spPr>
          <p:txBody>
            <a:bodyPr rtlCol="0" anchor="ctr"/>
            <a:lstStyle/>
            <a:p>
              <a:endParaRPr lang="en-US" sz="1800"/>
            </a:p>
          </p:txBody>
        </p:sp>
        <p:sp>
          <p:nvSpPr>
            <p:cNvPr id="9" name="Freeform 8">
              <a:extLst>
                <a:ext uri="{FF2B5EF4-FFF2-40B4-BE49-F238E27FC236}">
                  <a16:creationId xmlns:a16="http://schemas.microsoft.com/office/drawing/2014/main" id="{8FC8E4B5-0CBF-864B-9110-D197114B5BD8}"/>
                </a:ext>
              </a:extLst>
            </p:cNvPr>
            <p:cNvSpPr/>
            <p:nvPr/>
          </p:nvSpPr>
          <p:spPr>
            <a:xfrm>
              <a:off x="7627349" y="440860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116 h 1071548"/>
                <a:gd name="connsiteX6" fmla="*/ 2539753 w 4034375"/>
                <a:gd name="connsiteY6" fmla="*/ 871116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557"/>
                    <a:pt x="3828089" y="366993"/>
                    <a:pt x="2540261" y="366993"/>
                  </a:cubicBezTo>
                  <a:lnTo>
                    <a:pt x="1493988" y="366993"/>
                  </a:lnTo>
                  <a:cubicBezTo>
                    <a:pt x="173174" y="377141"/>
                    <a:pt x="25373" y="549031"/>
                    <a:pt x="0" y="567298"/>
                  </a:cubicBezTo>
                  <a:lnTo>
                    <a:pt x="0" y="1071548"/>
                  </a:lnTo>
                  <a:cubicBezTo>
                    <a:pt x="25373" y="1053154"/>
                    <a:pt x="173174" y="881265"/>
                    <a:pt x="1493988" y="871116"/>
                  </a:cubicBezTo>
                  <a:lnTo>
                    <a:pt x="2539753" y="871116"/>
                  </a:lnTo>
                  <a:cubicBezTo>
                    <a:pt x="3827582" y="871116"/>
                    <a:pt x="4023084" y="533808"/>
                    <a:pt x="4033868" y="504124"/>
                  </a:cubicBezTo>
                  <a:close/>
                </a:path>
              </a:pathLst>
            </a:custGeom>
            <a:grpFill/>
            <a:ln w="12670" cap="flat">
              <a:noFill/>
              <a:prstDash val="solid"/>
              <a:miter/>
            </a:ln>
          </p:spPr>
          <p:txBody>
            <a:bodyPr rtlCol="0" anchor="ctr"/>
            <a:lstStyle/>
            <a:p>
              <a:endParaRPr lang="en-US" sz="1800"/>
            </a:p>
          </p:txBody>
        </p:sp>
        <p:sp>
          <p:nvSpPr>
            <p:cNvPr id="10" name="Freeform 9">
              <a:extLst>
                <a:ext uri="{FF2B5EF4-FFF2-40B4-BE49-F238E27FC236}">
                  <a16:creationId xmlns:a16="http://schemas.microsoft.com/office/drawing/2014/main" id="{9DFD3E64-0D9B-8344-AE26-7E6565667679}"/>
                </a:ext>
              </a:extLst>
            </p:cNvPr>
            <p:cNvSpPr/>
            <p:nvPr/>
          </p:nvSpPr>
          <p:spPr>
            <a:xfrm>
              <a:off x="7627349" y="524889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243 h 1071548"/>
                <a:gd name="connsiteX6" fmla="*/ 2539753 w 4034375"/>
                <a:gd name="connsiteY6" fmla="*/ 871243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684"/>
                    <a:pt x="3828089" y="366993"/>
                    <a:pt x="2540261" y="366993"/>
                  </a:cubicBezTo>
                  <a:lnTo>
                    <a:pt x="1493988" y="366993"/>
                  </a:lnTo>
                  <a:cubicBezTo>
                    <a:pt x="173174" y="377142"/>
                    <a:pt x="25373" y="549031"/>
                    <a:pt x="0" y="567298"/>
                  </a:cubicBezTo>
                  <a:lnTo>
                    <a:pt x="0" y="1071548"/>
                  </a:lnTo>
                  <a:cubicBezTo>
                    <a:pt x="25373" y="1053154"/>
                    <a:pt x="173174" y="881265"/>
                    <a:pt x="1493988" y="871243"/>
                  </a:cubicBezTo>
                  <a:lnTo>
                    <a:pt x="2539753" y="871243"/>
                  </a:lnTo>
                  <a:cubicBezTo>
                    <a:pt x="3827582" y="871243"/>
                    <a:pt x="4023084" y="533808"/>
                    <a:pt x="4033868" y="504124"/>
                  </a:cubicBezTo>
                  <a:close/>
                </a:path>
              </a:pathLst>
            </a:custGeom>
            <a:grpFill/>
            <a:ln w="12670" cap="flat">
              <a:noFill/>
              <a:prstDash val="solid"/>
              <a:miter/>
            </a:ln>
          </p:spPr>
          <p:txBody>
            <a:bodyPr rtlCol="0" anchor="ctr"/>
            <a:lstStyle/>
            <a:p>
              <a:endParaRPr lang="en-US" sz="1800"/>
            </a:p>
          </p:txBody>
        </p:sp>
        <p:sp>
          <p:nvSpPr>
            <p:cNvPr id="11" name="Freeform 10">
              <a:extLst>
                <a:ext uri="{FF2B5EF4-FFF2-40B4-BE49-F238E27FC236}">
                  <a16:creationId xmlns:a16="http://schemas.microsoft.com/office/drawing/2014/main" id="{9A52CD8B-2E97-4342-8DBF-61223C03F534}"/>
                </a:ext>
              </a:extLst>
            </p:cNvPr>
            <p:cNvSpPr/>
            <p:nvPr/>
          </p:nvSpPr>
          <p:spPr>
            <a:xfrm>
              <a:off x="11119366" y="2695674"/>
              <a:ext cx="541849" cy="1661807"/>
            </a:xfrm>
            <a:custGeom>
              <a:avLst/>
              <a:gdLst>
                <a:gd name="connsiteX0" fmla="*/ 0 w 541849"/>
                <a:gd name="connsiteY0" fmla="*/ 0 h 1661807"/>
                <a:gd name="connsiteX1" fmla="*/ 0 w 541849"/>
                <a:gd name="connsiteY1" fmla="*/ 1661807 h 1661807"/>
                <a:gd name="connsiteX2" fmla="*/ 541849 w 541849"/>
                <a:gd name="connsiteY2" fmla="*/ 1382725 h 1661807"/>
                <a:gd name="connsiteX3" fmla="*/ 541849 w 541849"/>
                <a:gd name="connsiteY3" fmla="*/ 0 h 1661807"/>
              </a:gdLst>
              <a:ahLst/>
              <a:cxnLst>
                <a:cxn ang="0">
                  <a:pos x="connsiteX0" y="connsiteY0"/>
                </a:cxn>
                <a:cxn ang="0">
                  <a:pos x="connsiteX1" y="connsiteY1"/>
                </a:cxn>
                <a:cxn ang="0">
                  <a:pos x="connsiteX2" y="connsiteY2"/>
                </a:cxn>
                <a:cxn ang="0">
                  <a:pos x="connsiteX3" y="connsiteY3"/>
                </a:cxn>
              </a:cxnLst>
              <a:rect l="l" t="t" r="r" b="b"/>
              <a:pathLst>
                <a:path w="541849" h="1661807">
                  <a:moveTo>
                    <a:pt x="0" y="0"/>
                  </a:moveTo>
                  <a:lnTo>
                    <a:pt x="0" y="1661807"/>
                  </a:lnTo>
                  <a:cubicBezTo>
                    <a:pt x="444035" y="1559688"/>
                    <a:pt x="534618" y="1402261"/>
                    <a:pt x="541849" y="1382725"/>
                  </a:cubicBezTo>
                  <a:lnTo>
                    <a:pt x="541849" y="0"/>
                  </a:lnTo>
                  <a:close/>
                </a:path>
              </a:pathLst>
            </a:custGeom>
            <a:grpFill/>
            <a:ln w="12670" cap="flat">
              <a:noFill/>
              <a:prstDash val="solid"/>
              <a:miter/>
            </a:ln>
          </p:spPr>
          <p:txBody>
            <a:bodyPr rtlCol="0" anchor="ctr"/>
            <a:lstStyle/>
            <a:p>
              <a:endParaRPr lang="en-US" sz="1800"/>
            </a:p>
          </p:txBody>
        </p:sp>
      </p:grpSp>
      <p:sp>
        <p:nvSpPr>
          <p:cNvPr id="12" name="Title 1">
            <a:extLst>
              <a:ext uri="{FF2B5EF4-FFF2-40B4-BE49-F238E27FC236}">
                <a16:creationId xmlns:a16="http://schemas.microsoft.com/office/drawing/2014/main" id="{E5591C5B-A373-F821-DC59-346FEBBED732}"/>
              </a:ext>
            </a:extLst>
          </p:cNvPr>
          <p:cNvSpPr>
            <a:spLocks noGrp="1"/>
          </p:cNvSpPr>
          <p:nvPr>
            <p:ph type="title" hasCustomPrompt="1"/>
          </p:nvPr>
        </p:nvSpPr>
        <p:spPr>
          <a:xfrm>
            <a:off x="640080" y="795057"/>
            <a:ext cx="7315200" cy="2075413"/>
          </a:xfrm>
        </p:spPr>
        <p:txBody>
          <a:bodyPr tIns="0" bIns="0" anchor="b" anchorCtr="0"/>
          <a:lstStyle>
            <a:lvl1pPr>
              <a:defRPr sz="5400">
                <a:solidFill>
                  <a:schemeClr val="accent2"/>
                </a:solidFill>
              </a:defRPr>
            </a:lvl1pPr>
          </a:lstStyle>
          <a:p>
            <a:r>
              <a:rPr lang="en-US" sz="5400">
                <a:solidFill>
                  <a:schemeClr val="bg1"/>
                </a:solidFill>
              </a:rPr>
              <a:t>Report Title</a:t>
            </a:r>
            <a:endParaRPr lang="en-US" sz="2000">
              <a:solidFill>
                <a:schemeClr val="bg1"/>
              </a:solidFill>
              <a:latin typeface="+mn-lt"/>
            </a:endParaRPr>
          </a:p>
        </p:txBody>
      </p:sp>
      <p:sp>
        <p:nvSpPr>
          <p:cNvPr id="13" name="Text Placeholder 7">
            <a:extLst>
              <a:ext uri="{FF2B5EF4-FFF2-40B4-BE49-F238E27FC236}">
                <a16:creationId xmlns:a16="http://schemas.microsoft.com/office/drawing/2014/main" id="{80DDD211-2823-2ED5-5530-A7CF6B88C534}"/>
              </a:ext>
            </a:extLst>
          </p:cNvPr>
          <p:cNvSpPr>
            <a:spLocks noGrp="1"/>
          </p:cNvSpPr>
          <p:nvPr>
            <p:ph type="body" sz="quarter" idx="11" hasCustomPrompt="1"/>
          </p:nvPr>
        </p:nvSpPr>
        <p:spPr>
          <a:xfrm>
            <a:off x="631812" y="3334862"/>
            <a:ext cx="7315200" cy="1865713"/>
          </a:xfrm>
        </p:spPr>
        <p:txBody>
          <a:bodyPr tIns="228600"/>
          <a:lstStyle>
            <a:lvl1pPr>
              <a:defRPr lang="en-US" sz="2000" kern="1200" dirty="0" smtClean="0">
                <a:solidFill>
                  <a:schemeClr val="accent2"/>
                </a:solidFill>
                <a:latin typeface="+mn-lt"/>
                <a:ea typeface="+mj-ea"/>
                <a:cs typeface="+mj-cs"/>
              </a:defRPr>
            </a:lvl1pPr>
          </a:lstStyle>
          <a:p>
            <a:pPr lvl="0"/>
            <a:r>
              <a:rPr lang="en-US" sz="2000">
                <a:latin typeface="+mn-lt"/>
              </a:rPr>
              <a:t>Name</a:t>
            </a:r>
            <a:br>
              <a:rPr lang="en-US" sz="2000">
                <a:latin typeface="+mn-lt"/>
              </a:rPr>
            </a:br>
            <a:r>
              <a:rPr lang="en-US" sz="2000">
                <a:latin typeface="+mn-lt"/>
              </a:rPr>
              <a:t>Title</a:t>
            </a:r>
            <a:endParaRPr lang="en-US"/>
          </a:p>
        </p:txBody>
      </p:sp>
    </p:spTree>
    <p:extLst>
      <p:ext uri="{BB962C8B-B14F-4D97-AF65-F5344CB8AC3E}">
        <p14:creationId xmlns:p14="http://schemas.microsoft.com/office/powerpoint/2010/main" val="14695994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80" y="2120900"/>
            <a:ext cx="4639736" cy="3748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15944" y="2120900"/>
            <a:ext cx="4639736" cy="3748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Date Placeholder 1">
            <a:extLst>
              <a:ext uri="{FF2B5EF4-FFF2-40B4-BE49-F238E27FC236}">
                <a16:creationId xmlns:a16="http://schemas.microsoft.com/office/drawing/2014/main" id="{5782D47D-B0DC-4C40-BCC6-BBBA32584A38}"/>
              </a:ext>
            </a:extLst>
          </p:cNvPr>
          <p:cNvSpPr>
            <a:spLocks noGrp="1"/>
          </p:cNvSpPr>
          <p:nvPr>
            <p:ph type="dt" sz="half" idx="10"/>
          </p:nvPr>
        </p:nvSpPr>
        <p:spPr/>
        <p:txBody>
          <a:bodyPr/>
          <a:lstStyle/>
          <a:p>
            <a:r>
              <a:rPr lang="en-US"/>
              <a:t>20XX</a:t>
            </a:r>
          </a:p>
        </p:txBody>
      </p:sp>
      <p:sp>
        <p:nvSpPr>
          <p:cNvPr id="9" name="Footer Placeholder 8">
            <a:extLst>
              <a:ext uri="{FF2B5EF4-FFF2-40B4-BE49-F238E27FC236}">
                <a16:creationId xmlns:a16="http://schemas.microsoft.com/office/drawing/2014/main" id="{4690D34E-7EBD-44B2-83CA-4C126A18D7EF}"/>
              </a:ext>
            </a:extLst>
          </p:cNvPr>
          <p:cNvSpPr>
            <a:spLocks noGrp="1"/>
          </p:cNvSpPr>
          <p:nvPr>
            <p:ph type="ftr" sz="quarter" idx="11"/>
          </p:nvPr>
        </p:nvSpPr>
        <p:spPr/>
        <p:txBody>
          <a:bodyPr/>
          <a:lstStyle/>
          <a:p>
            <a:r>
              <a:rPr lang="en-US"/>
              <a:t>Presentation Title</a:t>
            </a:r>
          </a:p>
        </p:txBody>
      </p:sp>
      <p:sp>
        <p:nvSpPr>
          <p:cNvPr id="10" name="Slide Number Placeholder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3659383288"/>
      </p:ext>
    </p:extLst>
  </p:cSld>
  <p:clrMapOvr>
    <a:masterClrMapping/>
  </p:clrMapOvr>
  <p:hf sldNum="0"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4_Divider">
    <p:bg>
      <p:bgPr>
        <a:solidFill>
          <a:schemeClr val="tx2"/>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4A3774C-D707-F2A4-E275-634ECF0E29A7}"/>
              </a:ext>
            </a:extLst>
          </p:cNvPr>
          <p:cNvSpPr/>
          <p:nvPr userDrawn="1"/>
        </p:nvSpPr>
        <p:spPr>
          <a:xfrm>
            <a:off x="0" y="0"/>
            <a:ext cx="12192000" cy="6858000"/>
          </a:xfrm>
          <a:prstGeom prst="rect">
            <a:avLst/>
          </a:prstGeom>
          <a:solidFill>
            <a:srgbClr val="D5DCE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grpSp>
        <p:nvGrpSpPr>
          <p:cNvPr id="3" name="Group 2">
            <a:extLst>
              <a:ext uri="{FF2B5EF4-FFF2-40B4-BE49-F238E27FC236}">
                <a16:creationId xmlns:a16="http://schemas.microsoft.com/office/drawing/2014/main" id="{E24406D9-1546-F048-999E-B1C3935E3C50}"/>
              </a:ext>
            </a:extLst>
          </p:cNvPr>
          <p:cNvGrpSpPr/>
          <p:nvPr/>
        </p:nvGrpSpPr>
        <p:grpSpPr>
          <a:xfrm>
            <a:off x="8157626" y="524290"/>
            <a:ext cx="4034375" cy="5796153"/>
            <a:chOff x="7627349" y="524289"/>
            <a:chExt cx="4034375" cy="5796153"/>
          </a:xfrm>
          <a:solidFill>
            <a:schemeClr val="bg1"/>
          </a:solidFill>
        </p:grpSpPr>
        <p:sp>
          <p:nvSpPr>
            <p:cNvPr id="4" name="Freeform 3">
              <a:extLst>
                <a:ext uri="{FF2B5EF4-FFF2-40B4-BE49-F238E27FC236}">
                  <a16:creationId xmlns:a16="http://schemas.microsoft.com/office/drawing/2014/main" id="{D84C793A-4639-4F48-91B8-FD66287147D7}"/>
                </a:ext>
              </a:extLst>
            </p:cNvPr>
            <p:cNvSpPr/>
            <p:nvPr/>
          </p:nvSpPr>
          <p:spPr>
            <a:xfrm>
              <a:off x="7627349" y="2695674"/>
              <a:ext cx="541849" cy="1751874"/>
            </a:xfrm>
            <a:custGeom>
              <a:avLst/>
              <a:gdLst>
                <a:gd name="connsiteX0" fmla="*/ 541850 w 541849"/>
                <a:gd name="connsiteY0" fmla="*/ 0 h 1751874"/>
                <a:gd name="connsiteX1" fmla="*/ 0 w 541849"/>
                <a:gd name="connsiteY1" fmla="*/ 0 h 1751874"/>
                <a:gd name="connsiteX2" fmla="*/ 0 w 541849"/>
                <a:gd name="connsiteY2" fmla="*/ 919195 h 1751874"/>
                <a:gd name="connsiteX3" fmla="*/ 0 w 541849"/>
                <a:gd name="connsiteY3" fmla="*/ 1751874 h 1751874"/>
                <a:gd name="connsiteX4" fmla="*/ 541850 w 541849"/>
                <a:gd name="connsiteY4" fmla="*/ 1751874 h 1751874"/>
                <a:gd name="connsiteX5" fmla="*/ 54185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541850" y="0"/>
                  </a:moveTo>
                  <a:lnTo>
                    <a:pt x="0" y="0"/>
                  </a:lnTo>
                  <a:lnTo>
                    <a:pt x="0" y="919195"/>
                  </a:lnTo>
                  <a:lnTo>
                    <a:pt x="0" y="1751874"/>
                  </a:lnTo>
                  <a:lnTo>
                    <a:pt x="541850" y="1751874"/>
                  </a:lnTo>
                  <a:lnTo>
                    <a:pt x="541850" y="0"/>
                  </a:lnTo>
                  <a:close/>
                </a:path>
              </a:pathLst>
            </a:custGeom>
            <a:grpFill/>
            <a:ln w="12670" cap="flat">
              <a:noFill/>
              <a:prstDash val="solid"/>
              <a:miter/>
            </a:ln>
          </p:spPr>
          <p:txBody>
            <a:bodyPr rtlCol="0" anchor="ctr"/>
            <a:lstStyle/>
            <a:p>
              <a:endParaRPr lang="en-US" sz="1800"/>
            </a:p>
          </p:txBody>
        </p:sp>
        <p:sp>
          <p:nvSpPr>
            <p:cNvPr id="5" name="Freeform 4">
              <a:extLst>
                <a:ext uri="{FF2B5EF4-FFF2-40B4-BE49-F238E27FC236}">
                  <a16:creationId xmlns:a16="http://schemas.microsoft.com/office/drawing/2014/main" id="{D7DF4404-7F59-6C45-BC46-3436E9AA2E4D}"/>
                </a:ext>
              </a:extLst>
            </p:cNvPr>
            <p:cNvSpPr/>
            <p:nvPr/>
          </p:nvSpPr>
          <p:spPr>
            <a:xfrm>
              <a:off x="8791354"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6" name="Freeform 5">
              <a:extLst>
                <a:ext uri="{FF2B5EF4-FFF2-40B4-BE49-F238E27FC236}">
                  <a16:creationId xmlns:a16="http://schemas.microsoft.com/office/drawing/2014/main" id="{54618A3F-A28E-5C47-B782-E34CDA443E92}"/>
                </a:ext>
              </a:extLst>
            </p:cNvPr>
            <p:cNvSpPr/>
            <p:nvPr/>
          </p:nvSpPr>
          <p:spPr>
            <a:xfrm>
              <a:off x="9955360"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7" name="Freeform 6">
              <a:extLst>
                <a:ext uri="{FF2B5EF4-FFF2-40B4-BE49-F238E27FC236}">
                  <a16:creationId xmlns:a16="http://schemas.microsoft.com/office/drawing/2014/main" id="{98396A27-49EC-F348-860F-8E26802DC608}"/>
                </a:ext>
              </a:extLst>
            </p:cNvPr>
            <p:cNvSpPr/>
            <p:nvPr/>
          </p:nvSpPr>
          <p:spPr>
            <a:xfrm>
              <a:off x="7627349" y="1874158"/>
              <a:ext cx="4033867" cy="493467"/>
            </a:xfrm>
            <a:custGeom>
              <a:avLst/>
              <a:gdLst>
                <a:gd name="connsiteX0" fmla="*/ 0 w 4033867"/>
                <a:gd name="connsiteY0" fmla="*/ 493468 h 493467"/>
                <a:gd name="connsiteX1" fmla="*/ 2016934 w 4033867"/>
                <a:gd name="connsiteY1" fmla="*/ 493468 h 493467"/>
                <a:gd name="connsiteX2" fmla="*/ 4033868 w 4033867"/>
                <a:gd name="connsiteY2" fmla="*/ 493468 h 493467"/>
                <a:gd name="connsiteX3" fmla="*/ 4033868 w 4033867"/>
                <a:gd name="connsiteY3" fmla="*/ 0 h 493467"/>
                <a:gd name="connsiteX4" fmla="*/ 0 w 4033867"/>
                <a:gd name="connsiteY4" fmla="*/ 0 h 493467"/>
                <a:gd name="connsiteX5" fmla="*/ 0 w 4033867"/>
                <a:gd name="connsiteY5" fmla="*/ 493468 h 49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867" h="493467">
                  <a:moveTo>
                    <a:pt x="0" y="493468"/>
                  </a:moveTo>
                  <a:lnTo>
                    <a:pt x="2016934" y="493468"/>
                  </a:lnTo>
                  <a:lnTo>
                    <a:pt x="4033868" y="493468"/>
                  </a:lnTo>
                  <a:lnTo>
                    <a:pt x="4033868" y="0"/>
                  </a:lnTo>
                  <a:lnTo>
                    <a:pt x="0" y="0"/>
                  </a:lnTo>
                  <a:lnTo>
                    <a:pt x="0" y="493468"/>
                  </a:lnTo>
                  <a:close/>
                </a:path>
              </a:pathLst>
            </a:custGeom>
            <a:grpFill/>
            <a:ln w="12670" cap="flat">
              <a:noFill/>
              <a:prstDash val="solid"/>
              <a:miter/>
            </a:ln>
          </p:spPr>
          <p:txBody>
            <a:bodyPr rtlCol="0" anchor="ctr"/>
            <a:lstStyle/>
            <a:p>
              <a:endParaRPr lang="en-US" sz="1800"/>
            </a:p>
          </p:txBody>
        </p:sp>
        <p:sp>
          <p:nvSpPr>
            <p:cNvPr id="8" name="Freeform 7">
              <a:extLst>
                <a:ext uri="{FF2B5EF4-FFF2-40B4-BE49-F238E27FC236}">
                  <a16:creationId xmlns:a16="http://schemas.microsoft.com/office/drawing/2014/main" id="{9ACD75FE-FCEC-BF4D-91B4-4520B4DB5F1E}"/>
                </a:ext>
              </a:extLst>
            </p:cNvPr>
            <p:cNvSpPr/>
            <p:nvPr/>
          </p:nvSpPr>
          <p:spPr>
            <a:xfrm>
              <a:off x="7627349" y="524289"/>
              <a:ext cx="4033867" cy="1181785"/>
            </a:xfrm>
            <a:custGeom>
              <a:avLst/>
              <a:gdLst>
                <a:gd name="connsiteX0" fmla="*/ 2016934 w 4033867"/>
                <a:gd name="connsiteY0" fmla="*/ 0 h 1181785"/>
                <a:gd name="connsiteX1" fmla="*/ 0 w 4033867"/>
                <a:gd name="connsiteY1" fmla="*/ 672207 h 1181785"/>
                <a:gd name="connsiteX2" fmla="*/ 0 w 4033867"/>
                <a:gd name="connsiteY2" fmla="*/ 1181786 h 1181785"/>
                <a:gd name="connsiteX3" fmla="*/ 2016934 w 4033867"/>
                <a:gd name="connsiteY3" fmla="*/ 509579 h 1181785"/>
                <a:gd name="connsiteX4" fmla="*/ 4033868 w 4033867"/>
                <a:gd name="connsiteY4" fmla="*/ 1181786 h 1181785"/>
                <a:gd name="connsiteX5" fmla="*/ 4033868 w 4033867"/>
                <a:gd name="connsiteY5" fmla="*/ 672207 h 1181785"/>
                <a:gd name="connsiteX6" fmla="*/ 2016934 w 4033867"/>
                <a:gd name="connsiteY6" fmla="*/ 0 h 118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3867" h="1181785">
                  <a:moveTo>
                    <a:pt x="2016934" y="0"/>
                  </a:moveTo>
                  <a:lnTo>
                    <a:pt x="0" y="672207"/>
                  </a:lnTo>
                  <a:lnTo>
                    <a:pt x="0" y="1181786"/>
                  </a:lnTo>
                  <a:lnTo>
                    <a:pt x="2016934" y="509579"/>
                  </a:lnTo>
                  <a:lnTo>
                    <a:pt x="4033868" y="1181786"/>
                  </a:lnTo>
                  <a:lnTo>
                    <a:pt x="4033868" y="672207"/>
                  </a:lnTo>
                  <a:lnTo>
                    <a:pt x="2016934" y="0"/>
                  </a:lnTo>
                  <a:close/>
                </a:path>
              </a:pathLst>
            </a:custGeom>
            <a:grpFill/>
            <a:ln w="12670" cap="flat">
              <a:noFill/>
              <a:prstDash val="solid"/>
              <a:miter/>
            </a:ln>
          </p:spPr>
          <p:txBody>
            <a:bodyPr rtlCol="0" anchor="ctr"/>
            <a:lstStyle/>
            <a:p>
              <a:endParaRPr lang="en-US" sz="1800"/>
            </a:p>
          </p:txBody>
        </p:sp>
        <p:sp>
          <p:nvSpPr>
            <p:cNvPr id="9" name="Freeform 8">
              <a:extLst>
                <a:ext uri="{FF2B5EF4-FFF2-40B4-BE49-F238E27FC236}">
                  <a16:creationId xmlns:a16="http://schemas.microsoft.com/office/drawing/2014/main" id="{8FC8E4B5-0CBF-864B-9110-D197114B5BD8}"/>
                </a:ext>
              </a:extLst>
            </p:cNvPr>
            <p:cNvSpPr/>
            <p:nvPr/>
          </p:nvSpPr>
          <p:spPr>
            <a:xfrm>
              <a:off x="7627349" y="440860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116 h 1071548"/>
                <a:gd name="connsiteX6" fmla="*/ 2539753 w 4034375"/>
                <a:gd name="connsiteY6" fmla="*/ 871116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557"/>
                    <a:pt x="3828089" y="366993"/>
                    <a:pt x="2540261" y="366993"/>
                  </a:cubicBezTo>
                  <a:lnTo>
                    <a:pt x="1493988" y="366993"/>
                  </a:lnTo>
                  <a:cubicBezTo>
                    <a:pt x="173174" y="377141"/>
                    <a:pt x="25373" y="549031"/>
                    <a:pt x="0" y="567298"/>
                  </a:cubicBezTo>
                  <a:lnTo>
                    <a:pt x="0" y="1071548"/>
                  </a:lnTo>
                  <a:cubicBezTo>
                    <a:pt x="25373" y="1053154"/>
                    <a:pt x="173174" y="881265"/>
                    <a:pt x="1493988" y="871116"/>
                  </a:cubicBezTo>
                  <a:lnTo>
                    <a:pt x="2539753" y="871116"/>
                  </a:lnTo>
                  <a:cubicBezTo>
                    <a:pt x="3827582" y="871116"/>
                    <a:pt x="4023084" y="533808"/>
                    <a:pt x="4033868" y="504124"/>
                  </a:cubicBezTo>
                  <a:close/>
                </a:path>
              </a:pathLst>
            </a:custGeom>
            <a:grpFill/>
            <a:ln w="12670" cap="flat">
              <a:noFill/>
              <a:prstDash val="solid"/>
              <a:miter/>
            </a:ln>
          </p:spPr>
          <p:txBody>
            <a:bodyPr rtlCol="0" anchor="ctr"/>
            <a:lstStyle/>
            <a:p>
              <a:endParaRPr lang="en-US" sz="1800"/>
            </a:p>
          </p:txBody>
        </p:sp>
        <p:sp>
          <p:nvSpPr>
            <p:cNvPr id="10" name="Freeform 9">
              <a:extLst>
                <a:ext uri="{FF2B5EF4-FFF2-40B4-BE49-F238E27FC236}">
                  <a16:creationId xmlns:a16="http://schemas.microsoft.com/office/drawing/2014/main" id="{9DFD3E64-0D9B-8344-AE26-7E6565667679}"/>
                </a:ext>
              </a:extLst>
            </p:cNvPr>
            <p:cNvSpPr/>
            <p:nvPr/>
          </p:nvSpPr>
          <p:spPr>
            <a:xfrm>
              <a:off x="7627349" y="524889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243 h 1071548"/>
                <a:gd name="connsiteX6" fmla="*/ 2539753 w 4034375"/>
                <a:gd name="connsiteY6" fmla="*/ 871243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684"/>
                    <a:pt x="3828089" y="366993"/>
                    <a:pt x="2540261" y="366993"/>
                  </a:cubicBezTo>
                  <a:lnTo>
                    <a:pt x="1493988" y="366993"/>
                  </a:lnTo>
                  <a:cubicBezTo>
                    <a:pt x="173174" y="377142"/>
                    <a:pt x="25373" y="549031"/>
                    <a:pt x="0" y="567298"/>
                  </a:cubicBezTo>
                  <a:lnTo>
                    <a:pt x="0" y="1071548"/>
                  </a:lnTo>
                  <a:cubicBezTo>
                    <a:pt x="25373" y="1053154"/>
                    <a:pt x="173174" y="881265"/>
                    <a:pt x="1493988" y="871243"/>
                  </a:cubicBezTo>
                  <a:lnTo>
                    <a:pt x="2539753" y="871243"/>
                  </a:lnTo>
                  <a:cubicBezTo>
                    <a:pt x="3827582" y="871243"/>
                    <a:pt x="4023084" y="533808"/>
                    <a:pt x="4033868" y="504124"/>
                  </a:cubicBezTo>
                  <a:close/>
                </a:path>
              </a:pathLst>
            </a:custGeom>
            <a:grpFill/>
            <a:ln w="12670" cap="flat">
              <a:noFill/>
              <a:prstDash val="solid"/>
              <a:miter/>
            </a:ln>
          </p:spPr>
          <p:txBody>
            <a:bodyPr rtlCol="0" anchor="ctr"/>
            <a:lstStyle/>
            <a:p>
              <a:endParaRPr lang="en-US" sz="1800"/>
            </a:p>
          </p:txBody>
        </p:sp>
        <p:sp>
          <p:nvSpPr>
            <p:cNvPr id="11" name="Freeform 10">
              <a:extLst>
                <a:ext uri="{FF2B5EF4-FFF2-40B4-BE49-F238E27FC236}">
                  <a16:creationId xmlns:a16="http://schemas.microsoft.com/office/drawing/2014/main" id="{9A52CD8B-2E97-4342-8DBF-61223C03F534}"/>
                </a:ext>
              </a:extLst>
            </p:cNvPr>
            <p:cNvSpPr/>
            <p:nvPr/>
          </p:nvSpPr>
          <p:spPr>
            <a:xfrm>
              <a:off x="11119366" y="2695674"/>
              <a:ext cx="541849" cy="1661807"/>
            </a:xfrm>
            <a:custGeom>
              <a:avLst/>
              <a:gdLst>
                <a:gd name="connsiteX0" fmla="*/ 0 w 541849"/>
                <a:gd name="connsiteY0" fmla="*/ 0 h 1661807"/>
                <a:gd name="connsiteX1" fmla="*/ 0 w 541849"/>
                <a:gd name="connsiteY1" fmla="*/ 1661807 h 1661807"/>
                <a:gd name="connsiteX2" fmla="*/ 541849 w 541849"/>
                <a:gd name="connsiteY2" fmla="*/ 1382725 h 1661807"/>
                <a:gd name="connsiteX3" fmla="*/ 541849 w 541849"/>
                <a:gd name="connsiteY3" fmla="*/ 0 h 1661807"/>
              </a:gdLst>
              <a:ahLst/>
              <a:cxnLst>
                <a:cxn ang="0">
                  <a:pos x="connsiteX0" y="connsiteY0"/>
                </a:cxn>
                <a:cxn ang="0">
                  <a:pos x="connsiteX1" y="connsiteY1"/>
                </a:cxn>
                <a:cxn ang="0">
                  <a:pos x="connsiteX2" y="connsiteY2"/>
                </a:cxn>
                <a:cxn ang="0">
                  <a:pos x="connsiteX3" y="connsiteY3"/>
                </a:cxn>
              </a:cxnLst>
              <a:rect l="l" t="t" r="r" b="b"/>
              <a:pathLst>
                <a:path w="541849" h="1661807">
                  <a:moveTo>
                    <a:pt x="0" y="0"/>
                  </a:moveTo>
                  <a:lnTo>
                    <a:pt x="0" y="1661807"/>
                  </a:lnTo>
                  <a:cubicBezTo>
                    <a:pt x="444035" y="1559688"/>
                    <a:pt x="534618" y="1402261"/>
                    <a:pt x="541849" y="1382725"/>
                  </a:cubicBezTo>
                  <a:lnTo>
                    <a:pt x="541849" y="0"/>
                  </a:lnTo>
                  <a:close/>
                </a:path>
              </a:pathLst>
            </a:custGeom>
            <a:grpFill/>
            <a:ln w="12670" cap="flat">
              <a:noFill/>
              <a:prstDash val="solid"/>
              <a:miter/>
            </a:ln>
          </p:spPr>
          <p:txBody>
            <a:bodyPr rtlCol="0" anchor="ctr"/>
            <a:lstStyle/>
            <a:p>
              <a:endParaRPr lang="en-US" sz="1800"/>
            </a:p>
          </p:txBody>
        </p:sp>
      </p:grpSp>
      <p:sp>
        <p:nvSpPr>
          <p:cNvPr id="13" name="Title 1">
            <a:extLst>
              <a:ext uri="{FF2B5EF4-FFF2-40B4-BE49-F238E27FC236}">
                <a16:creationId xmlns:a16="http://schemas.microsoft.com/office/drawing/2014/main" id="{42DBD525-63EB-B9E0-1F20-C1BE6875CA96}"/>
              </a:ext>
            </a:extLst>
          </p:cNvPr>
          <p:cNvSpPr>
            <a:spLocks noGrp="1"/>
          </p:cNvSpPr>
          <p:nvPr>
            <p:ph type="title" hasCustomPrompt="1"/>
          </p:nvPr>
        </p:nvSpPr>
        <p:spPr>
          <a:xfrm>
            <a:off x="640080" y="795057"/>
            <a:ext cx="7315200" cy="2075413"/>
          </a:xfrm>
        </p:spPr>
        <p:txBody>
          <a:bodyPr tIns="0" bIns="0" anchor="b" anchorCtr="0"/>
          <a:lstStyle>
            <a:lvl1pPr>
              <a:defRPr sz="5400">
                <a:solidFill>
                  <a:schemeClr val="accent2"/>
                </a:solidFill>
              </a:defRPr>
            </a:lvl1pPr>
          </a:lstStyle>
          <a:p>
            <a:r>
              <a:rPr lang="en-US" sz="5400">
                <a:solidFill>
                  <a:schemeClr val="bg1"/>
                </a:solidFill>
              </a:rPr>
              <a:t>Report Title</a:t>
            </a:r>
            <a:endParaRPr lang="en-US" sz="2000">
              <a:solidFill>
                <a:schemeClr val="bg1"/>
              </a:solidFill>
              <a:latin typeface="+mn-lt"/>
            </a:endParaRPr>
          </a:p>
        </p:txBody>
      </p:sp>
      <p:sp>
        <p:nvSpPr>
          <p:cNvPr id="14" name="Text Placeholder 7">
            <a:extLst>
              <a:ext uri="{FF2B5EF4-FFF2-40B4-BE49-F238E27FC236}">
                <a16:creationId xmlns:a16="http://schemas.microsoft.com/office/drawing/2014/main" id="{3B996BF2-6C30-30D3-FE6E-8E75B9737014}"/>
              </a:ext>
            </a:extLst>
          </p:cNvPr>
          <p:cNvSpPr>
            <a:spLocks noGrp="1"/>
          </p:cNvSpPr>
          <p:nvPr>
            <p:ph type="body" sz="quarter" idx="11" hasCustomPrompt="1"/>
          </p:nvPr>
        </p:nvSpPr>
        <p:spPr>
          <a:xfrm>
            <a:off x="631812" y="3334862"/>
            <a:ext cx="7315200" cy="1865713"/>
          </a:xfrm>
        </p:spPr>
        <p:txBody>
          <a:bodyPr tIns="228600"/>
          <a:lstStyle>
            <a:lvl1pPr>
              <a:defRPr lang="en-US" sz="2000" kern="1200" dirty="0" smtClean="0">
                <a:solidFill>
                  <a:schemeClr val="accent2"/>
                </a:solidFill>
                <a:latin typeface="+mn-lt"/>
                <a:ea typeface="+mj-ea"/>
                <a:cs typeface="+mj-cs"/>
              </a:defRPr>
            </a:lvl1pPr>
          </a:lstStyle>
          <a:p>
            <a:pPr lvl="0"/>
            <a:r>
              <a:rPr lang="en-US" sz="2000">
                <a:latin typeface="+mn-lt"/>
              </a:rPr>
              <a:t>Name</a:t>
            </a:r>
            <a:br>
              <a:rPr lang="en-US" sz="2000">
                <a:latin typeface="+mn-lt"/>
              </a:rPr>
            </a:br>
            <a:r>
              <a:rPr lang="en-US" sz="2000">
                <a:latin typeface="+mn-lt"/>
              </a:rPr>
              <a:t>Title</a:t>
            </a:r>
            <a:endParaRPr lang="en-US"/>
          </a:p>
        </p:txBody>
      </p:sp>
    </p:spTree>
    <p:extLst>
      <p:ext uri="{BB962C8B-B14F-4D97-AF65-F5344CB8AC3E}">
        <p14:creationId xmlns:p14="http://schemas.microsoft.com/office/powerpoint/2010/main" val="16380985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2_Divider–Teal">
    <p:bg>
      <p:bgPr>
        <a:solidFill>
          <a:schemeClr val="accent2"/>
        </a:solidFill>
        <a:effectLst/>
      </p:bgPr>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10A26F6C-7248-10D4-9CF7-EA327A0C772A}"/>
              </a:ext>
            </a:extLst>
          </p:cNvPr>
          <p:cNvGrpSpPr/>
          <p:nvPr userDrawn="1"/>
        </p:nvGrpSpPr>
        <p:grpSpPr>
          <a:xfrm>
            <a:off x="8157626" y="524290"/>
            <a:ext cx="4034375" cy="5796153"/>
            <a:chOff x="7627349" y="524289"/>
            <a:chExt cx="4034375" cy="5796153"/>
          </a:xfrm>
          <a:solidFill>
            <a:schemeClr val="bg1">
              <a:alpha val="26642"/>
            </a:schemeClr>
          </a:solidFill>
        </p:grpSpPr>
        <p:sp>
          <p:nvSpPr>
            <p:cNvPr id="14" name="Freeform 13">
              <a:extLst>
                <a:ext uri="{FF2B5EF4-FFF2-40B4-BE49-F238E27FC236}">
                  <a16:creationId xmlns:a16="http://schemas.microsoft.com/office/drawing/2014/main" id="{A62FFADD-8AD8-A926-8A9C-7044AFE20D2A}"/>
                </a:ext>
              </a:extLst>
            </p:cNvPr>
            <p:cNvSpPr/>
            <p:nvPr/>
          </p:nvSpPr>
          <p:spPr>
            <a:xfrm>
              <a:off x="7627349" y="2695674"/>
              <a:ext cx="541849" cy="1751874"/>
            </a:xfrm>
            <a:custGeom>
              <a:avLst/>
              <a:gdLst>
                <a:gd name="connsiteX0" fmla="*/ 541850 w 541849"/>
                <a:gd name="connsiteY0" fmla="*/ 0 h 1751874"/>
                <a:gd name="connsiteX1" fmla="*/ 0 w 541849"/>
                <a:gd name="connsiteY1" fmla="*/ 0 h 1751874"/>
                <a:gd name="connsiteX2" fmla="*/ 0 w 541849"/>
                <a:gd name="connsiteY2" fmla="*/ 919195 h 1751874"/>
                <a:gd name="connsiteX3" fmla="*/ 0 w 541849"/>
                <a:gd name="connsiteY3" fmla="*/ 1751874 h 1751874"/>
                <a:gd name="connsiteX4" fmla="*/ 541850 w 541849"/>
                <a:gd name="connsiteY4" fmla="*/ 1751874 h 1751874"/>
                <a:gd name="connsiteX5" fmla="*/ 54185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541850" y="0"/>
                  </a:moveTo>
                  <a:lnTo>
                    <a:pt x="0" y="0"/>
                  </a:lnTo>
                  <a:lnTo>
                    <a:pt x="0" y="919195"/>
                  </a:lnTo>
                  <a:lnTo>
                    <a:pt x="0" y="1751874"/>
                  </a:lnTo>
                  <a:lnTo>
                    <a:pt x="541850" y="1751874"/>
                  </a:lnTo>
                  <a:lnTo>
                    <a:pt x="541850" y="0"/>
                  </a:lnTo>
                  <a:close/>
                </a:path>
              </a:pathLst>
            </a:custGeom>
            <a:grpFill/>
            <a:ln w="12670" cap="flat">
              <a:noFill/>
              <a:prstDash val="solid"/>
              <a:miter/>
            </a:ln>
          </p:spPr>
          <p:txBody>
            <a:bodyPr rtlCol="0" anchor="ctr"/>
            <a:lstStyle/>
            <a:p>
              <a:endParaRPr lang="en-US" sz="1800"/>
            </a:p>
          </p:txBody>
        </p:sp>
        <p:sp>
          <p:nvSpPr>
            <p:cNvPr id="15" name="Freeform 14">
              <a:extLst>
                <a:ext uri="{FF2B5EF4-FFF2-40B4-BE49-F238E27FC236}">
                  <a16:creationId xmlns:a16="http://schemas.microsoft.com/office/drawing/2014/main" id="{8F83E272-65D8-7B13-8A47-C684A9B5712D}"/>
                </a:ext>
              </a:extLst>
            </p:cNvPr>
            <p:cNvSpPr/>
            <p:nvPr/>
          </p:nvSpPr>
          <p:spPr>
            <a:xfrm>
              <a:off x="8791354"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16" name="Freeform 15">
              <a:extLst>
                <a:ext uri="{FF2B5EF4-FFF2-40B4-BE49-F238E27FC236}">
                  <a16:creationId xmlns:a16="http://schemas.microsoft.com/office/drawing/2014/main" id="{A8F43E5A-41C6-9A2F-FF83-67AA7C71CADC}"/>
                </a:ext>
              </a:extLst>
            </p:cNvPr>
            <p:cNvSpPr/>
            <p:nvPr/>
          </p:nvSpPr>
          <p:spPr>
            <a:xfrm>
              <a:off x="9955360"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17" name="Freeform 16">
              <a:extLst>
                <a:ext uri="{FF2B5EF4-FFF2-40B4-BE49-F238E27FC236}">
                  <a16:creationId xmlns:a16="http://schemas.microsoft.com/office/drawing/2014/main" id="{090A72F8-776F-24BF-25E1-11EDC6467CD5}"/>
                </a:ext>
              </a:extLst>
            </p:cNvPr>
            <p:cNvSpPr/>
            <p:nvPr/>
          </p:nvSpPr>
          <p:spPr>
            <a:xfrm>
              <a:off x="7627349" y="1874158"/>
              <a:ext cx="4033867" cy="493467"/>
            </a:xfrm>
            <a:custGeom>
              <a:avLst/>
              <a:gdLst>
                <a:gd name="connsiteX0" fmla="*/ 0 w 4033867"/>
                <a:gd name="connsiteY0" fmla="*/ 493468 h 493467"/>
                <a:gd name="connsiteX1" fmla="*/ 2016934 w 4033867"/>
                <a:gd name="connsiteY1" fmla="*/ 493468 h 493467"/>
                <a:gd name="connsiteX2" fmla="*/ 4033868 w 4033867"/>
                <a:gd name="connsiteY2" fmla="*/ 493468 h 493467"/>
                <a:gd name="connsiteX3" fmla="*/ 4033868 w 4033867"/>
                <a:gd name="connsiteY3" fmla="*/ 0 h 493467"/>
                <a:gd name="connsiteX4" fmla="*/ 0 w 4033867"/>
                <a:gd name="connsiteY4" fmla="*/ 0 h 493467"/>
                <a:gd name="connsiteX5" fmla="*/ 0 w 4033867"/>
                <a:gd name="connsiteY5" fmla="*/ 493468 h 49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867" h="493467">
                  <a:moveTo>
                    <a:pt x="0" y="493468"/>
                  </a:moveTo>
                  <a:lnTo>
                    <a:pt x="2016934" y="493468"/>
                  </a:lnTo>
                  <a:lnTo>
                    <a:pt x="4033868" y="493468"/>
                  </a:lnTo>
                  <a:lnTo>
                    <a:pt x="4033868" y="0"/>
                  </a:lnTo>
                  <a:lnTo>
                    <a:pt x="0" y="0"/>
                  </a:lnTo>
                  <a:lnTo>
                    <a:pt x="0" y="493468"/>
                  </a:lnTo>
                  <a:close/>
                </a:path>
              </a:pathLst>
            </a:custGeom>
            <a:grpFill/>
            <a:ln w="12670" cap="flat">
              <a:noFill/>
              <a:prstDash val="solid"/>
              <a:miter/>
            </a:ln>
          </p:spPr>
          <p:txBody>
            <a:bodyPr rtlCol="0" anchor="ctr"/>
            <a:lstStyle/>
            <a:p>
              <a:endParaRPr lang="en-US" sz="1800"/>
            </a:p>
          </p:txBody>
        </p:sp>
        <p:sp>
          <p:nvSpPr>
            <p:cNvPr id="18" name="Freeform 17">
              <a:extLst>
                <a:ext uri="{FF2B5EF4-FFF2-40B4-BE49-F238E27FC236}">
                  <a16:creationId xmlns:a16="http://schemas.microsoft.com/office/drawing/2014/main" id="{5CD3C5D1-3373-A8EE-BFDB-3DBF8D98A99E}"/>
                </a:ext>
              </a:extLst>
            </p:cNvPr>
            <p:cNvSpPr/>
            <p:nvPr/>
          </p:nvSpPr>
          <p:spPr>
            <a:xfrm>
              <a:off x="7627349" y="524289"/>
              <a:ext cx="4033867" cy="1181785"/>
            </a:xfrm>
            <a:custGeom>
              <a:avLst/>
              <a:gdLst>
                <a:gd name="connsiteX0" fmla="*/ 2016934 w 4033867"/>
                <a:gd name="connsiteY0" fmla="*/ 0 h 1181785"/>
                <a:gd name="connsiteX1" fmla="*/ 0 w 4033867"/>
                <a:gd name="connsiteY1" fmla="*/ 672207 h 1181785"/>
                <a:gd name="connsiteX2" fmla="*/ 0 w 4033867"/>
                <a:gd name="connsiteY2" fmla="*/ 1181786 h 1181785"/>
                <a:gd name="connsiteX3" fmla="*/ 2016934 w 4033867"/>
                <a:gd name="connsiteY3" fmla="*/ 509579 h 1181785"/>
                <a:gd name="connsiteX4" fmla="*/ 4033868 w 4033867"/>
                <a:gd name="connsiteY4" fmla="*/ 1181786 h 1181785"/>
                <a:gd name="connsiteX5" fmla="*/ 4033868 w 4033867"/>
                <a:gd name="connsiteY5" fmla="*/ 672207 h 1181785"/>
                <a:gd name="connsiteX6" fmla="*/ 2016934 w 4033867"/>
                <a:gd name="connsiteY6" fmla="*/ 0 h 118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3867" h="1181785">
                  <a:moveTo>
                    <a:pt x="2016934" y="0"/>
                  </a:moveTo>
                  <a:lnTo>
                    <a:pt x="0" y="672207"/>
                  </a:lnTo>
                  <a:lnTo>
                    <a:pt x="0" y="1181786"/>
                  </a:lnTo>
                  <a:lnTo>
                    <a:pt x="2016934" y="509579"/>
                  </a:lnTo>
                  <a:lnTo>
                    <a:pt x="4033868" y="1181786"/>
                  </a:lnTo>
                  <a:lnTo>
                    <a:pt x="4033868" y="672207"/>
                  </a:lnTo>
                  <a:lnTo>
                    <a:pt x="2016934" y="0"/>
                  </a:lnTo>
                  <a:close/>
                </a:path>
              </a:pathLst>
            </a:custGeom>
            <a:grpFill/>
            <a:ln w="12670" cap="flat">
              <a:noFill/>
              <a:prstDash val="solid"/>
              <a:miter/>
            </a:ln>
          </p:spPr>
          <p:txBody>
            <a:bodyPr rtlCol="0" anchor="ctr"/>
            <a:lstStyle/>
            <a:p>
              <a:endParaRPr lang="en-US" sz="1800"/>
            </a:p>
          </p:txBody>
        </p:sp>
        <p:sp>
          <p:nvSpPr>
            <p:cNvPr id="19" name="Freeform 18">
              <a:extLst>
                <a:ext uri="{FF2B5EF4-FFF2-40B4-BE49-F238E27FC236}">
                  <a16:creationId xmlns:a16="http://schemas.microsoft.com/office/drawing/2014/main" id="{26B8FA54-1CA5-87B2-8DF2-A06B5B9A32B2}"/>
                </a:ext>
              </a:extLst>
            </p:cNvPr>
            <p:cNvSpPr/>
            <p:nvPr/>
          </p:nvSpPr>
          <p:spPr>
            <a:xfrm>
              <a:off x="7627349" y="440860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116 h 1071548"/>
                <a:gd name="connsiteX6" fmla="*/ 2539753 w 4034375"/>
                <a:gd name="connsiteY6" fmla="*/ 871116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557"/>
                    <a:pt x="3828089" y="366993"/>
                    <a:pt x="2540261" y="366993"/>
                  </a:cubicBezTo>
                  <a:lnTo>
                    <a:pt x="1493988" y="366993"/>
                  </a:lnTo>
                  <a:cubicBezTo>
                    <a:pt x="173174" y="377141"/>
                    <a:pt x="25373" y="549031"/>
                    <a:pt x="0" y="567298"/>
                  </a:cubicBezTo>
                  <a:lnTo>
                    <a:pt x="0" y="1071548"/>
                  </a:lnTo>
                  <a:cubicBezTo>
                    <a:pt x="25373" y="1053154"/>
                    <a:pt x="173174" y="881265"/>
                    <a:pt x="1493988" y="871116"/>
                  </a:cubicBezTo>
                  <a:lnTo>
                    <a:pt x="2539753" y="871116"/>
                  </a:lnTo>
                  <a:cubicBezTo>
                    <a:pt x="3827582" y="871116"/>
                    <a:pt x="4023084" y="533808"/>
                    <a:pt x="4033868" y="504124"/>
                  </a:cubicBezTo>
                  <a:close/>
                </a:path>
              </a:pathLst>
            </a:custGeom>
            <a:grpFill/>
            <a:ln w="12670" cap="flat">
              <a:noFill/>
              <a:prstDash val="solid"/>
              <a:miter/>
            </a:ln>
          </p:spPr>
          <p:txBody>
            <a:bodyPr rtlCol="0" anchor="ctr"/>
            <a:lstStyle/>
            <a:p>
              <a:endParaRPr lang="en-US" sz="1800"/>
            </a:p>
          </p:txBody>
        </p:sp>
        <p:sp>
          <p:nvSpPr>
            <p:cNvPr id="20" name="Freeform 19">
              <a:extLst>
                <a:ext uri="{FF2B5EF4-FFF2-40B4-BE49-F238E27FC236}">
                  <a16:creationId xmlns:a16="http://schemas.microsoft.com/office/drawing/2014/main" id="{8556F62B-F171-75F4-A8E1-90684C2AC8F7}"/>
                </a:ext>
              </a:extLst>
            </p:cNvPr>
            <p:cNvSpPr/>
            <p:nvPr/>
          </p:nvSpPr>
          <p:spPr>
            <a:xfrm>
              <a:off x="7627349" y="524889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243 h 1071548"/>
                <a:gd name="connsiteX6" fmla="*/ 2539753 w 4034375"/>
                <a:gd name="connsiteY6" fmla="*/ 871243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684"/>
                    <a:pt x="3828089" y="366993"/>
                    <a:pt x="2540261" y="366993"/>
                  </a:cubicBezTo>
                  <a:lnTo>
                    <a:pt x="1493988" y="366993"/>
                  </a:lnTo>
                  <a:cubicBezTo>
                    <a:pt x="173174" y="377142"/>
                    <a:pt x="25373" y="549031"/>
                    <a:pt x="0" y="567298"/>
                  </a:cubicBezTo>
                  <a:lnTo>
                    <a:pt x="0" y="1071548"/>
                  </a:lnTo>
                  <a:cubicBezTo>
                    <a:pt x="25373" y="1053154"/>
                    <a:pt x="173174" y="881265"/>
                    <a:pt x="1493988" y="871243"/>
                  </a:cubicBezTo>
                  <a:lnTo>
                    <a:pt x="2539753" y="871243"/>
                  </a:lnTo>
                  <a:cubicBezTo>
                    <a:pt x="3827582" y="871243"/>
                    <a:pt x="4023084" y="533808"/>
                    <a:pt x="4033868" y="504124"/>
                  </a:cubicBezTo>
                  <a:close/>
                </a:path>
              </a:pathLst>
            </a:custGeom>
            <a:grpFill/>
            <a:ln w="12670" cap="flat">
              <a:noFill/>
              <a:prstDash val="solid"/>
              <a:miter/>
            </a:ln>
          </p:spPr>
          <p:txBody>
            <a:bodyPr rtlCol="0" anchor="ctr"/>
            <a:lstStyle/>
            <a:p>
              <a:endParaRPr lang="en-US" sz="1800"/>
            </a:p>
          </p:txBody>
        </p:sp>
        <p:sp>
          <p:nvSpPr>
            <p:cNvPr id="21" name="Freeform 20">
              <a:extLst>
                <a:ext uri="{FF2B5EF4-FFF2-40B4-BE49-F238E27FC236}">
                  <a16:creationId xmlns:a16="http://schemas.microsoft.com/office/drawing/2014/main" id="{EE582D84-CF3C-BAD6-FC48-0D7BBC9FCF52}"/>
                </a:ext>
              </a:extLst>
            </p:cNvPr>
            <p:cNvSpPr/>
            <p:nvPr/>
          </p:nvSpPr>
          <p:spPr>
            <a:xfrm>
              <a:off x="11119366" y="2695674"/>
              <a:ext cx="541849" cy="1661807"/>
            </a:xfrm>
            <a:custGeom>
              <a:avLst/>
              <a:gdLst>
                <a:gd name="connsiteX0" fmla="*/ 0 w 541849"/>
                <a:gd name="connsiteY0" fmla="*/ 0 h 1661807"/>
                <a:gd name="connsiteX1" fmla="*/ 0 w 541849"/>
                <a:gd name="connsiteY1" fmla="*/ 1661807 h 1661807"/>
                <a:gd name="connsiteX2" fmla="*/ 541849 w 541849"/>
                <a:gd name="connsiteY2" fmla="*/ 1382725 h 1661807"/>
                <a:gd name="connsiteX3" fmla="*/ 541849 w 541849"/>
                <a:gd name="connsiteY3" fmla="*/ 0 h 1661807"/>
              </a:gdLst>
              <a:ahLst/>
              <a:cxnLst>
                <a:cxn ang="0">
                  <a:pos x="connsiteX0" y="connsiteY0"/>
                </a:cxn>
                <a:cxn ang="0">
                  <a:pos x="connsiteX1" y="connsiteY1"/>
                </a:cxn>
                <a:cxn ang="0">
                  <a:pos x="connsiteX2" y="connsiteY2"/>
                </a:cxn>
                <a:cxn ang="0">
                  <a:pos x="connsiteX3" y="connsiteY3"/>
                </a:cxn>
              </a:cxnLst>
              <a:rect l="l" t="t" r="r" b="b"/>
              <a:pathLst>
                <a:path w="541849" h="1661807">
                  <a:moveTo>
                    <a:pt x="0" y="0"/>
                  </a:moveTo>
                  <a:lnTo>
                    <a:pt x="0" y="1661807"/>
                  </a:lnTo>
                  <a:cubicBezTo>
                    <a:pt x="444035" y="1559688"/>
                    <a:pt x="534618" y="1402261"/>
                    <a:pt x="541849" y="1382725"/>
                  </a:cubicBezTo>
                  <a:lnTo>
                    <a:pt x="541849" y="0"/>
                  </a:lnTo>
                  <a:close/>
                </a:path>
              </a:pathLst>
            </a:custGeom>
            <a:grpFill/>
            <a:ln w="12670" cap="flat">
              <a:noFill/>
              <a:prstDash val="solid"/>
              <a:miter/>
            </a:ln>
          </p:spPr>
          <p:txBody>
            <a:bodyPr rtlCol="0" anchor="ctr"/>
            <a:lstStyle/>
            <a:p>
              <a:endParaRPr lang="en-US" sz="1800"/>
            </a:p>
          </p:txBody>
        </p:sp>
      </p:grpSp>
      <p:sp>
        <p:nvSpPr>
          <p:cNvPr id="22" name="Title 1">
            <a:extLst>
              <a:ext uri="{FF2B5EF4-FFF2-40B4-BE49-F238E27FC236}">
                <a16:creationId xmlns:a16="http://schemas.microsoft.com/office/drawing/2014/main" id="{66A1C9D2-97E1-2D7E-3AA0-0C4DB68E697B}"/>
              </a:ext>
            </a:extLst>
          </p:cNvPr>
          <p:cNvSpPr>
            <a:spLocks noGrp="1"/>
          </p:cNvSpPr>
          <p:nvPr>
            <p:ph type="title" hasCustomPrompt="1"/>
          </p:nvPr>
        </p:nvSpPr>
        <p:spPr>
          <a:xfrm>
            <a:off x="640080" y="1892809"/>
            <a:ext cx="7315200" cy="2852737"/>
          </a:xfrm>
        </p:spPr>
        <p:txBody>
          <a:bodyPr anchor="ctr"/>
          <a:lstStyle>
            <a:lvl1pPr>
              <a:defRPr sz="5400">
                <a:solidFill>
                  <a:schemeClr val="bg1"/>
                </a:solidFill>
              </a:defRPr>
            </a:lvl1pPr>
          </a:lstStyle>
          <a:p>
            <a:r>
              <a:rPr lang="en-US"/>
              <a:t>Click to edit divider</a:t>
            </a:r>
          </a:p>
        </p:txBody>
      </p:sp>
    </p:spTree>
    <p:extLst>
      <p:ext uri="{BB962C8B-B14F-4D97-AF65-F5344CB8AC3E}">
        <p14:creationId xmlns:p14="http://schemas.microsoft.com/office/powerpoint/2010/main" val="36327703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3_Divider–Teal">
    <p:bg>
      <p:bgPr>
        <a:solidFill>
          <a:srgbClr val="194165"/>
        </a:solidFill>
        <a:effectLst/>
      </p:bgPr>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10A26F6C-7248-10D4-9CF7-EA327A0C772A}"/>
              </a:ext>
            </a:extLst>
          </p:cNvPr>
          <p:cNvGrpSpPr/>
          <p:nvPr userDrawn="1"/>
        </p:nvGrpSpPr>
        <p:grpSpPr>
          <a:xfrm>
            <a:off x="8157626" y="524290"/>
            <a:ext cx="4034375" cy="5796153"/>
            <a:chOff x="7627349" y="524289"/>
            <a:chExt cx="4034375" cy="5796153"/>
          </a:xfrm>
          <a:solidFill>
            <a:schemeClr val="bg1">
              <a:alpha val="26642"/>
            </a:schemeClr>
          </a:solidFill>
        </p:grpSpPr>
        <p:sp>
          <p:nvSpPr>
            <p:cNvPr id="14" name="Freeform 13">
              <a:extLst>
                <a:ext uri="{FF2B5EF4-FFF2-40B4-BE49-F238E27FC236}">
                  <a16:creationId xmlns:a16="http://schemas.microsoft.com/office/drawing/2014/main" id="{A62FFADD-8AD8-A926-8A9C-7044AFE20D2A}"/>
                </a:ext>
              </a:extLst>
            </p:cNvPr>
            <p:cNvSpPr/>
            <p:nvPr/>
          </p:nvSpPr>
          <p:spPr>
            <a:xfrm>
              <a:off x="7627349" y="2695674"/>
              <a:ext cx="541849" cy="1751874"/>
            </a:xfrm>
            <a:custGeom>
              <a:avLst/>
              <a:gdLst>
                <a:gd name="connsiteX0" fmla="*/ 541850 w 541849"/>
                <a:gd name="connsiteY0" fmla="*/ 0 h 1751874"/>
                <a:gd name="connsiteX1" fmla="*/ 0 w 541849"/>
                <a:gd name="connsiteY1" fmla="*/ 0 h 1751874"/>
                <a:gd name="connsiteX2" fmla="*/ 0 w 541849"/>
                <a:gd name="connsiteY2" fmla="*/ 919195 h 1751874"/>
                <a:gd name="connsiteX3" fmla="*/ 0 w 541849"/>
                <a:gd name="connsiteY3" fmla="*/ 1751874 h 1751874"/>
                <a:gd name="connsiteX4" fmla="*/ 541850 w 541849"/>
                <a:gd name="connsiteY4" fmla="*/ 1751874 h 1751874"/>
                <a:gd name="connsiteX5" fmla="*/ 54185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541850" y="0"/>
                  </a:moveTo>
                  <a:lnTo>
                    <a:pt x="0" y="0"/>
                  </a:lnTo>
                  <a:lnTo>
                    <a:pt x="0" y="919195"/>
                  </a:lnTo>
                  <a:lnTo>
                    <a:pt x="0" y="1751874"/>
                  </a:lnTo>
                  <a:lnTo>
                    <a:pt x="541850" y="1751874"/>
                  </a:lnTo>
                  <a:lnTo>
                    <a:pt x="541850" y="0"/>
                  </a:lnTo>
                  <a:close/>
                </a:path>
              </a:pathLst>
            </a:custGeom>
            <a:grpFill/>
            <a:ln w="12670" cap="flat">
              <a:noFill/>
              <a:prstDash val="solid"/>
              <a:miter/>
            </a:ln>
          </p:spPr>
          <p:txBody>
            <a:bodyPr rtlCol="0" anchor="ctr"/>
            <a:lstStyle/>
            <a:p>
              <a:endParaRPr lang="en-US" sz="1800"/>
            </a:p>
          </p:txBody>
        </p:sp>
        <p:sp>
          <p:nvSpPr>
            <p:cNvPr id="15" name="Freeform 14">
              <a:extLst>
                <a:ext uri="{FF2B5EF4-FFF2-40B4-BE49-F238E27FC236}">
                  <a16:creationId xmlns:a16="http://schemas.microsoft.com/office/drawing/2014/main" id="{8F83E272-65D8-7B13-8A47-C684A9B5712D}"/>
                </a:ext>
              </a:extLst>
            </p:cNvPr>
            <p:cNvSpPr/>
            <p:nvPr/>
          </p:nvSpPr>
          <p:spPr>
            <a:xfrm>
              <a:off x="8791354"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16" name="Freeform 15">
              <a:extLst>
                <a:ext uri="{FF2B5EF4-FFF2-40B4-BE49-F238E27FC236}">
                  <a16:creationId xmlns:a16="http://schemas.microsoft.com/office/drawing/2014/main" id="{A8F43E5A-41C6-9A2F-FF83-67AA7C71CADC}"/>
                </a:ext>
              </a:extLst>
            </p:cNvPr>
            <p:cNvSpPr/>
            <p:nvPr/>
          </p:nvSpPr>
          <p:spPr>
            <a:xfrm>
              <a:off x="9955360"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17" name="Freeform 16">
              <a:extLst>
                <a:ext uri="{FF2B5EF4-FFF2-40B4-BE49-F238E27FC236}">
                  <a16:creationId xmlns:a16="http://schemas.microsoft.com/office/drawing/2014/main" id="{090A72F8-776F-24BF-25E1-11EDC6467CD5}"/>
                </a:ext>
              </a:extLst>
            </p:cNvPr>
            <p:cNvSpPr/>
            <p:nvPr/>
          </p:nvSpPr>
          <p:spPr>
            <a:xfrm>
              <a:off x="7627349" y="1874158"/>
              <a:ext cx="4033867" cy="493467"/>
            </a:xfrm>
            <a:custGeom>
              <a:avLst/>
              <a:gdLst>
                <a:gd name="connsiteX0" fmla="*/ 0 w 4033867"/>
                <a:gd name="connsiteY0" fmla="*/ 493468 h 493467"/>
                <a:gd name="connsiteX1" fmla="*/ 2016934 w 4033867"/>
                <a:gd name="connsiteY1" fmla="*/ 493468 h 493467"/>
                <a:gd name="connsiteX2" fmla="*/ 4033868 w 4033867"/>
                <a:gd name="connsiteY2" fmla="*/ 493468 h 493467"/>
                <a:gd name="connsiteX3" fmla="*/ 4033868 w 4033867"/>
                <a:gd name="connsiteY3" fmla="*/ 0 h 493467"/>
                <a:gd name="connsiteX4" fmla="*/ 0 w 4033867"/>
                <a:gd name="connsiteY4" fmla="*/ 0 h 493467"/>
                <a:gd name="connsiteX5" fmla="*/ 0 w 4033867"/>
                <a:gd name="connsiteY5" fmla="*/ 493468 h 49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867" h="493467">
                  <a:moveTo>
                    <a:pt x="0" y="493468"/>
                  </a:moveTo>
                  <a:lnTo>
                    <a:pt x="2016934" y="493468"/>
                  </a:lnTo>
                  <a:lnTo>
                    <a:pt x="4033868" y="493468"/>
                  </a:lnTo>
                  <a:lnTo>
                    <a:pt x="4033868" y="0"/>
                  </a:lnTo>
                  <a:lnTo>
                    <a:pt x="0" y="0"/>
                  </a:lnTo>
                  <a:lnTo>
                    <a:pt x="0" y="493468"/>
                  </a:lnTo>
                  <a:close/>
                </a:path>
              </a:pathLst>
            </a:custGeom>
            <a:grpFill/>
            <a:ln w="12670" cap="flat">
              <a:noFill/>
              <a:prstDash val="solid"/>
              <a:miter/>
            </a:ln>
          </p:spPr>
          <p:txBody>
            <a:bodyPr rtlCol="0" anchor="ctr"/>
            <a:lstStyle/>
            <a:p>
              <a:endParaRPr lang="en-US" sz="1800"/>
            </a:p>
          </p:txBody>
        </p:sp>
        <p:sp>
          <p:nvSpPr>
            <p:cNvPr id="18" name="Freeform 17">
              <a:extLst>
                <a:ext uri="{FF2B5EF4-FFF2-40B4-BE49-F238E27FC236}">
                  <a16:creationId xmlns:a16="http://schemas.microsoft.com/office/drawing/2014/main" id="{5CD3C5D1-3373-A8EE-BFDB-3DBF8D98A99E}"/>
                </a:ext>
              </a:extLst>
            </p:cNvPr>
            <p:cNvSpPr/>
            <p:nvPr/>
          </p:nvSpPr>
          <p:spPr>
            <a:xfrm>
              <a:off x="7627349" y="524289"/>
              <a:ext cx="4033867" cy="1181785"/>
            </a:xfrm>
            <a:custGeom>
              <a:avLst/>
              <a:gdLst>
                <a:gd name="connsiteX0" fmla="*/ 2016934 w 4033867"/>
                <a:gd name="connsiteY0" fmla="*/ 0 h 1181785"/>
                <a:gd name="connsiteX1" fmla="*/ 0 w 4033867"/>
                <a:gd name="connsiteY1" fmla="*/ 672207 h 1181785"/>
                <a:gd name="connsiteX2" fmla="*/ 0 w 4033867"/>
                <a:gd name="connsiteY2" fmla="*/ 1181786 h 1181785"/>
                <a:gd name="connsiteX3" fmla="*/ 2016934 w 4033867"/>
                <a:gd name="connsiteY3" fmla="*/ 509579 h 1181785"/>
                <a:gd name="connsiteX4" fmla="*/ 4033868 w 4033867"/>
                <a:gd name="connsiteY4" fmla="*/ 1181786 h 1181785"/>
                <a:gd name="connsiteX5" fmla="*/ 4033868 w 4033867"/>
                <a:gd name="connsiteY5" fmla="*/ 672207 h 1181785"/>
                <a:gd name="connsiteX6" fmla="*/ 2016934 w 4033867"/>
                <a:gd name="connsiteY6" fmla="*/ 0 h 118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3867" h="1181785">
                  <a:moveTo>
                    <a:pt x="2016934" y="0"/>
                  </a:moveTo>
                  <a:lnTo>
                    <a:pt x="0" y="672207"/>
                  </a:lnTo>
                  <a:lnTo>
                    <a:pt x="0" y="1181786"/>
                  </a:lnTo>
                  <a:lnTo>
                    <a:pt x="2016934" y="509579"/>
                  </a:lnTo>
                  <a:lnTo>
                    <a:pt x="4033868" y="1181786"/>
                  </a:lnTo>
                  <a:lnTo>
                    <a:pt x="4033868" y="672207"/>
                  </a:lnTo>
                  <a:lnTo>
                    <a:pt x="2016934" y="0"/>
                  </a:lnTo>
                  <a:close/>
                </a:path>
              </a:pathLst>
            </a:custGeom>
            <a:grpFill/>
            <a:ln w="12670" cap="flat">
              <a:noFill/>
              <a:prstDash val="solid"/>
              <a:miter/>
            </a:ln>
          </p:spPr>
          <p:txBody>
            <a:bodyPr rtlCol="0" anchor="ctr"/>
            <a:lstStyle/>
            <a:p>
              <a:endParaRPr lang="en-US" sz="1800"/>
            </a:p>
          </p:txBody>
        </p:sp>
        <p:sp>
          <p:nvSpPr>
            <p:cNvPr id="19" name="Freeform 18">
              <a:extLst>
                <a:ext uri="{FF2B5EF4-FFF2-40B4-BE49-F238E27FC236}">
                  <a16:creationId xmlns:a16="http://schemas.microsoft.com/office/drawing/2014/main" id="{26B8FA54-1CA5-87B2-8DF2-A06B5B9A32B2}"/>
                </a:ext>
              </a:extLst>
            </p:cNvPr>
            <p:cNvSpPr/>
            <p:nvPr/>
          </p:nvSpPr>
          <p:spPr>
            <a:xfrm>
              <a:off x="7627349" y="440860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116 h 1071548"/>
                <a:gd name="connsiteX6" fmla="*/ 2539753 w 4034375"/>
                <a:gd name="connsiteY6" fmla="*/ 871116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557"/>
                    <a:pt x="3828089" y="366993"/>
                    <a:pt x="2540261" y="366993"/>
                  </a:cubicBezTo>
                  <a:lnTo>
                    <a:pt x="1493988" y="366993"/>
                  </a:lnTo>
                  <a:cubicBezTo>
                    <a:pt x="173174" y="377141"/>
                    <a:pt x="25373" y="549031"/>
                    <a:pt x="0" y="567298"/>
                  </a:cubicBezTo>
                  <a:lnTo>
                    <a:pt x="0" y="1071548"/>
                  </a:lnTo>
                  <a:cubicBezTo>
                    <a:pt x="25373" y="1053154"/>
                    <a:pt x="173174" y="881265"/>
                    <a:pt x="1493988" y="871116"/>
                  </a:cubicBezTo>
                  <a:lnTo>
                    <a:pt x="2539753" y="871116"/>
                  </a:lnTo>
                  <a:cubicBezTo>
                    <a:pt x="3827582" y="871116"/>
                    <a:pt x="4023084" y="533808"/>
                    <a:pt x="4033868" y="504124"/>
                  </a:cubicBezTo>
                  <a:close/>
                </a:path>
              </a:pathLst>
            </a:custGeom>
            <a:grpFill/>
            <a:ln w="12670" cap="flat">
              <a:noFill/>
              <a:prstDash val="solid"/>
              <a:miter/>
            </a:ln>
          </p:spPr>
          <p:txBody>
            <a:bodyPr rtlCol="0" anchor="ctr"/>
            <a:lstStyle/>
            <a:p>
              <a:endParaRPr lang="en-US" sz="1800"/>
            </a:p>
          </p:txBody>
        </p:sp>
        <p:sp>
          <p:nvSpPr>
            <p:cNvPr id="20" name="Freeform 19">
              <a:extLst>
                <a:ext uri="{FF2B5EF4-FFF2-40B4-BE49-F238E27FC236}">
                  <a16:creationId xmlns:a16="http://schemas.microsoft.com/office/drawing/2014/main" id="{8556F62B-F171-75F4-A8E1-90684C2AC8F7}"/>
                </a:ext>
              </a:extLst>
            </p:cNvPr>
            <p:cNvSpPr/>
            <p:nvPr/>
          </p:nvSpPr>
          <p:spPr>
            <a:xfrm>
              <a:off x="7627349" y="524889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243 h 1071548"/>
                <a:gd name="connsiteX6" fmla="*/ 2539753 w 4034375"/>
                <a:gd name="connsiteY6" fmla="*/ 871243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684"/>
                    <a:pt x="3828089" y="366993"/>
                    <a:pt x="2540261" y="366993"/>
                  </a:cubicBezTo>
                  <a:lnTo>
                    <a:pt x="1493988" y="366993"/>
                  </a:lnTo>
                  <a:cubicBezTo>
                    <a:pt x="173174" y="377142"/>
                    <a:pt x="25373" y="549031"/>
                    <a:pt x="0" y="567298"/>
                  </a:cubicBezTo>
                  <a:lnTo>
                    <a:pt x="0" y="1071548"/>
                  </a:lnTo>
                  <a:cubicBezTo>
                    <a:pt x="25373" y="1053154"/>
                    <a:pt x="173174" y="881265"/>
                    <a:pt x="1493988" y="871243"/>
                  </a:cubicBezTo>
                  <a:lnTo>
                    <a:pt x="2539753" y="871243"/>
                  </a:lnTo>
                  <a:cubicBezTo>
                    <a:pt x="3827582" y="871243"/>
                    <a:pt x="4023084" y="533808"/>
                    <a:pt x="4033868" y="504124"/>
                  </a:cubicBezTo>
                  <a:close/>
                </a:path>
              </a:pathLst>
            </a:custGeom>
            <a:grpFill/>
            <a:ln w="12670" cap="flat">
              <a:noFill/>
              <a:prstDash val="solid"/>
              <a:miter/>
            </a:ln>
          </p:spPr>
          <p:txBody>
            <a:bodyPr rtlCol="0" anchor="ctr"/>
            <a:lstStyle/>
            <a:p>
              <a:endParaRPr lang="en-US" sz="1800"/>
            </a:p>
          </p:txBody>
        </p:sp>
        <p:sp>
          <p:nvSpPr>
            <p:cNvPr id="21" name="Freeform 20">
              <a:extLst>
                <a:ext uri="{FF2B5EF4-FFF2-40B4-BE49-F238E27FC236}">
                  <a16:creationId xmlns:a16="http://schemas.microsoft.com/office/drawing/2014/main" id="{EE582D84-CF3C-BAD6-FC48-0D7BBC9FCF52}"/>
                </a:ext>
              </a:extLst>
            </p:cNvPr>
            <p:cNvSpPr/>
            <p:nvPr/>
          </p:nvSpPr>
          <p:spPr>
            <a:xfrm>
              <a:off x="11119366" y="2695674"/>
              <a:ext cx="541849" cy="1661807"/>
            </a:xfrm>
            <a:custGeom>
              <a:avLst/>
              <a:gdLst>
                <a:gd name="connsiteX0" fmla="*/ 0 w 541849"/>
                <a:gd name="connsiteY0" fmla="*/ 0 h 1661807"/>
                <a:gd name="connsiteX1" fmla="*/ 0 w 541849"/>
                <a:gd name="connsiteY1" fmla="*/ 1661807 h 1661807"/>
                <a:gd name="connsiteX2" fmla="*/ 541849 w 541849"/>
                <a:gd name="connsiteY2" fmla="*/ 1382725 h 1661807"/>
                <a:gd name="connsiteX3" fmla="*/ 541849 w 541849"/>
                <a:gd name="connsiteY3" fmla="*/ 0 h 1661807"/>
              </a:gdLst>
              <a:ahLst/>
              <a:cxnLst>
                <a:cxn ang="0">
                  <a:pos x="connsiteX0" y="connsiteY0"/>
                </a:cxn>
                <a:cxn ang="0">
                  <a:pos x="connsiteX1" y="connsiteY1"/>
                </a:cxn>
                <a:cxn ang="0">
                  <a:pos x="connsiteX2" y="connsiteY2"/>
                </a:cxn>
                <a:cxn ang="0">
                  <a:pos x="connsiteX3" y="connsiteY3"/>
                </a:cxn>
              </a:cxnLst>
              <a:rect l="l" t="t" r="r" b="b"/>
              <a:pathLst>
                <a:path w="541849" h="1661807">
                  <a:moveTo>
                    <a:pt x="0" y="0"/>
                  </a:moveTo>
                  <a:lnTo>
                    <a:pt x="0" y="1661807"/>
                  </a:lnTo>
                  <a:cubicBezTo>
                    <a:pt x="444035" y="1559688"/>
                    <a:pt x="534618" y="1402261"/>
                    <a:pt x="541849" y="1382725"/>
                  </a:cubicBezTo>
                  <a:lnTo>
                    <a:pt x="541849" y="0"/>
                  </a:lnTo>
                  <a:close/>
                </a:path>
              </a:pathLst>
            </a:custGeom>
            <a:grpFill/>
            <a:ln w="12670" cap="flat">
              <a:noFill/>
              <a:prstDash val="solid"/>
              <a:miter/>
            </a:ln>
          </p:spPr>
          <p:txBody>
            <a:bodyPr rtlCol="0" anchor="ctr"/>
            <a:lstStyle/>
            <a:p>
              <a:endParaRPr lang="en-US" sz="1800"/>
            </a:p>
          </p:txBody>
        </p:sp>
      </p:grpSp>
      <p:sp>
        <p:nvSpPr>
          <p:cNvPr id="22" name="Title 1">
            <a:extLst>
              <a:ext uri="{FF2B5EF4-FFF2-40B4-BE49-F238E27FC236}">
                <a16:creationId xmlns:a16="http://schemas.microsoft.com/office/drawing/2014/main" id="{66A1C9D2-97E1-2D7E-3AA0-0C4DB68E697B}"/>
              </a:ext>
            </a:extLst>
          </p:cNvPr>
          <p:cNvSpPr>
            <a:spLocks noGrp="1"/>
          </p:cNvSpPr>
          <p:nvPr>
            <p:ph type="title" hasCustomPrompt="1"/>
          </p:nvPr>
        </p:nvSpPr>
        <p:spPr>
          <a:xfrm>
            <a:off x="640080" y="1892809"/>
            <a:ext cx="7315200" cy="2852737"/>
          </a:xfrm>
        </p:spPr>
        <p:txBody>
          <a:bodyPr anchor="ctr"/>
          <a:lstStyle>
            <a:lvl1pPr>
              <a:defRPr sz="5400">
                <a:solidFill>
                  <a:schemeClr val="bg1"/>
                </a:solidFill>
              </a:defRPr>
            </a:lvl1pPr>
          </a:lstStyle>
          <a:p>
            <a:r>
              <a:rPr lang="en-US"/>
              <a:t>Click to edit divider</a:t>
            </a:r>
          </a:p>
        </p:txBody>
      </p:sp>
    </p:spTree>
    <p:extLst>
      <p:ext uri="{BB962C8B-B14F-4D97-AF65-F5344CB8AC3E}">
        <p14:creationId xmlns:p14="http://schemas.microsoft.com/office/powerpoint/2010/main" val="397162588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1_Divider">
    <p:bg>
      <p:bgPr>
        <a:solidFill>
          <a:schemeClr val="tx2"/>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24406D9-1546-F048-999E-B1C3935E3C50}"/>
              </a:ext>
            </a:extLst>
          </p:cNvPr>
          <p:cNvGrpSpPr/>
          <p:nvPr/>
        </p:nvGrpSpPr>
        <p:grpSpPr>
          <a:xfrm>
            <a:off x="8157626" y="524290"/>
            <a:ext cx="4034375" cy="5796153"/>
            <a:chOff x="7627349" y="524289"/>
            <a:chExt cx="4034375" cy="5796153"/>
          </a:xfrm>
          <a:solidFill>
            <a:schemeClr val="bg1"/>
          </a:solidFill>
        </p:grpSpPr>
        <p:sp>
          <p:nvSpPr>
            <p:cNvPr id="4" name="Freeform 3">
              <a:extLst>
                <a:ext uri="{FF2B5EF4-FFF2-40B4-BE49-F238E27FC236}">
                  <a16:creationId xmlns:a16="http://schemas.microsoft.com/office/drawing/2014/main" id="{D84C793A-4639-4F48-91B8-FD66287147D7}"/>
                </a:ext>
              </a:extLst>
            </p:cNvPr>
            <p:cNvSpPr/>
            <p:nvPr/>
          </p:nvSpPr>
          <p:spPr>
            <a:xfrm>
              <a:off x="7627349" y="2695674"/>
              <a:ext cx="541849" cy="1751874"/>
            </a:xfrm>
            <a:custGeom>
              <a:avLst/>
              <a:gdLst>
                <a:gd name="connsiteX0" fmla="*/ 541850 w 541849"/>
                <a:gd name="connsiteY0" fmla="*/ 0 h 1751874"/>
                <a:gd name="connsiteX1" fmla="*/ 0 w 541849"/>
                <a:gd name="connsiteY1" fmla="*/ 0 h 1751874"/>
                <a:gd name="connsiteX2" fmla="*/ 0 w 541849"/>
                <a:gd name="connsiteY2" fmla="*/ 919195 h 1751874"/>
                <a:gd name="connsiteX3" fmla="*/ 0 w 541849"/>
                <a:gd name="connsiteY3" fmla="*/ 1751874 h 1751874"/>
                <a:gd name="connsiteX4" fmla="*/ 541850 w 541849"/>
                <a:gd name="connsiteY4" fmla="*/ 1751874 h 1751874"/>
                <a:gd name="connsiteX5" fmla="*/ 54185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541850" y="0"/>
                  </a:moveTo>
                  <a:lnTo>
                    <a:pt x="0" y="0"/>
                  </a:lnTo>
                  <a:lnTo>
                    <a:pt x="0" y="919195"/>
                  </a:lnTo>
                  <a:lnTo>
                    <a:pt x="0" y="1751874"/>
                  </a:lnTo>
                  <a:lnTo>
                    <a:pt x="541850" y="1751874"/>
                  </a:lnTo>
                  <a:lnTo>
                    <a:pt x="541850" y="0"/>
                  </a:lnTo>
                  <a:close/>
                </a:path>
              </a:pathLst>
            </a:custGeom>
            <a:grpFill/>
            <a:ln w="12670" cap="flat">
              <a:noFill/>
              <a:prstDash val="solid"/>
              <a:miter/>
            </a:ln>
          </p:spPr>
          <p:txBody>
            <a:bodyPr rtlCol="0" anchor="ctr"/>
            <a:lstStyle/>
            <a:p>
              <a:endParaRPr lang="en-US" sz="1800"/>
            </a:p>
          </p:txBody>
        </p:sp>
        <p:sp>
          <p:nvSpPr>
            <p:cNvPr id="5" name="Freeform 4">
              <a:extLst>
                <a:ext uri="{FF2B5EF4-FFF2-40B4-BE49-F238E27FC236}">
                  <a16:creationId xmlns:a16="http://schemas.microsoft.com/office/drawing/2014/main" id="{D7DF4404-7F59-6C45-BC46-3436E9AA2E4D}"/>
                </a:ext>
              </a:extLst>
            </p:cNvPr>
            <p:cNvSpPr/>
            <p:nvPr/>
          </p:nvSpPr>
          <p:spPr>
            <a:xfrm>
              <a:off x="8791354"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6" name="Freeform 5">
              <a:extLst>
                <a:ext uri="{FF2B5EF4-FFF2-40B4-BE49-F238E27FC236}">
                  <a16:creationId xmlns:a16="http://schemas.microsoft.com/office/drawing/2014/main" id="{54618A3F-A28E-5C47-B782-E34CDA443E92}"/>
                </a:ext>
              </a:extLst>
            </p:cNvPr>
            <p:cNvSpPr/>
            <p:nvPr/>
          </p:nvSpPr>
          <p:spPr>
            <a:xfrm>
              <a:off x="9955360"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7" name="Freeform 6">
              <a:extLst>
                <a:ext uri="{FF2B5EF4-FFF2-40B4-BE49-F238E27FC236}">
                  <a16:creationId xmlns:a16="http://schemas.microsoft.com/office/drawing/2014/main" id="{98396A27-49EC-F348-860F-8E26802DC608}"/>
                </a:ext>
              </a:extLst>
            </p:cNvPr>
            <p:cNvSpPr/>
            <p:nvPr/>
          </p:nvSpPr>
          <p:spPr>
            <a:xfrm>
              <a:off x="7627349" y="1874158"/>
              <a:ext cx="4033867" cy="493467"/>
            </a:xfrm>
            <a:custGeom>
              <a:avLst/>
              <a:gdLst>
                <a:gd name="connsiteX0" fmla="*/ 0 w 4033867"/>
                <a:gd name="connsiteY0" fmla="*/ 493468 h 493467"/>
                <a:gd name="connsiteX1" fmla="*/ 2016934 w 4033867"/>
                <a:gd name="connsiteY1" fmla="*/ 493468 h 493467"/>
                <a:gd name="connsiteX2" fmla="*/ 4033868 w 4033867"/>
                <a:gd name="connsiteY2" fmla="*/ 493468 h 493467"/>
                <a:gd name="connsiteX3" fmla="*/ 4033868 w 4033867"/>
                <a:gd name="connsiteY3" fmla="*/ 0 h 493467"/>
                <a:gd name="connsiteX4" fmla="*/ 0 w 4033867"/>
                <a:gd name="connsiteY4" fmla="*/ 0 h 493467"/>
                <a:gd name="connsiteX5" fmla="*/ 0 w 4033867"/>
                <a:gd name="connsiteY5" fmla="*/ 493468 h 49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867" h="493467">
                  <a:moveTo>
                    <a:pt x="0" y="493468"/>
                  </a:moveTo>
                  <a:lnTo>
                    <a:pt x="2016934" y="493468"/>
                  </a:lnTo>
                  <a:lnTo>
                    <a:pt x="4033868" y="493468"/>
                  </a:lnTo>
                  <a:lnTo>
                    <a:pt x="4033868" y="0"/>
                  </a:lnTo>
                  <a:lnTo>
                    <a:pt x="0" y="0"/>
                  </a:lnTo>
                  <a:lnTo>
                    <a:pt x="0" y="493468"/>
                  </a:lnTo>
                  <a:close/>
                </a:path>
              </a:pathLst>
            </a:custGeom>
            <a:grpFill/>
            <a:ln w="12670" cap="flat">
              <a:noFill/>
              <a:prstDash val="solid"/>
              <a:miter/>
            </a:ln>
          </p:spPr>
          <p:txBody>
            <a:bodyPr rtlCol="0" anchor="ctr"/>
            <a:lstStyle/>
            <a:p>
              <a:endParaRPr lang="en-US" sz="1800"/>
            </a:p>
          </p:txBody>
        </p:sp>
        <p:sp>
          <p:nvSpPr>
            <p:cNvPr id="8" name="Freeform 7">
              <a:extLst>
                <a:ext uri="{FF2B5EF4-FFF2-40B4-BE49-F238E27FC236}">
                  <a16:creationId xmlns:a16="http://schemas.microsoft.com/office/drawing/2014/main" id="{9ACD75FE-FCEC-BF4D-91B4-4520B4DB5F1E}"/>
                </a:ext>
              </a:extLst>
            </p:cNvPr>
            <p:cNvSpPr/>
            <p:nvPr/>
          </p:nvSpPr>
          <p:spPr>
            <a:xfrm>
              <a:off x="7627349" y="524289"/>
              <a:ext cx="4033867" cy="1181785"/>
            </a:xfrm>
            <a:custGeom>
              <a:avLst/>
              <a:gdLst>
                <a:gd name="connsiteX0" fmla="*/ 2016934 w 4033867"/>
                <a:gd name="connsiteY0" fmla="*/ 0 h 1181785"/>
                <a:gd name="connsiteX1" fmla="*/ 0 w 4033867"/>
                <a:gd name="connsiteY1" fmla="*/ 672207 h 1181785"/>
                <a:gd name="connsiteX2" fmla="*/ 0 w 4033867"/>
                <a:gd name="connsiteY2" fmla="*/ 1181786 h 1181785"/>
                <a:gd name="connsiteX3" fmla="*/ 2016934 w 4033867"/>
                <a:gd name="connsiteY3" fmla="*/ 509579 h 1181785"/>
                <a:gd name="connsiteX4" fmla="*/ 4033868 w 4033867"/>
                <a:gd name="connsiteY4" fmla="*/ 1181786 h 1181785"/>
                <a:gd name="connsiteX5" fmla="*/ 4033868 w 4033867"/>
                <a:gd name="connsiteY5" fmla="*/ 672207 h 1181785"/>
                <a:gd name="connsiteX6" fmla="*/ 2016934 w 4033867"/>
                <a:gd name="connsiteY6" fmla="*/ 0 h 118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3867" h="1181785">
                  <a:moveTo>
                    <a:pt x="2016934" y="0"/>
                  </a:moveTo>
                  <a:lnTo>
                    <a:pt x="0" y="672207"/>
                  </a:lnTo>
                  <a:lnTo>
                    <a:pt x="0" y="1181786"/>
                  </a:lnTo>
                  <a:lnTo>
                    <a:pt x="2016934" y="509579"/>
                  </a:lnTo>
                  <a:lnTo>
                    <a:pt x="4033868" y="1181786"/>
                  </a:lnTo>
                  <a:lnTo>
                    <a:pt x="4033868" y="672207"/>
                  </a:lnTo>
                  <a:lnTo>
                    <a:pt x="2016934" y="0"/>
                  </a:lnTo>
                  <a:close/>
                </a:path>
              </a:pathLst>
            </a:custGeom>
            <a:grpFill/>
            <a:ln w="12670" cap="flat">
              <a:noFill/>
              <a:prstDash val="solid"/>
              <a:miter/>
            </a:ln>
          </p:spPr>
          <p:txBody>
            <a:bodyPr rtlCol="0" anchor="ctr"/>
            <a:lstStyle/>
            <a:p>
              <a:endParaRPr lang="en-US" sz="1800"/>
            </a:p>
          </p:txBody>
        </p:sp>
        <p:sp>
          <p:nvSpPr>
            <p:cNvPr id="9" name="Freeform 8">
              <a:extLst>
                <a:ext uri="{FF2B5EF4-FFF2-40B4-BE49-F238E27FC236}">
                  <a16:creationId xmlns:a16="http://schemas.microsoft.com/office/drawing/2014/main" id="{8FC8E4B5-0CBF-864B-9110-D197114B5BD8}"/>
                </a:ext>
              </a:extLst>
            </p:cNvPr>
            <p:cNvSpPr/>
            <p:nvPr/>
          </p:nvSpPr>
          <p:spPr>
            <a:xfrm>
              <a:off x="7627349" y="440860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116 h 1071548"/>
                <a:gd name="connsiteX6" fmla="*/ 2539753 w 4034375"/>
                <a:gd name="connsiteY6" fmla="*/ 871116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557"/>
                    <a:pt x="3828089" y="366993"/>
                    <a:pt x="2540261" y="366993"/>
                  </a:cubicBezTo>
                  <a:lnTo>
                    <a:pt x="1493988" y="366993"/>
                  </a:lnTo>
                  <a:cubicBezTo>
                    <a:pt x="173174" y="377141"/>
                    <a:pt x="25373" y="549031"/>
                    <a:pt x="0" y="567298"/>
                  </a:cubicBezTo>
                  <a:lnTo>
                    <a:pt x="0" y="1071548"/>
                  </a:lnTo>
                  <a:cubicBezTo>
                    <a:pt x="25373" y="1053154"/>
                    <a:pt x="173174" y="881265"/>
                    <a:pt x="1493988" y="871116"/>
                  </a:cubicBezTo>
                  <a:lnTo>
                    <a:pt x="2539753" y="871116"/>
                  </a:lnTo>
                  <a:cubicBezTo>
                    <a:pt x="3827582" y="871116"/>
                    <a:pt x="4023084" y="533808"/>
                    <a:pt x="4033868" y="504124"/>
                  </a:cubicBezTo>
                  <a:close/>
                </a:path>
              </a:pathLst>
            </a:custGeom>
            <a:grpFill/>
            <a:ln w="12670" cap="flat">
              <a:noFill/>
              <a:prstDash val="solid"/>
              <a:miter/>
            </a:ln>
          </p:spPr>
          <p:txBody>
            <a:bodyPr rtlCol="0" anchor="ctr"/>
            <a:lstStyle/>
            <a:p>
              <a:endParaRPr lang="en-US" sz="1800"/>
            </a:p>
          </p:txBody>
        </p:sp>
        <p:sp>
          <p:nvSpPr>
            <p:cNvPr id="10" name="Freeform 9">
              <a:extLst>
                <a:ext uri="{FF2B5EF4-FFF2-40B4-BE49-F238E27FC236}">
                  <a16:creationId xmlns:a16="http://schemas.microsoft.com/office/drawing/2014/main" id="{9DFD3E64-0D9B-8344-AE26-7E6565667679}"/>
                </a:ext>
              </a:extLst>
            </p:cNvPr>
            <p:cNvSpPr/>
            <p:nvPr/>
          </p:nvSpPr>
          <p:spPr>
            <a:xfrm>
              <a:off x="7627349" y="524889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243 h 1071548"/>
                <a:gd name="connsiteX6" fmla="*/ 2539753 w 4034375"/>
                <a:gd name="connsiteY6" fmla="*/ 871243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684"/>
                    <a:pt x="3828089" y="366993"/>
                    <a:pt x="2540261" y="366993"/>
                  </a:cubicBezTo>
                  <a:lnTo>
                    <a:pt x="1493988" y="366993"/>
                  </a:lnTo>
                  <a:cubicBezTo>
                    <a:pt x="173174" y="377142"/>
                    <a:pt x="25373" y="549031"/>
                    <a:pt x="0" y="567298"/>
                  </a:cubicBezTo>
                  <a:lnTo>
                    <a:pt x="0" y="1071548"/>
                  </a:lnTo>
                  <a:cubicBezTo>
                    <a:pt x="25373" y="1053154"/>
                    <a:pt x="173174" y="881265"/>
                    <a:pt x="1493988" y="871243"/>
                  </a:cubicBezTo>
                  <a:lnTo>
                    <a:pt x="2539753" y="871243"/>
                  </a:lnTo>
                  <a:cubicBezTo>
                    <a:pt x="3827582" y="871243"/>
                    <a:pt x="4023084" y="533808"/>
                    <a:pt x="4033868" y="504124"/>
                  </a:cubicBezTo>
                  <a:close/>
                </a:path>
              </a:pathLst>
            </a:custGeom>
            <a:grpFill/>
            <a:ln w="12670" cap="flat">
              <a:noFill/>
              <a:prstDash val="solid"/>
              <a:miter/>
            </a:ln>
          </p:spPr>
          <p:txBody>
            <a:bodyPr rtlCol="0" anchor="ctr"/>
            <a:lstStyle/>
            <a:p>
              <a:endParaRPr lang="en-US" sz="1800"/>
            </a:p>
          </p:txBody>
        </p:sp>
        <p:sp>
          <p:nvSpPr>
            <p:cNvPr id="11" name="Freeform 10">
              <a:extLst>
                <a:ext uri="{FF2B5EF4-FFF2-40B4-BE49-F238E27FC236}">
                  <a16:creationId xmlns:a16="http://schemas.microsoft.com/office/drawing/2014/main" id="{9A52CD8B-2E97-4342-8DBF-61223C03F534}"/>
                </a:ext>
              </a:extLst>
            </p:cNvPr>
            <p:cNvSpPr/>
            <p:nvPr/>
          </p:nvSpPr>
          <p:spPr>
            <a:xfrm>
              <a:off x="11119366" y="2695674"/>
              <a:ext cx="541849" cy="1661807"/>
            </a:xfrm>
            <a:custGeom>
              <a:avLst/>
              <a:gdLst>
                <a:gd name="connsiteX0" fmla="*/ 0 w 541849"/>
                <a:gd name="connsiteY0" fmla="*/ 0 h 1661807"/>
                <a:gd name="connsiteX1" fmla="*/ 0 w 541849"/>
                <a:gd name="connsiteY1" fmla="*/ 1661807 h 1661807"/>
                <a:gd name="connsiteX2" fmla="*/ 541849 w 541849"/>
                <a:gd name="connsiteY2" fmla="*/ 1382725 h 1661807"/>
                <a:gd name="connsiteX3" fmla="*/ 541849 w 541849"/>
                <a:gd name="connsiteY3" fmla="*/ 0 h 1661807"/>
              </a:gdLst>
              <a:ahLst/>
              <a:cxnLst>
                <a:cxn ang="0">
                  <a:pos x="connsiteX0" y="connsiteY0"/>
                </a:cxn>
                <a:cxn ang="0">
                  <a:pos x="connsiteX1" y="connsiteY1"/>
                </a:cxn>
                <a:cxn ang="0">
                  <a:pos x="connsiteX2" y="connsiteY2"/>
                </a:cxn>
                <a:cxn ang="0">
                  <a:pos x="connsiteX3" y="connsiteY3"/>
                </a:cxn>
              </a:cxnLst>
              <a:rect l="l" t="t" r="r" b="b"/>
              <a:pathLst>
                <a:path w="541849" h="1661807">
                  <a:moveTo>
                    <a:pt x="0" y="0"/>
                  </a:moveTo>
                  <a:lnTo>
                    <a:pt x="0" y="1661807"/>
                  </a:lnTo>
                  <a:cubicBezTo>
                    <a:pt x="444035" y="1559688"/>
                    <a:pt x="534618" y="1402261"/>
                    <a:pt x="541849" y="1382725"/>
                  </a:cubicBezTo>
                  <a:lnTo>
                    <a:pt x="541849" y="0"/>
                  </a:lnTo>
                  <a:close/>
                </a:path>
              </a:pathLst>
            </a:custGeom>
            <a:grpFill/>
            <a:ln w="12670" cap="flat">
              <a:noFill/>
              <a:prstDash val="solid"/>
              <a:miter/>
            </a:ln>
          </p:spPr>
          <p:txBody>
            <a:bodyPr rtlCol="0" anchor="ctr"/>
            <a:lstStyle/>
            <a:p>
              <a:endParaRPr lang="en-US" sz="1800"/>
            </a:p>
          </p:txBody>
        </p:sp>
      </p:grpSp>
      <p:sp>
        <p:nvSpPr>
          <p:cNvPr id="2" name="Title 1">
            <a:extLst>
              <a:ext uri="{FF2B5EF4-FFF2-40B4-BE49-F238E27FC236}">
                <a16:creationId xmlns:a16="http://schemas.microsoft.com/office/drawing/2014/main" id="{4CB71193-550B-4245-9C3C-F188194A2AAD}"/>
              </a:ext>
            </a:extLst>
          </p:cNvPr>
          <p:cNvSpPr>
            <a:spLocks noGrp="1"/>
          </p:cNvSpPr>
          <p:nvPr>
            <p:ph type="title" hasCustomPrompt="1"/>
          </p:nvPr>
        </p:nvSpPr>
        <p:spPr>
          <a:xfrm>
            <a:off x="640080" y="1892809"/>
            <a:ext cx="7315200" cy="2852737"/>
          </a:xfrm>
        </p:spPr>
        <p:txBody>
          <a:bodyPr anchor="ctr"/>
          <a:lstStyle>
            <a:lvl1pPr>
              <a:defRPr sz="5400">
                <a:solidFill>
                  <a:schemeClr val="accent2"/>
                </a:solidFill>
              </a:defRPr>
            </a:lvl1pPr>
          </a:lstStyle>
          <a:p>
            <a:r>
              <a:rPr lang="en-US"/>
              <a:t>Click to edit divider</a:t>
            </a:r>
          </a:p>
        </p:txBody>
      </p:sp>
    </p:spTree>
    <p:extLst>
      <p:ext uri="{BB962C8B-B14F-4D97-AF65-F5344CB8AC3E}">
        <p14:creationId xmlns:p14="http://schemas.microsoft.com/office/powerpoint/2010/main" val="418417274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6_Divider">
    <p:bg>
      <p:bgPr>
        <a:solidFill>
          <a:srgbClr val="EAE7DD"/>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24406D9-1546-F048-999E-B1C3935E3C50}"/>
              </a:ext>
            </a:extLst>
          </p:cNvPr>
          <p:cNvGrpSpPr/>
          <p:nvPr/>
        </p:nvGrpSpPr>
        <p:grpSpPr>
          <a:xfrm>
            <a:off x="8157626" y="524290"/>
            <a:ext cx="4034375" cy="5796153"/>
            <a:chOff x="7627349" y="524289"/>
            <a:chExt cx="4034375" cy="5796153"/>
          </a:xfrm>
          <a:solidFill>
            <a:schemeClr val="bg1"/>
          </a:solidFill>
        </p:grpSpPr>
        <p:sp>
          <p:nvSpPr>
            <p:cNvPr id="4" name="Freeform 3">
              <a:extLst>
                <a:ext uri="{FF2B5EF4-FFF2-40B4-BE49-F238E27FC236}">
                  <a16:creationId xmlns:a16="http://schemas.microsoft.com/office/drawing/2014/main" id="{D84C793A-4639-4F48-91B8-FD66287147D7}"/>
                </a:ext>
              </a:extLst>
            </p:cNvPr>
            <p:cNvSpPr/>
            <p:nvPr/>
          </p:nvSpPr>
          <p:spPr>
            <a:xfrm>
              <a:off x="7627349" y="2695674"/>
              <a:ext cx="541849" cy="1751874"/>
            </a:xfrm>
            <a:custGeom>
              <a:avLst/>
              <a:gdLst>
                <a:gd name="connsiteX0" fmla="*/ 541850 w 541849"/>
                <a:gd name="connsiteY0" fmla="*/ 0 h 1751874"/>
                <a:gd name="connsiteX1" fmla="*/ 0 w 541849"/>
                <a:gd name="connsiteY1" fmla="*/ 0 h 1751874"/>
                <a:gd name="connsiteX2" fmla="*/ 0 w 541849"/>
                <a:gd name="connsiteY2" fmla="*/ 919195 h 1751874"/>
                <a:gd name="connsiteX3" fmla="*/ 0 w 541849"/>
                <a:gd name="connsiteY3" fmla="*/ 1751874 h 1751874"/>
                <a:gd name="connsiteX4" fmla="*/ 541850 w 541849"/>
                <a:gd name="connsiteY4" fmla="*/ 1751874 h 1751874"/>
                <a:gd name="connsiteX5" fmla="*/ 54185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541850" y="0"/>
                  </a:moveTo>
                  <a:lnTo>
                    <a:pt x="0" y="0"/>
                  </a:lnTo>
                  <a:lnTo>
                    <a:pt x="0" y="919195"/>
                  </a:lnTo>
                  <a:lnTo>
                    <a:pt x="0" y="1751874"/>
                  </a:lnTo>
                  <a:lnTo>
                    <a:pt x="541850" y="1751874"/>
                  </a:lnTo>
                  <a:lnTo>
                    <a:pt x="541850" y="0"/>
                  </a:lnTo>
                  <a:close/>
                </a:path>
              </a:pathLst>
            </a:custGeom>
            <a:grpFill/>
            <a:ln w="12670" cap="flat">
              <a:noFill/>
              <a:prstDash val="solid"/>
              <a:miter/>
            </a:ln>
          </p:spPr>
          <p:txBody>
            <a:bodyPr rtlCol="0" anchor="ctr"/>
            <a:lstStyle/>
            <a:p>
              <a:endParaRPr lang="en-US" sz="1800"/>
            </a:p>
          </p:txBody>
        </p:sp>
        <p:sp>
          <p:nvSpPr>
            <p:cNvPr id="5" name="Freeform 4">
              <a:extLst>
                <a:ext uri="{FF2B5EF4-FFF2-40B4-BE49-F238E27FC236}">
                  <a16:creationId xmlns:a16="http://schemas.microsoft.com/office/drawing/2014/main" id="{D7DF4404-7F59-6C45-BC46-3436E9AA2E4D}"/>
                </a:ext>
              </a:extLst>
            </p:cNvPr>
            <p:cNvSpPr/>
            <p:nvPr/>
          </p:nvSpPr>
          <p:spPr>
            <a:xfrm>
              <a:off x="8791354"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6" name="Freeform 5">
              <a:extLst>
                <a:ext uri="{FF2B5EF4-FFF2-40B4-BE49-F238E27FC236}">
                  <a16:creationId xmlns:a16="http://schemas.microsoft.com/office/drawing/2014/main" id="{54618A3F-A28E-5C47-B782-E34CDA443E92}"/>
                </a:ext>
              </a:extLst>
            </p:cNvPr>
            <p:cNvSpPr/>
            <p:nvPr/>
          </p:nvSpPr>
          <p:spPr>
            <a:xfrm>
              <a:off x="9955360"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7" name="Freeform 6">
              <a:extLst>
                <a:ext uri="{FF2B5EF4-FFF2-40B4-BE49-F238E27FC236}">
                  <a16:creationId xmlns:a16="http://schemas.microsoft.com/office/drawing/2014/main" id="{98396A27-49EC-F348-860F-8E26802DC608}"/>
                </a:ext>
              </a:extLst>
            </p:cNvPr>
            <p:cNvSpPr/>
            <p:nvPr/>
          </p:nvSpPr>
          <p:spPr>
            <a:xfrm>
              <a:off x="7627349" y="1874158"/>
              <a:ext cx="4033867" cy="493467"/>
            </a:xfrm>
            <a:custGeom>
              <a:avLst/>
              <a:gdLst>
                <a:gd name="connsiteX0" fmla="*/ 0 w 4033867"/>
                <a:gd name="connsiteY0" fmla="*/ 493468 h 493467"/>
                <a:gd name="connsiteX1" fmla="*/ 2016934 w 4033867"/>
                <a:gd name="connsiteY1" fmla="*/ 493468 h 493467"/>
                <a:gd name="connsiteX2" fmla="*/ 4033868 w 4033867"/>
                <a:gd name="connsiteY2" fmla="*/ 493468 h 493467"/>
                <a:gd name="connsiteX3" fmla="*/ 4033868 w 4033867"/>
                <a:gd name="connsiteY3" fmla="*/ 0 h 493467"/>
                <a:gd name="connsiteX4" fmla="*/ 0 w 4033867"/>
                <a:gd name="connsiteY4" fmla="*/ 0 h 493467"/>
                <a:gd name="connsiteX5" fmla="*/ 0 w 4033867"/>
                <a:gd name="connsiteY5" fmla="*/ 493468 h 49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867" h="493467">
                  <a:moveTo>
                    <a:pt x="0" y="493468"/>
                  </a:moveTo>
                  <a:lnTo>
                    <a:pt x="2016934" y="493468"/>
                  </a:lnTo>
                  <a:lnTo>
                    <a:pt x="4033868" y="493468"/>
                  </a:lnTo>
                  <a:lnTo>
                    <a:pt x="4033868" y="0"/>
                  </a:lnTo>
                  <a:lnTo>
                    <a:pt x="0" y="0"/>
                  </a:lnTo>
                  <a:lnTo>
                    <a:pt x="0" y="493468"/>
                  </a:lnTo>
                  <a:close/>
                </a:path>
              </a:pathLst>
            </a:custGeom>
            <a:grpFill/>
            <a:ln w="12670" cap="flat">
              <a:noFill/>
              <a:prstDash val="solid"/>
              <a:miter/>
            </a:ln>
          </p:spPr>
          <p:txBody>
            <a:bodyPr rtlCol="0" anchor="ctr"/>
            <a:lstStyle/>
            <a:p>
              <a:endParaRPr lang="en-US" sz="1800"/>
            </a:p>
          </p:txBody>
        </p:sp>
        <p:sp>
          <p:nvSpPr>
            <p:cNvPr id="8" name="Freeform 7">
              <a:extLst>
                <a:ext uri="{FF2B5EF4-FFF2-40B4-BE49-F238E27FC236}">
                  <a16:creationId xmlns:a16="http://schemas.microsoft.com/office/drawing/2014/main" id="{9ACD75FE-FCEC-BF4D-91B4-4520B4DB5F1E}"/>
                </a:ext>
              </a:extLst>
            </p:cNvPr>
            <p:cNvSpPr/>
            <p:nvPr/>
          </p:nvSpPr>
          <p:spPr>
            <a:xfrm>
              <a:off x="7627349" y="524289"/>
              <a:ext cx="4033867" cy="1181785"/>
            </a:xfrm>
            <a:custGeom>
              <a:avLst/>
              <a:gdLst>
                <a:gd name="connsiteX0" fmla="*/ 2016934 w 4033867"/>
                <a:gd name="connsiteY0" fmla="*/ 0 h 1181785"/>
                <a:gd name="connsiteX1" fmla="*/ 0 w 4033867"/>
                <a:gd name="connsiteY1" fmla="*/ 672207 h 1181785"/>
                <a:gd name="connsiteX2" fmla="*/ 0 w 4033867"/>
                <a:gd name="connsiteY2" fmla="*/ 1181786 h 1181785"/>
                <a:gd name="connsiteX3" fmla="*/ 2016934 w 4033867"/>
                <a:gd name="connsiteY3" fmla="*/ 509579 h 1181785"/>
                <a:gd name="connsiteX4" fmla="*/ 4033868 w 4033867"/>
                <a:gd name="connsiteY4" fmla="*/ 1181786 h 1181785"/>
                <a:gd name="connsiteX5" fmla="*/ 4033868 w 4033867"/>
                <a:gd name="connsiteY5" fmla="*/ 672207 h 1181785"/>
                <a:gd name="connsiteX6" fmla="*/ 2016934 w 4033867"/>
                <a:gd name="connsiteY6" fmla="*/ 0 h 118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3867" h="1181785">
                  <a:moveTo>
                    <a:pt x="2016934" y="0"/>
                  </a:moveTo>
                  <a:lnTo>
                    <a:pt x="0" y="672207"/>
                  </a:lnTo>
                  <a:lnTo>
                    <a:pt x="0" y="1181786"/>
                  </a:lnTo>
                  <a:lnTo>
                    <a:pt x="2016934" y="509579"/>
                  </a:lnTo>
                  <a:lnTo>
                    <a:pt x="4033868" y="1181786"/>
                  </a:lnTo>
                  <a:lnTo>
                    <a:pt x="4033868" y="672207"/>
                  </a:lnTo>
                  <a:lnTo>
                    <a:pt x="2016934" y="0"/>
                  </a:lnTo>
                  <a:close/>
                </a:path>
              </a:pathLst>
            </a:custGeom>
            <a:grpFill/>
            <a:ln w="12670" cap="flat">
              <a:noFill/>
              <a:prstDash val="solid"/>
              <a:miter/>
            </a:ln>
          </p:spPr>
          <p:txBody>
            <a:bodyPr rtlCol="0" anchor="ctr"/>
            <a:lstStyle/>
            <a:p>
              <a:endParaRPr lang="en-US" sz="1800"/>
            </a:p>
          </p:txBody>
        </p:sp>
        <p:sp>
          <p:nvSpPr>
            <p:cNvPr id="9" name="Freeform 8">
              <a:extLst>
                <a:ext uri="{FF2B5EF4-FFF2-40B4-BE49-F238E27FC236}">
                  <a16:creationId xmlns:a16="http://schemas.microsoft.com/office/drawing/2014/main" id="{8FC8E4B5-0CBF-864B-9110-D197114B5BD8}"/>
                </a:ext>
              </a:extLst>
            </p:cNvPr>
            <p:cNvSpPr/>
            <p:nvPr/>
          </p:nvSpPr>
          <p:spPr>
            <a:xfrm>
              <a:off x="7627349" y="440860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116 h 1071548"/>
                <a:gd name="connsiteX6" fmla="*/ 2539753 w 4034375"/>
                <a:gd name="connsiteY6" fmla="*/ 871116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557"/>
                    <a:pt x="3828089" y="366993"/>
                    <a:pt x="2540261" y="366993"/>
                  </a:cubicBezTo>
                  <a:lnTo>
                    <a:pt x="1493988" y="366993"/>
                  </a:lnTo>
                  <a:cubicBezTo>
                    <a:pt x="173174" y="377141"/>
                    <a:pt x="25373" y="549031"/>
                    <a:pt x="0" y="567298"/>
                  </a:cubicBezTo>
                  <a:lnTo>
                    <a:pt x="0" y="1071548"/>
                  </a:lnTo>
                  <a:cubicBezTo>
                    <a:pt x="25373" y="1053154"/>
                    <a:pt x="173174" y="881265"/>
                    <a:pt x="1493988" y="871116"/>
                  </a:cubicBezTo>
                  <a:lnTo>
                    <a:pt x="2539753" y="871116"/>
                  </a:lnTo>
                  <a:cubicBezTo>
                    <a:pt x="3827582" y="871116"/>
                    <a:pt x="4023084" y="533808"/>
                    <a:pt x="4033868" y="504124"/>
                  </a:cubicBezTo>
                  <a:close/>
                </a:path>
              </a:pathLst>
            </a:custGeom>
            <a:grpFill/>
            <a:ln w="12670" cap="flat">
              <a:noFill/>
              <a:prstDash val="solid"/>
              <a:miter/>
            </a:ln>
          </p:spPr>
          <p:txBody>
            <a:bodyPr rtlCol="0" anchor="ctr"/>
            <a:lstStyle/>
            <a:p>
              <a:endParaRPr lang="en-US" sz="1800"/>
            </a:p>
          </p:txBody>
        </p:sp>
        <p:sp>
          <p:nvSpPr>
            <p:cNvPr id="10" name="Freeform 9">
              <a:extLst>
                <a:ext uri="{FF2B5EF4-FFF2-40B4-BE49-F238E27FC236}">
                  <a16:creationId xmlns:a16="http://schemas.microsoft.com/office/drawing/2014/main" id="{9DFD3E64-0D9B-8344-AE26-7E6565667679}"/>
                </a:ext>
              </a:extLst>
            </p:cNvPr>
            <p:cNvSpPr/>
            <p:nvPr/>
          </p:nvSpPr>
          <p:spPr>
            <a:xfrm>
              <a:off x="7627349" y="524889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243 h 1071548"/>
                <a:gd name="connsiteX6" fmla="*/ 2539753 w 4034375"/>
                <a:gd name="connsiteY6" fmla="*/ 871243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684"/>
                    <a:pt x="3828089" y="366993"/>
                    <a:pt x="2540261" y="366993"/>
                  </a:cubicBezTo>
                  <a:lnTo>
                    <a:pt x="1493988" y="366993"/>
                  </a:lnTo>
                  <a:cubicBezTo>
                    <a:pt x="173174" y="377142"/>
                    <a:pt x="25373" y="549031"/>
                    <a:pt x="0" y="567298"/>
                  </a:cubicBezTo>
                  <a:lnTo>
                    <a:pt x="0" y="1071548"/>
                  </a:lnTo>
                  <a:cubicBezTo>
                    <a:pt x="25373" y="1053154"/>
                    <a:pt x="173174" y="881265"/>
                    <a:pt x="1493988" y="871243"/>
                  </a:cubicBezTo>
                  <a:lnTo>
                    <a:pt x="2539753" y="871243"/>
                  </a:lnTo>
                  <a:cubicBezTo>
                    <a:pt x="3827582" y="871243"/>
                    <a:pt x="4023084" y="533808"/>
                    <a:pt x="4033868" y="504124"/>
                  </a:cubicBezTo>
                  <a:close/>
                </a:path>
              </a:pathLst>
            </a:custGeom>
            <a:grpFill/>
            <a:ln w="12670" cap="flat">
              <a:noFill/>
              <a:prstDash val="solid"/>
              <a:miter/>
            </a:ln>
          </p:spPr>
          <p:txBody>
            <a:bodyPr rtlCol="0" anchor="ctr"/>
            <a:lstStyle/>
            <a:p>
              <a:endParaRPr lang="en-US" sz="1800"/>
            </a:p>
          </p:txBody>
        </p:sp>
        <p:sp>
          <p:nvSpPr>
            <p:cNvPr id="11" name="Freeform 10">
              <a:extLst>
                <a:ext uri="{FF2B5EF4-FFF2-40B4-BE49-F238E27FC236}">
                  <a16:creationId xmlns:a16="http://schemas.microsoft.com/office/drawing/2014/main" id="{9A52CD8B-2E97-4342-8DBF-61223C03F534}"/>
                </a:ext>
              </a:extLst>
            </p:cNvPr>
            <p:cNvSpPr/>
            <p:nvPr/>
          </p:nvSpPr>
          <p:spPr>
            <a:xfrm>
              <a:off x="11119366" y="2695674"/>
              <a:ext cx="541849" cy="1661807"/>
            </a:xfrm>
            <a:custGeom>
              <a:avLst/>
              <a:gdLst>
                <a:gd name="connsiteX0" fmla="*/ 0 w 541849"/>
                <a:gd name="connsiteY0" fmla="*/ 0 h 1661807"/>
                <a:gd name="connsiteX1" fmla="*/ 0 w 541849"/>
                <a:gd name="connsiteY1" fmla="*/ 1661807 h 1661807"/>
                <a:gd name="connsiteX2" fmla="*/ 541849 w 541849"/>
                <a:gd name="connsiteY2" fmla="*/ 1382725 h 1661807"/>
                <a:gd name="connsiteX3" fmla="*/ 541849 w 541849"/>
                <a:gd name="connsiteY3" fmla="*/ 0 h 1661807"/>
              </a:gdLst>
              <a:ahLst/>
              <a:cxnLst>
                <a:cxn ang="0">
                  <a:pos x="connsiteX0" y="connsiteY0"/>
                </a:cxn>
                <a:cxn ang="0">
                  <a:pos x="connsiteX1" y="connsiteY1"/>
                </a:cxn>
                <a:cxn ang="0">
                  <a:pos x="connsiteX2" y="connsiteY2"/>
                </a:cxn>
                <a:cxn ang="0">
                  <a:pos x="connsiteX3" y="connsiteY3"/>
                </a:cxn>
              </a:cxnLst>
              <a:rect l="l" t="t" r="r" b="b"/>
              <a:pathLst>
                <a:path w="541849" h="1661807">
                  <a:moveTo>
                    <a:pt x="0" y="0"/>
                  </a:moveTo>
                  <a:lnTo>
                    <a:pt x="0" y="1661807"/>
                  </a:lnTo>
                  <a:cubicBezTo>
                    <a:pt x="444035" y="1559688"/>
                    <a:pt x="534618" y="1402261"/>
                    <a:pt x="541849" y="1382725"/>
                  </a:cubicBezTo>
                  <a:lnTo>
                    <a:pt x="541849" y="0"/>
                  </a:lnTo>
                  <a:close/>
                </a:path>
              </a:pathLst>
            </a:custGeom>
            <a:grpFill/>
            <a:ln w="12670" cap="flat">
              <a:noFill/>
              <a:prstDash val="solid"/>
              <a:miter/>
            </a:ln>
          </p:spPr>
          <p:txBody>
            <a:bodyPr rtlCol="0" anchor="ctr"/>
            <a:lstStyle/>
            <a:p>
              <a:endParaRPr lang="en-US" sz="1800"/>
            </a:p>
          </p:txBody>
        </p:sp>
      </p:grpSp>
      <p:sp>
        <p:nvSpPr>
          <p:cNvPr id="2" name="Title 1">
            <a:extLst>
              <a:ext uri="{FF2B5EF4-FFF2-40B4-BE49-F238E27FC236}">
                <a16:creationId xmlns:a16="http://schemas.microsoft.com/office/drawing/2014/main" id="{4CB71193-550B-4245-9C3C-F188194A2AAD}"/>
              </a:ext>
            </a:extLst>
          </p:cNvPr>
          <p:cNvSpPr>
            <a:spLocks noGrp="1"/>
          </p:cNvSpPr>
          <p:nvPr>
            <p:ph type="title" hasCustomPrompt="1"/>
          </p:nvPr>
        </p:nvSpPr>
        <p:spPr>
          <a:xfrm>
            <a:off x="640080" y="1892809"/>
            <a:ext cx="7315200" cy="2852737"/>
          </a:xfrm>
        </p:spPr>
        <p:txBody>
          <a:bodyPr anchor="ctr"/>
          <a:lstStyle>
            <a:lvl1pPr>
              <a:defRPr sz="5400">
                <a:solidFill>
                  <a:schemeClr val="accent2"/>
                </a:solidFill>
              </a:defRPr>
            </a:lvl1pPr>
          </a:lstStyle>
          <a:p>
            <a:r>
              <a:rPr lang="en-US"/>
              <a:t>Click to edit divider</a:t>
            </a:r>
          </a:p>
        </p:txBody>
      </p:sp>
    </p:spTree>
    <p:extLst>
      <p:ext uri="{BB962C8B-B14F-4D97-AF65-F5344CB8AC3E}">
        <p14:creationId xmlns:p14="http://schemas.microsoft.com/office/powerpoint/2010/main" val="318725555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2_Divider">
    <p:bg>
      <p:bgPr>
        <a:solidFill>
          <a:schemeClr val="tx2"/>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4A3774C-D707-F2A4-E275-634ECF0E29A7}"/>
              </a:ext>
            </a:extLst>
          </p:cNvPr>
          <p:cNvSpPr/>
          <p:nvPr userDrawn="1"/>
        </p:nvSpPr>
        <p:spPr>
          <a:xfrm>
            <a:off x="0" y="0"/>
            <a:ext cx="12192000" cy="6858000"/>
          </a:xfrm>
          <a:prstGeom prst="rect">
            <a:avLst/>
          </a:prstGeom>
          <a:solidFill>
            <a:srgbClr val="D5DCE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grpSp>
        <p:nvGrpSpPr>
          <p:cNvPr id="3" name="Group 2">
            <a:extLst>
              <a:ext uri="{FF2B5EF4-FFF2-40B4-BE49-F238E27FC236}">
                <a16:creationId xmlns:a16="http://schemas.microsoft.com/office/drawing/2014/main" id="{E24406D9-1546-F048-999E-B1C3935E3C50}"/>
              </a:ext>
            </a:extLst>
          </p:cNvPr>
          <p:cNvGrpSpPr/>
          <p:nvPr/>
        </p:nvGrpSpPr>
        <p:grpSpPr>
          <a:xfrm>
            <a:off x="8157626" y="524290"/>
            <a:ext cx="4034375" cy="5796153"/>
            <a:chOff x="7627349" y="524289"/>
            <a:chExt cx="4034375" cy="5796153"/>
          </a:xfrm>
          <a:solidFill>
            <a:schemeClr val="bg1"/>
          </a:solidFill>
        </p:grpSpPr>
        <p:sp>
          <p:nvSpPr>
            <p:cNvPr id="4" name="Freeform 3">
              <a:extLst>
                <a:ext uri="{FF2B5EF4-FFF2-40B4-BE49-F238E27FC236}">
                  <a16:creationId xmlns:a16="http://schemas.microsoft.com/office/drawing/2014/main" id="{D84C793A-4639-4F48-91B8-FD66287147D7}"/>
                </a:ext>
              </a:extLst>
            </p:cNvPr>
            <p:cNvSpPr/>
            <p:nvPr/>
          </p:nvSpPr>
          <p:spPr>
            <a:xfrm>
              <a:off x="7627349" y="2695674"/>
              <a:ext cx="541849" cy="1751874"/>
            </a:xfrm>
            <a:custGeom>
              <a:avLst/>
              <a:gdLst>
                <a:gd name="connsiteX0" fmla="*/ 541850 w 541849"/>
                <a:gd name="connsiteY0" fmla="*/ 0 h 1751874"/>
                <a:gd name="connsiteX1" fmla="*/ 0 w 541849"/>
                <a:gd name="connsiteY1" fmla="*/ 0 h 1751874"/>
                <a:gd name="connsiteX2" fmla="*/ 0 w 541849"/>
                <a:gd name="connsiteY2" fmla="*/ 919195 h 1751874"/>
                <a:gd name="connsiteX3" fmla="*/ 0 w 541849"/>
                <a:gd name="connsiteY3" fmla="*/ 1751874 h 1751874"/>
                <a:gd name="connsiteX4" fmla="*/ 541850 w 541849"/>
                <a:gd name="connsiteY4" fmla="*/ 1751874 h 1751874"/>
                <a:gd name="connsiteX5" fmla="*/ 54185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541850" y="0"/>
                  </a:moveTo>
                  <a:lnTo>
                    <a:pt x="0" y="0"/>
                  </a:lnTo>
                  <a:lnTo>
                    <a:pt x="0" y="919195"/>
                  </a:lnTo>
                  <a:lnTo>
                    <a:pt x="0" y="1751874"/>
                  </a:lnTo>
                  <a:lnTo>
                    <a:pt x="541850" y="1751874"/>
                  </a:lnTo>
                  <a:lnTo>
                    <a:pt x="541850" y="0"/>
                  </a:lnTo>
                  <a:close/>
                </a:path>
              </a:pathLst>
            </a:custGeom>
            <a:grpFill/>
            <a:ln w="12670" cap="flat">
              <a:noFill/>
              <a:prstDash val="solid"/>
              <a:miter/>
            </a:ln>
          </p:spPr>
          <p:txBody>
            <a:bodyPr rtlCol="0" anchor="ctr"/>
            <a:lstStyle/>
            <a:p>
              <a:endParaRPr lang="en-US" sz="1800"/>
            </a:p>
          </p:txBody>
        </p:sp>
        <p:sp>
          <p:nvSpPr>
            <p:cNvPr id="5" name="Freeform 4">
              <a:extLst>
                <a:ext uri="{FF2B5EF4-FFF2-40B4-BE49-F238E27FC236}">
                  <a16:creationId xmlns:a16="http://schemas.microsoft.com/office/drawing/2014/main" id="{D7DF4404-7F59-6C45-BC46-3436E9AA2E4D}"/>
                </a:ext>
              </a:extLst>
            </p:cNvPr>
            <p:cNvSpPr/>
            <p:nvPr/>
          </p:nvSpPr>
          <p:spPr>
            <a:xfrm>
              <a:off x="8791354"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6" name="Freeform 5">
              <a:extLst>
                <a:ext uri="{FF2B5EF4-FFF2-40B4-BE49-F238E27FC236}">
                  <a16:creationId xmlns:a16="http://schemas.microsoft.com/office/drawing/2014/main" id="{54618A3F-A28E-5C47-B782-E34CDA443E92}"/>
                </a:ext>
              </a:extLst>
            </p:cNvPr>
            <p:cNvSpPr/>
            <p:nvPr/>
          </p:nvSpPr>
          <p:spPr>
            <a:xfrm>
              <a:off x="9955360"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7" name="Freeform 6">
              <a:extLst>
                <a:ext uri="{FF2B5EF4-FFF2-40B4-BE49-F238E27FC236}">
                  <a16:creationId xmlns:a16="http://schemas.microsoft.com/office/drawing/2014/main" id="{98396A27-49EC-F348-860F-8E26802DC608}"/>
                </a:ext>
              </a:extLst>
            </p:cNvPr>
            <p:cNvSpPr/>
            <p:nvPr/>
          </p:nvSpPr>
          <p:spPr>
            <a:xfrm>
              <a:off x="7627349" y="1874158"/>
              <a:ext cx="4033867" cy="493467"/>
            </a:xfrm>
            <a:custGeom>
              <a:avLst/>
              <a:gdLst>
                <a:gd name="connsiteX0" fmla="*/ 0 w 4033867"/>
                <a:gd name="connsiteY0" fmla="*/ 493468 h 493467"/>
                <a:gd name="connsiteX1" fmla="*/ 2016934 w 4033867"/>
                <a:gd name="connsiteY1" fmla="*/ 493468 h 493467"/>
                <a:gd name="connsiteX2" fmla="*/ 4033868 w 4033867"/>
                <a:gd name="connsiteY2" fmla="*/ 493468 h 493467"/>
                <a:gd name="connsiteX3" fmla="*/ 4033868 w 4033867"/>
                <a:gd name="connsiteY3" fmla="*/ 0 h 493467"/>
                <a:gd name="connsiteX4" fmla="*/ 0 w 4033867"/>
                <a:gd name="connsiteY4" fmla="*/ 0 h 493467"/>
                <a:gd name="connsiteX5" fmla="*/ 0 w 4033867"/>
                <a:gd name="connsiteY5" fmla="*/ 493468 h 49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867" h="493467">
                  <a:moveTo>
                    <a:pt x="0" y="493468"/>
                  </a:moveTo>
                  <a:lnTo>
                    <a:pt x="2016934" y="493468"/>
                  </a:lnTo>
                  <a:lnTo>
                    <a:pt x="4033868" y="493468"/>
                  </a:lnTo>
                  <a:lnTo>
                    <a:pt x="4033868" y="0"/>
                  </a:lnTo>
                  <a:lnTo>
                    <a:pt x="0" y="0"/>
                  </a:lnTo>
                  <a:lnTo>
                    <a:pt x="0" y="493468"/>
                  </a:lnTo>
                  <a:close/>
                </a:path>
              </a:pathLst>
            </a:custGeom>
            <a:grpFill/>
            <a:ln w="12670" cap="flat">
              <a:noFill/>
              <a:prstDash val="solid"/>
              <a:miter/>
            </a:ln>
          </p:spPr>
          <p:txBody>
            <a:bodyPr rtlCol="0" anchor="ctr"/>
            <a:lstStyle/>
            <a:p>
              <a:endParaRPr lang="en-US" sz="1800"/>
            </a:p>
          </p:txBody>
        </p:sp>
        <p:sp>
          <p:nvSpPr>
            <p:cNvPr id="8" name="Freeform 7">
              <a:extLst>
                <a:ext uri="{FF2B5EF4-FFF2-40B4-BE49-F238E27FC236}">
                  <a16:creationId xmlns:a16="http://schemas.microsoft.com/office/drawing/2014/main" id="{9ACD75FE-FCEC-BF4D-91B4-4520B4DB5F1E}"/>
                </a:ext>
              </a:extLst>
            </p:cNvPr>
            <p:cNvSpPr/>
            <p:nvPr/>
          </p:nvSpPr>
          <p:spPr>
            <a:xfrm>
              <a:off x="7627349" y="524289"/>
              <a:ext cx="4033867" cy="1181785"/>
            </a:xfrm>
            <a:custGeom>
              <a:avLst/>
              <a:gdLst>
                <a:gd name="connsiteX0" fmla="*/ 2016934 w 4033867"/>
                <a:gd name="connsiteY0" fmla="*/ 0 h 1181785"/>
                <a:gd name="connsiteX1" fmla="*/ 0 w 4033867"/>
                <a:gd name="connsiteY1" fmla="*/ 672207 h 1181785"/>
                <a:gd name="connsiteX2" fmla="*/ 0 w 4033867"/>
                <a:gd name="connsiteY2" fmla="*/ 1181786 h 1181785"/>
                <a:gd name="connsiteX3" fmla="*/ 2016934 w 4033867"/>
                <a:gd name="connsiteY3" fmla="*/ 509579 h 1181785"/>
                <a:gd name="connsiteX4" fmla="*/ 4033868 w 4033867"/>
                <a:gd name="connsiteY4" fmla="*/ 1181786 h 1181785"/>
                <a:gd name="connsiteX5" fmla="*/ 4033868 w 4033867"/>
                <a:gd name="connsiteY5" fmla="*/ 672207 h 1181785"/>
                <a:gd name="connsiteX6" fmla="*/ 2016934 w 4033867"/>
                <a:gd name="connsiteY6" fmla="*/ 0 h 118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3867" h="1181785">
                  <a:moveTo>
                    <a:pt x="2016934" y="0"/>
                  </a:moveTo>
                  <a:lnTo>
                    <a:pt x="0" y="672207"/>
                  </a:lnTo>
                  <a:lnTo>
                    <a:pt x="0" y="1181786"/>
                  </a:lnTo>
                  <a:lnTo>
                    <a:pt x="2016934" y="509579"/>
                  </a:lnTo>
                  <a:lnTo>
                    <a:pt x="4033868" y="1181786"/>
                  </a:lnTo>
                  <a:lnTo>
                    <a:pt x="4033868" y="672207"/>
                  </a:lnTo>
                  <a:lnTo>
                    <a:pt x="2016934" y="0"/>
                  </a:lnTo>
                  <a:close/>
                </a:path>
              </a:pathLst>
            </a:custGeom>
            <a:grpFill/>
            <a:ln w="12670" cap="flat">
              <a:noFill/>
              <a:prstDash val="solid"/>
              <a:miter/>
            </a:ln>
          </p:spPr>
          <p:txBody>
            <a:bodyPr rtlCol="0" anchor="ctr"/>
            <a:lstStyle/>
            <a:p>
              <a:endParaRPr lang="en-US" sz="1800"/>
            </a:p>
          </p:txBody>
        </p:sp>
        <p:sp>
          <p:nvSpPr>
            <p:cNvPr id="9" name="Freeform 8">
              <a:extLst>
                <a:ext uri="{FF2B5EF4-FFF2-40B4-BE49-F238E27FC236}">
                  <a16:creationId xmlns:a16="http://schemas.microsoft.com/office/drawing/2014/main" id="{8FC8E4B5-0CBF-864B-9110-D197114B5BD8}"/>
                </a:ext>
              </a:extLst>
            </p:cNvPr>
            <p:cNvSpPr/>
            <p:nvPr/>
          </p:nvSpPr>
          <p:spPr>
            <a:xfrm>
              <a:off x="7627349" y="440860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116 h 1071548"/>
                <a:gd name="connsiteX6" fmla="*/ 2539753 w 4034375"/>
                <a:gd name="connsiteY6" fmla="*/ 871116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557"/>
                    <a:pt x="3828089" y="366993"/>
                    <a:pt x="2540261" y="366993"/>
                  </a:cubicBezTo>
                  <a:lnTo>
                    <a:pt x="1493988" y="366993"/>
                  </a:lnTo>
                  <a:cubicBezTo>
                    <a:pt x="173174" y="377141"/>
                    <a:pt x="25373" y="549031"/>
                    <a:pt x="0" y="567298"/>
                  </a:cubicBezTo>
                  <a:lnTo>
                    <a:pt x="0" y="1071548"/>
                  </a:lnTo>
                  <a:cubicBezTo>
                    <a:pt x="25373" y="1053154"/>
                    <a:pt x="173174" y="881265"/>
                    <a:pt x="1493988" y="871116"/>
                  </a:cubicBezTo>
                  <a:lnTo>
                    <a:pt x="2539753" y="871116"/>
                  </a:lnTo>
                  <a:cubicBezTo>
                    <a:pt x="3827582" y="871116"/>
                    <a:pt x="4023084" y="533808"/>
                    <a:pt x="4033868" y="504124"/>
                  </a:cubicBezTo>
                  <a:close/>
                </a:path>
              </a:pathLst>
            </a:custGeom>
            <a:grpFill/>
            <a:ln w="12670" cap="flat">
              <a:noFill/>
              <a:prstDash val="solid"/>
              <a:miter/>
            </a:ln>
          </p:spPr>
          <p:txBody>
            <a:bodyPr rtlCol="0" anchor="ctr"/>
            <a:lstStyle/>
            <a:p>
              <a:endParaRPr lang="en-US" sz="1800"/>
            </a:p>
          </p:txBody>
        </p:sp>
        <p:sp>
          <p:nvSpPr>
            <p:cNvPr id="10" name="Freeform 9">
              <a:extLst>
                <a:ext uri="{FF2B5EF4-FFF2-40B4-BE49-F238E27FC236}">
                  <a16:creationId xmlns:a16="http://schemas.microsoft.com/office/drawing/2014/main" id="{9DFD3E64-0D9B-8344-AE26-7E6565667679}"/>
                </a:ext>
              </a:extLst>
            </p:cNvPr>
            <p:cNvSpPr/>
            <p:nvPr/>
          </p:nvSpPr>
          <p:spPr>
            <a:xfrm>
              <a:off x="7627349" y="524889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243 h 1071548"/>
                <a:gd name="connsiteX6" fmla="*/ 2539753 w 4034375"/>
                <a:gd name="connsiteY6" fmla="*/ 871243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684"/>
                    <a:pt x="3828089" y="366993"/>
                    <a:pt x="2540261" y="366993"/>
                  </a:cubicBezTo>
                  <a:lnTo>
                    <a:pt x="1493988" y="366993"/>
                  </a:lnTo>
                  <a:cubicBezTo>
                    <a:pt x="173174" y="377142"/>
                    <a:pt x="25373" y="549031"/>
                    <a:pt x="0" y="567298"/>
                  </a:cubicBezTo>
                  <a:lnTo>
                    <a:pt x="0" y="1071548"/>
                  </a:lnTo>
                  <a:cubicBezTo>
                    <a:pt x="25373" y="1053154"/>
                    <a:pt x="173174" y="881265"/>
                    <a:pt x="1493988" y="871243"/>
                  </a:cubicBezTo>
                  <a:lnTo>
                    <a:pt x="2539753" y="871243"/>
                  </a:lnTo>
                  <a:cubicBezTo>
                    <a:pt x="3827582" y="871243"/>
                    <a:pt x="4023084" y="533808"/>
                    <a:pt x="4033868" y="504124"/>
                  </a:cubicBezTo>
                  <a:close/>
                </a:path>
              </a:pathLst>
            </a:custGeom>
            <a:grpFill/>
            <a:ln w="12670" cap="flat">
              <a:noFill/>
              <a:prstDash val="solid"/>
              <a:miter/>
            </a:ln>
          </p:spPr>
          <p:txBody>
            <a:bodyPr rtlCol="0" anchor="ctr"/>
            <a:lstStyle/>
            <a:p>
              <a:endParaRPr lang="en-US" sz="1800"/>
            </a:p>
          </p:txBody>
        </p:sp>
        <p:sp>
          <p:nvSpPr>
            <p:cNvPr id="11" name="Freeform 10">
              <a:extLst>
                <a:ext uri="{FF2B5EF4-FFF2-40B4-BE49-F238E27FC236}">
                  <a16:creationId xmlns:a16="http://schemas.microsoft.com/office/drawing/2014/main" id="{9A52CD8B-2E97-4342-8DBF-61223C03F534}"/>
                </a:ext>
              </a:extLst>
            </p:cNvPr>
            <p:cNvSpPr/>
            <p:nvPr/>
          </p:nvSpPr>
          <p:spPr>
            <a:xfrm>
              <a:off x="11119366" y="2695674"/>
              <a:ext cx="541849" cy="1661807"/>
            </a:xfrm>
            <a:custGeom>
              <a:avLst/>
              <a:gdLst>
                <a:gd name="connsiteX0" fmla="*/ 0 w 541849"/>
                <a:gd name="connsiteY0" fmla="*/ 0 h 1661807"/>
                <a:gd name="connsiteX1" fmla="*/ 0 w 541849"/>
                <a:gd name="connsiteY1" fmla="*/ 1661807 h 1661807"/>
                <a:gd name="connsiteX2" fmla="*/ 541849 w 541849"/>
                <a:gd name="connsiteY2" fmla="*/ 1382725 h 1661807"/>
                <a:gd name="connsiteX3" fmla="*/ 541849 w 541849"/>
                <a:gd name="connsiteY3" fmla="*/ 0 h 1661807"/>
              </a:gdLst>
              <a:ahLst/>
              <a:cxnLst>
                <a:cxn ang="0">
                  <a:pos x="connsiteX0" y="connsiteY0"/>
                </a:cxn>
                <a:cxn ang="0">
                  <a:pos x="connsiteX1" y="connsiteY1"/>
                </a:cxn>
                <a:cxn ang="0">
                  <a:pos x="connsiteX2" y="connsiteY2"/>
                </a:cxn>
                <a:cxn ang="0">
                  <a:pos x="connsiteX3" y="connsiteY3"/>
                </a:cxn>
              </a:cxnLst>
              <a:rect l="l" t="t" r="r" b="b"/>
              <a:pathLst>
                <a:path w="541849" h="1661807">
                  <a:moveTo>
                    <a:pt x="0" y="0"/>
                  </a:moveTo>
                  <a:lnTo>
                    <a:pt x="0" y="1661807"/>
                  </a:lnTo>
                  <a:cubicBezTo>
                    <a:pt x="444035" y="1559688"/>
                    <a:pt x="534618" y="1402261"/>
                    <a:pt x="541849" y="1382725"/>
                  </a:cubicBezTo>
                  <a:lnTo>
                    <a:pt x="541849" y="0"/>
                  </a:lnTo>
                  <a:close/>
                </a:path>
              </a:pathLst>
            </a:custGeom>
            <a:grpFill/>
            <a:ln w="12670" cap="flat">
              <a:noFill/>
              <a:prstDash val="solid"/>
              <a:miter/>
            </a:ln>
          </p:spPr>
          <p:txBody>
            <a:bodyPr rtlCol="0" anchor="ctr"/>
            <a:lstStyle/>
            <a:p>
              <a:endParaRPr lang="en-US" sz="1800"/>
            </a:p>
          </p:txBody>
        </p:sp>
      </p:grpSp>
      <p:sp>
        <p:nvSpPr>
          <p:cNvPr id="2" name="Title 1">
            <a:extLst>
              <a:ext uri="{FF2B5EF4-FFF2-40B4-BE49-F238E27FC236}">
                <a16:creationId xmlns:a16="http://schemas.microsoft.com/office/drawing/2014/main" id="{4CB71193-550B-4245-9C3C-F188194A2AAD}"/>
              </a:ext>
            </a:extLst>
          </p:cNvPr>
          <p:cNvSpPr>
            <a:spLocks noGrp="1"/>
          </p:cNvSpPr>
          <p:nvPr>
            <p:ph type="title" hasCustomPrompt="1"/>
          </p:nvPr>
        </p:nvSpPr>
        <p:spPr>
          <a:xfrm>
            <a:off x="640080" y="1892809"/>
            <a:ext cx="7315200" cy="2852737"/>
          </a:xfrm>
        </p:spPr>
        <p:txBody>
          <a:bodyPr anchor="ctr"/>
          <a:lstStyle>
            <a:lvl1pPr>
              <a:defRPr sz="5400">
                <a:solidFill>
                  <a:schemeClr val="accent2"/>
                </a:solidFill>
              </a:defRPr>
            </a:lvl1pPr>
          </a:lstStyle>
          <a:p>
            <a:r>
              <a:rPr lang="en-US"/>
              <a:t>Click to edit divider</a:t>
            </a:r>
          </a:p>
        </p:txBody>
      </p:sp>
    </p:spTree>
    <p:extLst>
      <p:ext uri="{BB962C8B-B14F-4D97-AF65-F5344CB8AC3E}">
        <p14:creationId xmlns:p14="http://schemas.microsoft.com/office/powerpoint/2010/main" val="302164093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MGB Quote 1">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pic>
        <p:nvPicPr>
          <p:cNvPr id="10" name="Picture 9">
            <a:extLst>
              <a:ext uri="{FF2B5EF4-FFF2-40B4-BE49-F238E27FC236}">
                <a16:creationId xmlns:a16="http://schemas.microsoft.com/office/drawing/2014/main" id="{C956DAAB-4311-6FB6-1E88-B126F229E1F0}"/>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255182" y="239487"/>
            <a:ext cx="11668595" cy="6382086"/>
          </a:xfrm>
          <a:prstGeom prst="roundRect">
            <a:avLst>
              <a:gd name="adj" fmla="val 2634"/>
            </a:avLst>
          </a:prstGeom>
        </p:spPr>
      </p:pic>
      <p:sp>
        <p:nvSpPr>
          <p:cNvPr id="11" name="Title 1">
            <a:extLst>
              <a:ext uri="{FF2B5EF4-FFF2-40B4-BE49-F238E27FC236}">
                <a16:creationId xmlns:a16="http://schemas.microsoft.com/office/drawing/2014/main" id="{F4AAE623-33AB-B986-3EF7-218E19AD4ACE}"/>
              </a:ext>
            </a:extLst>
          </p:cNvPr>
          <p:cNvSpPr>
            <a:spLocks noGrp="1"/>
          </p:cNvSpPr>
          <p:nvPr>
            <p:ph type="title"/>
          </p:nvPr>
        </p:nvSpPr>
        <p:spPr>
          <a:xfrm>
            <a:off x="1170432" y="1920240"/>
            <a:ext cx="7444408" cy="2576378"/>
          </a:xfrm>
        </p:spPr>
        <p:txBody>
          <a:bodyPr/>
          <a:lstStyle>
            <a:lvl1pPr>
              <a:defRPr lang="en-US" sz="5400" kern="1200" dirty="0">
                <a:solidFill>
                  <a:schemeClr val="accent2"/>
                </a:solidFill>
                <a:latin typeface="+mj-lt"/>
                <a:ea typeface="+mj-ea"/>
                <a:cs typeface="+mj-cs"/>
              </a:defRPr>
            </a:lvl1pPr>
          </a:lstStyle>
          <a:p>
            <a:r>
              <a:rPr lang="en-US"/>
              <a:t>Click to edit Master title style</a:t>
            </a:r>
          </a:p>
        </p:txBody>
      </p:sp>
      <p:sp>
        <p:nvSpPr>
          <p:cNvPr id="14" name="Text Placeholder 3">
            <a:extLst>
              <a:ext uri="{FF2B5EF4-FFF2-40B4-BE49-F238E27FC236}">
                <a16:creationId xmlns:a16="http://schemas.microsoft.com/office/drawing/2014/main" id="{7ABF227A-9ADB-D7A2-E1B7-23302A1C1FFA}"/>
              </a:ext>
            </a:extLst>
          </p:cNvPr>
          <p:cNvSpPr>
            <a:spLocks noGrp="1"/>
          </p:cNvSpPr>
          <p:nvPr>
            <p:ph type="body" sz="half" idx="2" hasCustomPrompt="1"/>
          </p:nvPr>
        </p:nvSpPr>
        <p:spPr>
          <a:xfrm>
            <a:off x="1170433" y="4626865"/>
            <a:ext cx="3657599" cy="914401"/>
          </a:xfrm>
        </p:spPr>
        <p:txBody>
          <a:bodyPr/>
          <a:lstStyle/>
          <a:p>
            <a:r>
              <a:rPr lang="en-US"/>
              <a:t>–Author of quote</a:t>
            </a:r>
          </a:p>
        </p:txBody>
      </p:sp>
    </p:spTree>
    <p:extLst>
      <p:ext uri="{BB962C8B-B14F-4D97-AF65-F5344CB8AC3E}">
        <p14:creationId xmlns:p14="http://schemas.microsoft.com/office/powerpoint/2010/main" val="278040680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MGB Quote 2">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F08D3E0-0C97-66F6-7CE4-3FC4D729390C}"/>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55182" y="239487"/>
            <a:ext cx="11668595" cy="6382086"/>
          </a:xfrm>
          <a:prstGeom prst="roundRect">
            <a:avLst>
              <a:gd name="adj" fmla="val 2634"/>
            </a:avLst>
          </a:prstGeom>
        </p:spPr>
      </p:pic>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5"/>
                      <a:stretch>
                        <a:fillRect/>
                      </a:stretch>
                    </p:blipFill>
                    <p:spPr>
                      <a:xfrm>
                        <a:off x="1589" y="1589"/>
                        <a:ext cx="1587" cy="1587"/>
                      </a:xfrm>
                      <a:prstGeom prst="rect">
                        <a:avLst/>
                      </a:prstGeom>
                    </p:spPr>
                  </p:pic>
                </p:oleObj>
              </mc:Fallback>
            </mc:AlternateContent>
          </a:graphicData>
        </a:graphic>
      </p:graphicFrame>
      <p:sp>
        <p:nvSpPr>
          <p:cNvPr id="11" name="Title 1">
            <a:extLst>
              <a:ext uri="{FF2B5EF4-FFF2-40B4-BE49-F238E27FC236}">
                <a16:creationId xmlns:a16="http://schemas.microsoft.com/office/drawing/2014/main" id="{F4AAE623-33AB-B986-3EF7-218E19AD4ACE}"/>
              </a:ext>
            </a:extLst>
          </p:cNvPr>
          <p:cNvSpPr>
            <a:spLocks noGrp="1"/>
          </p:cNvSpPr>
          <p:nvPr>
            <p:ph type="title"/>
          </p:nvPr>
        </p:nvSpPr>
        <p:spPr>
          <a:xfrm>
            <a:off x="1170432" y="1920240"/>
            <a:ext cx="7444408" cy="2576378"/>
          </a:xfrm>
        </p:spPr>
        <p:txBody>
          <a:bodyPr/>
          <a:lstStyle>
            <a:lvl1pPr>
              <a:defRPr lang="en-US" sz="5400" kern="1200" dirty="0">
                <a:solidFill>
                  <a:schemeClr val="accent2"/>
                </a:solidFill>
                <a:latin typeface="+mj-lt"/>
                <a:ea typeface="+mj-ea"/>
                <a:cs typeface="+mj-cs"/>
              </a:defRPr>
            </a:lvl1pPr>
          </a:lstStyle>
          <a:p>
            <a:r>
              <a:rPr lang="en-US"/>
              <a:t>Click to edit Master title style</a:t>
            </a:r>
          </a:p>
        </p:txBody>
      </p:sp>
      <p:sp>
        <p:nvSpPr>
          <p:cNvPr id="14" name="Text Placeholder 3">
            <a:extLst>
              <a:ext uri="{FF2B5EF4-FFF2-40B4-BE49-F238E27FC236}">
                <a16:creationId xmlns:a16="http://schemas.microsoft.com/office/drawing/2014/main" id="{7ABF227A-9ADB-D7A2-E1B7-23302A1C1FFA}"/>
              </a:ext>
            </a:extLst>
          </p:cNvPr>
          <p:cNvSpPr>
            <a:spLocks noGrp="1"/>
          </p:cNvSpPr>
          <p:nvPr>
            <p:ph type="body" sz="half" idx="2" hasCustomPrompt="1"/>
          </p:nvPr>
        </p:nvSpPr>
        <p:spPr>
          <a:xfrm>
            <a:off x="1170433" y="4626865"/>
            <a:ext cx="3657599" cy="914401"/>
          </a:xfrm>
        </p:spPr>
        <p:txBody>
          <a:bodyPr/>
          <a:lstStyle/>
          <a:p>
            <a:r>
              <a:rPr lang="en-US"/>
              <a:t>–Author of quote</a:t>
            </a:r>
          </a:p>
        </p:txBody>
      </p:sp>
    </p:spTree>
    <p:extLst>
      <p:ext uri="{BB962C8B-B14F-4D97-AF65-F5344CB8AC3E}">
        <p14:creationId xmlns:p14="http://schemas.microsoft.com/office/powerpoint/2010/main" val="112805664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MGB Quote 3">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3024749-BD1A-F885-FC45-4DBADF08D63F}"/>
              </a:ext>
            </a:extLst>
          </p:cNvPr>
          <p:cNvPicPr>
            <a:picLocks noChangeAspect="1"/>
          </p:cNvPicPr>
          <p:nvPr userDrawn="1"/>
        </p:nvPicPr>
        <p:blipFill>
          <a:blip r:embed="rId3" cstate="screen">
            <a:extLst>
              <a:ext uri="{28A0092B-C50C-407E-A947-70E740481C1C}">
                <a14:useLocalDpi xmlns:a14="http://schemas.microsoft.com/office/drawing/2010/main"/>
              </a:ext>
            </a:extLst>
          </a:blip>
          <a:srcRect t="3439" r="8360" b="4922"/>
          <a:stretch/>
        </p:blipFill>
        <p:spPr>
          <a:xfrm>
            <a:off x="255182" y="239487"/>
            <a:ext cx="11668595" cy="6382086"/>
          </a:xfrm>
          <a:prstGeom prst="roundRect">
            <a:avLst>
              <a:gd name="adj" fmla="val 2634"/>
            </a:avLst>
          </a:prstGeom>
        </p:spPr>
      </p:pic>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5"/>
                      <a:stretch>
                        <a:fillRect/>
                      </a:stretch>
                    </p:blipFill>
                    <p:spPr>
                      <a:xfrm>
                        <a:off x="1589" y="1589"/>
                        <a:ext cx="1587" cy="1587"/>
                      </a:xfrm>
                      <a:prstGeom prst="rect">
                        <a:avLst/>
                      </a:prstGeom>
                    </p:spPr>
                  </p:pic>
                </p:oleObj>
              </mc:Fallback>
            </mc:AlternateContent>
          </a:graphicData>
        </a:graphic>
      </p:graphicFrame>
      <p:sp>
        <p:nvSpPr>
          <p:cNvPr id="11" name="Title 1">
            <a:extLst>
              <a:ext uri="{FF2B5EF4-FFF2-40B4-BE49-F238E27FC236}">
                <a16:creationId xmlns:a16="http://schemas.microsoft.com/office/drawing/2014/main" id="{F4AAE623-33AB-B986-3EF7-218E19AD4ACE}"/>
              </a:ext>
            </a:extLst>
          </p:cNvPr>
          <p:cNvSpPr>
            <a:spLocks noGrp="1"/>
          </p:cNvSpPr>
          <p:nvPr>
            <p:ph type="title"/>
          </p:nvPr>
        </p:nvSpPr>
        <p:spPr>
          <a:xfrm>
            <a:off x="1170432" y="1920240"/>
            <a:ext cx="7444408" cy="2576378"/>
          </a:xfrm>
        </p:spPr>
        <p:txBody>
          <a:bodyPr/>
          <a:lstStyle>
            <a:lvl1pPr>
              <a:defRPr lang="en-US" sz="5400" kern="1200" dirty="0">
                <a:solidFill>
                  <a:schemeClr val="accent2"/>
                </a:solidFill>
                <a:latin typeface="+mj-lt"/>
                <a:ea typeface="+mj-ea"/>
                <a:cs typeface="+mj-cs"/>
              </a:defRPr>
            </a:lvl1pPr>
          </a:lstStyle>
          <a:p>
            <a:r>
              <a:rPr lang="en-US"/>
              <a:t>Click to edit Master title style</a:t>
            </a:r>
          </a:p>
        </p:txBody>
      </p:sp>
      <p:sp>
        <p:nvSpPr>
          <p:cNvPr id="14" name="Text Placeholder 3">
            <a:extLst>
              <a:ext uri="{FF2B5EF4-FFF2-40B4-BE49-F238E27FC236}">
                <a16:creationId xmlns:a16="http://schemas.microsoft.com/office/drawing/2014/main" id="{7ABF227A-9ADB-D7A2-E1B7-23302A1C1FFA}"/>
              </a:ext>
            </a:extLst>
          </p:cNvPr>
          <p:cNvSpPr>
            <a:spLocks noGrp="1"/>
          </p:cNvSpPr>
          <p:nvPr>
            <p:ph type="body" sz="half" idx="2" hasCustomPrompt="1"/>
          </p:nvPr>
        </p:nvSpPr>
        <p:spPr>
          <a:xfrm>
            <a:off x="1170433" y="4626865"/>
            <a:ext cx="3657599" cy="914401"/>
          </a:xfrm>
        </p:spPr>
        <p:txBody>
          <a:bodyPr/>
          <a:lstStyle/>
          <a:p>
            <a:r>
              <a:rPr lang="en-US"/>
              <a:t>–Author of quote</a:t>
            </a:r>
          </a:p>
        </p:txBody>
      </p:sp>
    </p:spTree>
    <p:extLst>
      <p:ext uri="{BB962C8B-B14F-4D97-AF65-F5344CB8AC3E}">
        <p14:creationId xmlns:p14="http://schemas.microsoft.com/office/powerpoint/2010/main" val="215304644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MGB Quote 4">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C7CC433-ABB9-CA2C-ABF8-EFA691A8D9E8}"/>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55182" y="239487"/>
            <a:ext cx="11668595" cy="6382086"/>
          </a:xfrm>
          <a:prstGeom prst="roundRect">
            <a:avLst>
              <a:gd name="adj" fmla="val 2634"/>
            </a:avLst>
          </a:prstGeom>
        </p:spPr>
      </p:pic>
      <p:sp>
        <p:nvSpPr>
          <p:cNvPr id="4" name="Rounded Rectangle 3">
            <a:extLst>
              <a:ext uri="{FF2B5EF4-FFF2-40B4-BE49-F238E27FC236}">
                <a16:creationId xmlns:a16="http://schemas.microsoft.com/office/drawing/2014/main" id="{A550EBF1-27F3-A7C8-22A0-6688ED1D4A03}"/>
              </a:ext>
            </a:extLst>
          </p:cNvPr>
          <p:cNvSpPr/>
          <p:nvPr userDrawn="1"/>
        </p:nvSpPr>
        <p:spPr>
          <a:xfrm>
            <a:off x="255182" y="236427"/>
            <a:ext cx="11668595" cy="6382085"/>
          </a:xfrm>
          <a:prstGeom prst="roundRect">
            <a:avLst>
              <a:gd name="adj" fmla="val 2196"/>
            </a:avLst>
          </a:prstGeom>
          <a:gradFill>
            <a:gsLst>
              <a:gs pos="5000">
                <a:schemeClr val="bg1">
                  <a:lumMod val="87000"/>
                  <a:lumOff val="13000"/>
                  <a:alpha val="0"/>
                </a:schemeClr>
              </a:gs>
              <a:gs pos="43000">
                <a:schemeClr val="bg1">
                  <a:alpha val="77504"/>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5"/>
                      <a:stretch>
                        <a:fillRect/>
                      </a:stretch>
                    </p:blipFill>
                    <p:spPr>
                      <a:xfrm>
                        <a:off x="1589" y="1589"/>
                        <a:ext cx="1587" cy="1587"/>
                      </a:xfrm>
                      <a:prstGeom prst="rect">
                        <a:avLst/>
                      </a:prstGeom>
                    </p:spPr>
                  </p:pic>
                </p:oleObj>
              </mc:Fallback>
            </mc:AlternateContent>
          </a:graphicData>
        </a:graphic>
      </p:graphicFrame>
      <p:sp>
        <p:nvSpPr>
          <p:cNvPr id="11" name="Title 1">
            <a:extLst>
              <a:ext uri="{FF2B5EF4-FFF2-40B4-BE49-F238E27FC236}">
                <a16:creationId xmlns:a16="http://schemas.microsoft.com/office/drawing/2014/main" id="{F4AAE623-33AB-B986-3EF7-218E19AD4ACE}"/>
              </a:ext>
            </a:extLst>
          </p:cNvPr>
          <p:cNvSpPr>
            <a:spLocks noGrp="1"/>
          </p:cNvSpPr>
          <p:nvPr>
            <p:ph type="title"/>
          </p:nvPr>
        </p:nvSpPr>
        <p:spPr>
          <a:xfrm>
            <a:off x="1170432" y="1920240"/>
            <a:ext cx="7444408" cy="2576378"/>
          </a:xfrm>
        </p:spPr>
        <p:txBody>
          <a:bodyPr/>
          <a:lstStyle>
            <a:lvl1pPr>
              <a:defRPr lang="en-US" sz="5400" kern="1200" dirty="0">
                <a:solidFill>
                  <a:schemeClr val="accent2"/>
                </a:solidFill>
                <a:latin typeface="+mj-lt"/>
                <a:ea typeface="+mj-ea"/>
                <a:cs typeface="+mj-cs"/>
              </a:defRPr>
            </a:lvl1pPr>
          </a:lstStyle>
          <a:p>
            <a:r>
              <a:rPr lang="en-US"/>
              <a:t>Click to edit Master title style</a:t>
            </a:r>
          </a:p>
        </p:txBody>
      </p:sp>
      <p:sp>
        <p:nvSpPr>
          <p:cNvPr id="14" name="Text Placeholder 3">
            <a:extLst>
              <a:ext uri="{FF2B5EF4-FFF2-40B4-BE49-F238E27FC236}">
                <a16:creationId xmlns:a16="http://schemas.microsoft.com/office/drawing/2014/main" id="{7ABF227A-9ADB-D7A2-E1B7-23302A1C1FFA}"/>
              </a:ext>
            </a:extLst>
          </p:cNvPr>
          <p:cNvSpPr>
            <a:spLocks noGrp="1"/>
          </p:cNvSpPr>
          <p:nvPr>
            <p:ph type="body" sz="half" idx="2" hasCustomPrompt="1"/>
          </p:nvPr>
        </p:nvSpPr>
        <p:spPr>
          <a:xfrm>
            <a:off x="1170433" y="4626865"/>
            <a:ext cx="3657599" cy="914401"/>
          </a:xfrm>
        </p:spPr>
        <p:txBody>
          <a:bodyPr/>
          <a:lstStyle/>
          <a:p>
            <a:r>
              <a:rPr lang="en-US"/>
              <a:t>–Author of quote</a:t>
            </a:r>
          </a:p>
        </p:txBody>
      </p:sp>
    </p:spTree>
    <p:extLst>
      <p:ext uri="{BB962C8B-B14F-4D97-AF65-F5344CB8AC3E}">
        <p14:creationId xmlns:p14="http://schemas.microsoft.com/office/powerpoint/2010/main" val="8536637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958274"/>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515944"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15944" y="2958273"/>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Date Placeholder 1">
            <a:extLst>
              <a:ext uri="{FF2B5EF4-FFF2-40B4-BE49-F238E27FC236}">
                <a16:creationId xmlns:a16="http://schemas.microsoft.com/office/drawing/2014/main" id="{8AF8A515-AA94-45D1-9223-5C2272618D85}"/>
              </a:ext>
            </a:extLst>
          </p:cNvPr>
          <p:cNvSpPr>
            <a:spLocks noGrp="1"/>
          </p:cNvSpPr>
          <p:nvPr>
            <p:ph type="dt" sz="half" idx="10"/>
          </p:nvPr>
        </p:nvSpPr>
        <p:spPr/>
        <p:txBody>
          <a:bodyPr/>
          <a:lstStyle/>
          <a:p>
            <a:r>
              <a:rPr lang="en-US"/>
              <a:t>20XX</a:t>
            </a:r>
          </a:p>
        </p:txBody>
      </p:sp>
      <p:sp>
        <p:nvSpPr>
          <p:cNvPr id="11" name="Footer Placeholder 10">
            <a:extLst>
              <a:ext uri="{FF2B5EF4-FFF2-40B4-BE49-F238E27FC236}">
                <a16:creationId xmlns:a16="http://schemas.microsoft.com/office/drawing/2014/main" id="{D052F5BC-98E0-4D60-AD67-9547738B7DD4}"/>
              </a:ext>
            </a:extLst>
          </p:cNvPr>
          <p:cNvSpPr>
            <a:spLocks noGrp="1"/>
          </p:cNvSpPr>
          <p:nvPr>
            <p:ph type="ftr" sz="quarter" idx="11"/>
          </p:nvPr>
        </p:nvSpPr>
        <p:spPr/>
        <p:txBody>
          <a:bodyPr/>
          <a:lstStyle/>
          <a:p>
            <a:r>
              <a:rPr lang="en-US"/>
              <a:t>Presentation Title</a:t>
            </a:r>
          </a:p>
        </p:txBody>
      </p:sp>
      <p:sp>
        <p:nvSpPr>
          <p:cNvPr id="12" name="Slide Number Placeholder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3448961296"/>
      </p:ext>
    </p:extLst>
  </p:cSld>
  <p:clrMapOvr>
    <a:masterClrMapping/>
  </p:clrMapOvr>
  <p:hf sldNum="0" hdr="0" ftr="0" dt="0"/>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MGB Factoid 1">
    <p:bg>
      <p:bgPr>
        <a:solidFill>
          <a:srgbClr val="D5DCEB"/>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71193-550B-4245-9C3C-F188194A2AAD}"/>
              </a:ext>
            </a:extLst>
          </p:cNvPr>
          <p:cNvSpPr>
            <a:spLocks noGrp="1"/>
          </p:cNvSpPr>
          <p:nvPr>
            <p:ph type="title" hasCustomPrompt="1"/>
          </p:nvPr>
        </p:nvSpPr>
        <p:spPr>
          <a:xfrm>
            <a:off x="640080" y="1796841"/>
            <a:ext cx="10911840" cy="2852737"/>
          </a:xfrm>
        </p:spPr>
        <p:txBody>
          <a:bodyPr anchor="ctr"/>
          <a:lstStyle>
            <a:lvl1pPr>
              <a:lnSpc>
                <a:spcPct val="100000"/>
              </a:lnSpc>
              <a:defRPr sz="5400">
                <a:solidFill>
                  <a:schemeClr val="accent2"/>
                </a:solidFill>
              </a:defRPr>
            </a:lvl1pPr>
          </a:lstStyle>
          <a:p>
            <a:r>
              <a:rPr lang="en-US"/>
              <a:t>Factoid teal—Georgia font in sentence case. Use this slide for hero statement.</a:t>
            </a:r>
          </a:p>
        </p:txBody>
      </p:sp>
    </p:spTree>
    <p:extLst>
      <p:ext uri="{BB962C8B-B14F-4D97-AF65-F5344CB8AC3E}">
        <p14:creationId xmlns:p14="http://schemas.microsoft.com/office/powerpoint/2010/main" val="180850405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MGB Factoid 2">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71193-550B-4245-9C3C-F188194A2AAD}"/>
              </a:ext>
            </a:extLst>
          </p:cNvPr>
          <p:cNvSpPr>
            <a:spLocks noGrp="1"/>
          </p:cNvSpPr>
          <p:nvPr>
            <p:ph type="title" hasCustomPrompt="1"/>
          </p:nvPr>
        </p:nvSpPr>
        <p:spPr>
          <a:xfrm>
            <a:off x="640080" y="1796841"/>
            <a:ext cx="10911840" cy="2852737"/>
          </a:xfrm>
        </p:spPr>
        <p:txBody>
          <a:bodyPr anchor="ctr"/>
          <a:lstStyle>
            <a:lvl1pPr>
              <a:lnSpc>
                <a:spcPct val="100000"/>
              </a:lnSpc>
              <a:defRPr sz="5400">
                <a:solidFill>
                  <a:schemeClr val="accent2"/>
                </a:solidFill>
              </a:defRPr>
            </a:lvl1pPr>
          </a:lstStyle>
          <a:p>
            <a:r>
              <a:rPr lang="en-US"/>
              <a:t>Factoid teal—Georgia font in sentence case. Use this slide for hero statement.</a:t>
            </a:r>
          </a:p>
        </p:txBody>
      </p:sp>
    </p:spTree>
    <p:extLst>
      <p:ext uri="{BB962C8B-B14F-4D97-AF65-F5344CB8AC3E}">
        <p14:creationId xmlns:p14="http://schemas.microsoft.com/office/powerpoint/2010/main" val="359228690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3" name="Content Placeholder 2">
            <a:extLst>
              <a:ext uri="{FF2B5EF4-FFF2-40B4-BE49-F238E27FC236}">
                <a16:creationId xmlns:a16="http://schemas.microsoft.com/office/drawing/2014/main" id="{426FCD3D-BE75-4AB7-AF91-4934F3ADAA50}"/>
              </a:ext>
            </a:extLst>
          </p:cNvPr>
          <p:cNvSpPr>
            <a:spLocks noGrp="1"/>
          </p:cNvSpPr>
          <p:nvPr>
            <p:ph idx="1" hasCustomPrompt="1"/>
          </p:nvPr>
        </p:nvSpPr>
        <p:spPr>
          <a:xfrm>
            <a:off x="350520" y="1719072"/>
            <a:ext cx="11315700" cy="4023360"/>
          </a:xfrm>
        </p:spPr>
        <p:txBody>
          <a:bodyPr/>
          <a:lstStyle>
            <a:lvl4pPr marL="917621" indent="-233375">
              <a:buFont typeface="Wingdings" pitchFamily="2" charset="2"/>
              <a:buChar char="§"/>
              <a:defRPr/>
            </a:lvl4pPr>
            <a:lvl5pPr marL="1146233" indent="-234962">
              <a:buSzPct val="90000"/>
              <a:buFont typeface="System Font Regular"/>
              <a:buChar char="–"/>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3" name="Content Placeholder 2">
            <a:extLst>
              <a:ext uri="{FF2B5EF4-FFF2-40B4-BE49-F238E27FC236}">
                <a16:creationId xmlns:a16="http://schemas.microsoft.com/office/drawing/2014/main" id="{F243F78F-49AE-367E-9267-B3FD2E55B5D9}"/>
              </a:ext>
            </a:extLst>
          </p:cNvPr>
          <p:cNvSpPr>
            <a:spLocks noGrp="1"/>
          </p:cNvSpPr>
          <p:nvPr>
            <p:ph idx="10" hasCustomPrompt="1"/>
          </p:nvPr>
        </p:nvSpPr>
        <p:spPr>
          <a:xfrm>
            <a:off x="350520" y="5878274"/>
            <a:ext cx="11315700" cy="306032"/>
          </a:xfrm>
        </p:spPr>
        <p:txBody>
          <a:bodyPr/>
          <a:lstStyle>
            <a:lvl1pPr marL="409596" indent="0" algn="l" defTabSz="914446" rtl="0" eaLnBrk="1" latinLnBrk="0" hangingPunct="1">
              <a:lnSpc>
                <a:spcPct val="100000"/>
              </a:lnSpc>
              <a:spcBef>
                <a:spcPts val="0"/>
              </a:spcBef>
              <a:buFont typeface="Arial" panose="020B0604020202020204" pitchFamily="34" charset="0"/>
              <a:buNone/>
              <a:tabLst/>
              <a:defRPr lang="en-US" sz="800" b="0" kern="1200" dirty="0">
                <a:solidFill>
                  <a:schemeClr val="tx1"/>
                </a:solidFill>
                <a:latin typeface="+mn-lt"/>
                <a:ea typeface="+mn-ea"/>
                <a:cs typeface="+mn-cs"/>
              </a:defRPr>
            </a:lvl1pPr>
            <a:lvl2pPr marL="0" indent="0" algn="l" defTabSz="914446" rtl="0" eaLnBrk="1" latinLnBrk="0" hangingPunct="1">
              <a:lnSpc>
                <a:spcPct val="100000"/>
              </a:lnSpc>
              <a:spcBef>
                <a:spcPts val="0"/>
              </a:spcBef>
              <a:buFont typeface="Arial" panose="020B0604020202020204" pitchFamily="34" charset="0"/>
              <a:buNone/>
              <a:defRPr lang="en-US" sz="800" b="0" kern="1200" dirty="0">
                <a:solidFill>
                  <a:schemeClr val="tx1"/>
                </a:solidFill>
                <a:latin typeface="+mn-lt"/>
                <a:ea typeface="+mn-ea"/>
                <a:cs typeface="+mn-cs"/>
              </a:defRPr>
            </a:lvl2pPr>
            <a:lvl3pPr marL="0" indent="0" algn="l" defTabSz="914446" rtl="0" eaLnBrk="1" latinLnBrk="0" hangingPunct="1">
              <a:lnSpc>
                <a:spcPct val="100000"/>
              </a:lnSpc>
              <a:spcBef>
                <a:spcPts val="0"/>
              </a:spcBef>
              <a:buFont typeface="Arial" panose="020B0604020202020204" pitchFamily="34" charset="0"/>
              <a:buNone/>
              <a:defRPr lang="en-US" sz="800" b="0" kern="1200" dirty="0">
                <a:solidFill>
                  <a:schemeClr val="tx1"/>
                </a:solidFill>
                <a:latin typeface="+mn-lt"/>
                <a:ea typeface="+mn-ea"/>
                <a:cs typeface="+mn-cs"/>
              </a:defRPr>
            </a:lvl3pPr>
            <a:lvl4pPr marL="0" indent="0" algn="l" defTabSz="914446" rtl="0" eaLnBrk="1" latinLnBrk="0" hangingPunct="1">
              <a:lnSpc>
                <a:spcPct val="100000"/>
              </a:lnSpc>
              <a:spcBef>
                <a:spcPts val="0"/>
              </a:spcBef>
              <a:buFont typeface="Arial" panose="020B0604020202020204" pitchFamily="34" charset="0"/>
              <a:buNone/>
              <a:defRPr lang="en-US" sz="800" b="0" kern="1200" dirty="0">
                <a:solidFill>
                  <a:schemeClr val="tx1"/>
                </a:solidFill>
                <a:latin typeface="+mn-lt"/>
                <a:ea typeface="+mn-ea"/>
                <a:cs typeface="+mn-cs"/>
              </a:defRPr>
            </a:lvl4pPr>
            <a:lvl5pPr marL="0" indent="0" algn="l" defTabSz="914446" rtl="0" eaLnBrk="1" latinLnBrk="0" hangingPunct="1">
              <a:lnSpc>
                <a:spcPct val="100000"/>
              </a:lnSpc>
              <a:spcBef>
                <a:spcPts val="0"/>
              </a:spcBef>
              <a:buSzPct val="90000"/>
              <a:buFont typeface="Arial" panose="020B0604020202020204" pitchFamily="34" charset="0"/>
              <a:buNone/>
              <a:defRPr lang="en-US" sz="800" b="0" kern="1200" dirty="0">
                <a:solidFill>
                  <a:schemeClr val="tx1"/>
                </a:solidFill>
                <a:latin typeface="+mn-lt"/>
                <a:ea typeface="+mn-ea"/>
                <a:cs typeface="+mn-cs"/>
              </a:defRPr>
            </a:lvl5pPr>
          </a:lstStyle>
          <a:p>
            <a:r>
              <a:rPr lang="en-US" sz="800"/>
              <a:t>Source: enter source copy and/or notes in this live text box</a:t>
            </a:r>
            <a:br>
              <a:rPr lang="en-US" sz="800"/>
            </a:br>
            <a:r>
              <a:rPr lang="en-US" sz="800"/>
              <a:t>Text will wrap up from bottom of text box. Do not resize or reposition this text box. </a:t>
            </a:r>
          </a:p>
        </p:txBody>
      </p:sp>
      <p:sp>
        <p:nvSpPr>
          <p:cNvPr id="4" name="Footer Placeholder 12">
            <a:extLst>
              <a:ext uri="{FF2B5EF4-FFF2-40B4-BE49-F238E27FC236}">
                <a16:creationId xmlns:a16="http://schemas.microsoft.com/office/drawing/2014/main" id="{574C0647-A9CA-9BC2-7188-FE467F0DE5BF}"/>
              </a:ext>
            </a:extLst>
          </p:cNvPr>
          <p:cNvSpPr>
            <a:spLocks noGrp="1"/>
          </p:cNvSpPr>
          <p:nvPr>
            <p:ph type="ftr" sz="quarter" idx="3"/>
          </p:nvPr>
        </p:nvSpPr>
        <p:spPr>
          <a:xfrm>
            <a:off x="4248992" y="6313990"/>
            <a:ext cx="7278757" cy="258926"/>
          </a:xfrm>
          <a:prstGeom prst="rect">
            <a:avLst/>
          </a:prstGeom>
        </p:spPr>
        <p:txBody>
          <a:bodyPr vert="horz" lIns="91440" tIns="45720" rIns="91440" bIns="45720" rtlCol="0" anchor="ctr"/>
          <a:lstStyle>
            <a:lvl1pPr algn="r">
              <a:defRPr lang="en-US" sz="1000" kern="1200" dirty="0" smtClean="0">
                <a:solidFill>
                  <a:schemeClr val="tx1"/>
                </a:solidFill>
                <a:latin typeface="+mn-lt"/>
                <a:ea typeface="+mn-ea"/>
                <a:cs typeface="+mn-cs"/>
              </a:defRPr>
            </a:lvl1p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227003476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MGB Agenda_by topic">
    <p:spTree>
      <p:nvGrpSpPr>
        <p:cNvPr id="1" name=""/>
        <p:cNvGrpSpPr/>
        <p:nvPr/>
      </p:nvGrpSpPr>
      <p:grpSpPr>
        <a:xfrm>
          <a:off x="0" y="0"/>
          <a:ext cx="0" cy="0"/>
          <a:chOff x="0" y="0"/>
          <a:chExt cx="0" cy="0"/>
        </a:xfrm>
      </p:grpSpPr>
      <p:sp>
        <p:nvSpPr>
          <p:cNvPr id="20" name="Table Placeholder 19">
            <a:extLst>
              <a:ext uri="{FF2B5EF4-FFF2-40B4-BE49-F238E27FC236}">
                <a16:creationId xmlns:a16="http://schemas.microsoft.com/office/drawing/2014/main" id="{147479DF-B54A-40E9-050D-A7D543D51E04}"/>
              </a:ext>
            </a:extLst>
          </p:cNvPr>
          <p:cNvSpPr>
            <a:spLocks noGrp="1"/>
          </p:cNvSpPr>
          <p:nvPr>
            <p:ph type="tbl" sz="quarter" idx="11"/>
          </p:nvPr>
        </p:nvSpPr>
        <p:spPr>
          <a:xfrm>
            <a:off x="342900" y="1258888"/>
            <a:ext cx="11466808" cy="4340225"/>
          </a:xfrm>
        </p:spPr>
        <p:txBody>
          <a:bodyPr/>
          <a:lstStyle/>
          <a:p>
            <a:r>
              <a:rPr lang="en-US"/>
              <a:t>Click icon to add table</a:t>
            </a:r>
          </a:p>
        </p:txBody>
      </p:sp>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Agenda</a:t>
            </a:r>
          </a:p>
        </p:txBody>
      </p:sp>
      <p:sp>
        <p:nvSpPr>
          <p:cNvPr id="3" name="Footer Placeholder 1">
            <a:extLst>
              <a:ext uri="{FF2B5EF4-FFF2-40B4-BE49-F238E27FC236}">
                <a16:creationId xmlns:a16="http://schemas.microsoft.com/office/drawing/2014/main" id="{05FEACEE-E4E4-8CAB-2DD6-6DE78AEA11B6}"/>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203480070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MGB Agenda_by time">
    <p:spTree>
      <p:nvGrpSpPr>
        <p:cNvPr id="1" name=""/>
        <p:cNvGrpSpPr/>
        <p:nvPr/>
      </p:nvGrpSpPr>
      <p:grpSpPr>
        <a:xfrm>
          <a:off x="0" y="0"/>
          <a:ext cx="0" cy="0"/>
          <a:chOff x="0" y="0"/>
          <a:chExt cx="0" cy="0"/>
        </a:xfrm>
      </p:grpSpPr>
      <p:sp>
        <p:nvSpPr>
          <p:cNvPr id="20" name="Table Placeholder 19">
            <a:extLst>
              <a:ext uri="{FF2B5EF4-FFF2-40B4-BE49-F238E27FC236}">
                <a16:creationId xmlns:a16="http://schemas.microsoft.com/office/drawing/2014/main" id="{147479DF-B54A-40E9-050D-A7D543D51E04}"/>
              </a:ext>
            </a:extLst>
          </p:cNvPr>
          <p:cNvSpPr>
            <a:spLocks noGrp="1"/>
          </p:cNvSpPr>
          <p:nvPr>
            <p:ph type="tbl" sz="quarter" idx="11"/>
          </p:nvPr>
        </p:nvSpPr>
        <p:spPr>
          <a:xfrm>
            <a:off x="342900" y="1979614"/>
            <a:ext cx="4618038" cy="4340225"/>
          </a:xfrm>
        </p:spPr>
        <p:txBody>
          <a:bodyPr/>
          <a:lstStyle/>
          <a:p>
            <a:r>
              <a:rPr lang="en-US"/>
              <a:t>Click icon to add table</a:t>
            </a:r>
          </a:p>
        </p:txBody>
      </p:sp>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Agenda</a:t>
            </a:r>
          </a:p>
        </p:txBody>
      </p:sp>
      <p:sp>
        <p:nvSpPr>
          <p:cNvPr id="3" name="Content Placeholder 2">
            <a:extLst>
              <a:ext uri="{FF2B5EF4-FFF2-40B4-BE49-F238E27FC236}">
                <a16:creationId xmlns:a16="http://schemas.microsoft.com/office/drawing/2014/main" id="{426FCD3D-BE75-4AB7-AF91-4934F3ADAA50}"/>
              </a:ext>
            </a:extLst>
          </p:cNvPr>
          <p:cNvSpPr>
            <a:spLocks noGrp="1"/>
          </p:cNvSpPr>
          <p:nvPr>
            <p:ph idx="1" hasCustomPrompt="1"/>
          </p:nvPr>
        </p:nvSpPr>
        <p:spPr>
          <a:xfrm>
            <a:off x="342900" y="1466692"/>
            <a:ext cx="3640377" cy="310770"/>
          </a:xfrm>
        </p:spPr>
        <p:txBody>
          <a:bodyPr/>
          <a:lstStyle>
            <a:lvl2pPr marL="233375" indent="0">
              <a:buNone/>
              <a:defRPr/>
            </a:lvl2pPr>
            <a:lvl4pPr marL="917621" indent="-233375">
              <a:buFont typeface="Wingdings" pitchFamily="2" charset="2"/>
              <a:buChar char="§"/>
              <a:defRPr/>
            </a:lvl4pPr>
            <a:lvl5pPr marL="1146233" indent="-234962">
              <a:buSzPct val="90000"/>
              <a:buFont typeface="System Font Regular"/>
              <a:buChar char="–"/>
              <a:defRPr/>
            </a:lvl5pPr>
          </a:lstStyle>
          <a:p>
            <a:pPr lvl="0"/>
            <a:r>
              <a:rPr lang="en-US"/>
              <a:t>Morning</a:t>
            </a:r>
          </a:p>
        </p:txBody>
      </p:sp>
      <p:sp>
        <p:nvSpPr>
          <p:cNvPr id="10" name="Content Placeholder 2">
            <a:extLst>
              <a:ext uri="{FF2B5EF4-FFF2-40B4-BE49-F238E27FC236}">
                <a16:creationId xmlns:a16="http://schemas.microsoft.com/office/drawing/2014/main" id="{55E49F21-C05A-BCFE-E799-D333C765099D}"/>
              </a:ext>
            </a:extLst>
          </p:cNvPr>
          <p:cNvSpPr>
            <a:spLocks noGrp="1"/>
          </p:cNvSpPr>
          <p:nvPr>
            <p:ph idx="10" hasCustomPrompt="1"/>
          </p:nvPr>
        </p:nvSpPr>
        <p:spPr>
          <a:xfrm>
            <a:off x="6355394" y="1466692"/>
            <a:ext cx="3640377" cy="310770"/>
          </a:xfrm>
        </p:spPr>
        <p:txBody>
          <a:bodyPr/>
          <a:lstStyle>
            <a:lvl2pPr marL="233375" indent="0">
              <a:buNone/>
              <a:defRPr/>
            </a:lvl2pPr>
            <a:lvl4pPr marL="917621" indent="-233375">
              <a:buFont typeface="Wingdings" pitchFamily="2" charset="2"/>
              <a:buChar char="§"/>
              <a:defRPr/>
            </a:lvl4pPr>
            <a:lvl5pPr marL="1146233" indent="-234962">
              <a:buSzPct val="90000"/>
              <a:buFont typeface="System Font Regular"/>
              <a:buChar char="–"/>
              <a:defRPr/>
            </a:lvl5pPr>
          </a:lstStyle>
          <a:p>
            <a:pPr lvl="0"/>
            <a:r>
              <a:rPr lang="en-US"/>
              <a:t>Afternoon</a:t>
            </a:r>
          </a:p>
        </p:txBody>
      </p:sp>
      <p:sp>
        <p:nvSpPr>
          <p:cNvPr id="23" name="Table Placeholder 19">
            <a:extLst>
              <a:ext uri="{FF2B5EF4-FFF2-40B4-BE49-F238E27FC236}">
                <a16:creationId xmlns:a16="http://schemas.microsoft.com/office/drawing/2014/main" id="{E5A83A06-4EFB-E846-3B8F-B46700C5CE9E}"/>
              </a:ext>
            </a:extLst>
          </p:cNvPr>
          <p:cNvSpPr>
            <a:spLocks noGrp="1"/>
          </p:cNvSpPr>
          <p:nvPr>
            <p:ph type="tbl" sz="quarter" idx="12"/>
          </p:nvPr>
        </p:nvSpPr>
        <p:spPr>
          <a:xfrm>
            <a:off x="6355394" y="1979614"/>
            <a:ext cx="4618038" cy="4340225"/>
          </a:xfrm>
        </p:spPr>
        <p:txBody>
          <a:bodyPr/>
          <a:lstStyle/>
          <a:p>
            <a:r>
              <a:rPr lang="en-US"/>
              <a:t>Click icon to add table</a:t>
            </a:r>
          </a:p>
        </p:txBody>
      </p:sp>
      <p:sp>
        <p:nvSpPr>
          <p:cNvPr id="4" name="Footer Placeholder 1">
            <a:extLst>
              <a:ext uri="{FF2B5EF4-FFF2-40B4-BE49-F238E27FC236}">
                <a16:creationId xmlns:a16="http://schemas.microsoft.com/office/drawing/2014/main" id="{C5D3DCF1-0EC1-0490-3DF2-BB2840A59697}"/>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13987721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MGB Subhead + Key messages">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24" name="Text Placeholder 23">
            <a:extLst>
              <a:ext uri="{FF2B5EF4-FFF2-40B4-BE49-F238E27FC236}">
                <a16:creationId xmlns:a16="http://schemas.microsoft.com/office/drawing/2014/main" id="{E3EE7EC3-11E7-0A1E-6544-CE00433931E1}"/>
              </a:ext>
            </a:extLst>
          </p:cNvPr>
          <p:cNvSpPr>
            <a:spLocks noGrp="1"/>
          </p:cNvSpPr>
          <p:nvPr>
            <p:ph type="body" sz="quarter" idx="18" hasCustomPrompt="1"/>
          </p:nvPr>
        </p:nvSpPr>
        <p:spPr>
          <a:xfrm>
            <a:off x="342655" y="1435101"/>
            <a:ext cx="11315700" cy="1476375"/>
          </a:xfrm>
        </p:spPr>
        <p:txBody>
          <a:bodyPr/>
          <a:lstStyle>
            <a:lvl1pPr>
              <a:spcAft>
                <a:spcPts val="800"/>
              </a:spcAft>
              <a:defRPr/>
            </a:lvl1pPr>
          </a:lstStyle>
          <a:p>
            <a:pPr>
              <a:spcAft>
                <a:spcPts val="1200"/>
              </a:spcAft>
            </a:pPr>
            <a:r>
              <a:rPr lang="en-US" sz="2000" b="1">
                <a:solidFill>
                  <a:schemeClr val="accent2"/>
                </a:solidFill>
              </a:rPr>
              <a:t>Subhead is Calibri Bold </a:t>
            </a:r>
            <a:r>
              <a:rPr lang="en-US" sz="2000" b="1">
                <a:solidFill>
                  <a:schemeClr val="accent2"/>
                </a:solidFill>
                <a:latin typeface="Calibri" panose="020F0502020204030204" pitchFamily="34" charset="0"/>
                <a:cs typeface="Calibri" panose="020F0502020204030204" pitchFamily="34" charset="0"/>
              </a:rPr>
              <a:t>24pt. </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Lorem ipsum odor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amet</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consectetuer</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adipiscing</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elit</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Molestie</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hac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primis</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lacus</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in ac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facilisi</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massa</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faucibus</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placerat</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Nullam</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et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blandit</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placerat</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justo</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iaculis</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augue</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cras</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sociosqu</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montes</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a:t>
            </a:r>
            <a:endParaRPr lang="en-US" sz="2000" b="1">
              <a:solidFill>
                <a:schemeClr val="accent2"/>
              </a:solidFill>
              <a:latin typeface="Calibri" panose="020F0502020204030204" pitchFamily="34" charset="0"/>
              <a:cs typeface="Calibri" panose="020F0502020204030204" pitchFamily="34" charset="0"/>
            </a:endParaRPr>
          </a:p>
        </p:txBody>
      </p:sp>
      <p:sp>
        <p:nvSpPr>
          <p:cNvPr id="29" name="Text Placeholder 28">
            <a:extLst>
              <a:ext uri="{FF2B5EF4-FFF2-40B4-BE49-F238E27FC236}">
                <a16:creationId xmlns:a16="http://schemas.microsoft.com/office/drawing/2014/main" id="{BAC403A3-4FFA-88A7-BC76-E623A8D48C7A}"/>
              </a:ext>
            </a:extLst>
          </p:cNvPr>
          <p:cNvSpPr>
            <a:spLocks noGrp="1"/>
          </p:cNvSpPr>
          <p:nvPr>
            <p:ph type="body" sz="quarter" idx="19" hasCustomPrompt="1"/>
          </p:nvPr>
        </p:nvSpPr>
        <p:spPr>
          <a:xfrm>
            <a:off x="342902" y="4229413"/>
            <a:ext cx="3261946" cy="1661993"/>
          </a:xfrm>
        </p:spPr>
        <p:txBody>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0" name="Text Placeholder 28">
            <a:extLst>
              <a:ext uri="{FF2B5EF4-FFF2-40B4-BE49-F238E27FC236}">
                <a16:creationId xmlns:a16="http://schemas.microsoft.com/office/drawing/2014/main" id="{EE78052F-F235-A33E-A96C-D8FA7926457C}"/>
              </a:ext>
            </a:extLst>
          </p:cNvPr>
          <p:cNvSpPr>
            <a:spLocks noGrp="1"/>
          </p:cNvSpPr>
          <p:nvPr>
            <p:ph type="body" sz="quarter" idx="20" hasCustomPrompt="1"/>
          </p:nvPr>
        </p:nvSpPr>
        <p:spPr>
          <a:xfrm>
            <a:off x="4465028" y="4229413"/>
            <a:ext cx="3261946" cy="1661993"/>
          </a:xfrm>
        </p:spPr>
        <p:txBody>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1" name="Text Placeholder 28">
            <a:extLst>
              <a:ext uri="{FF2B5EF4-FFF2-40B4-BE49-F238E27FC236}">
                <a16:creationId xmlns:a16="http://schemas.microsoft.com/office/drawing/2014/main" id="{6A43EE2E-ED7C-F6FB-30AD-E6BC94DB8FE8}"/>
              </a:ext>
            </a:extLst>
          </p:cNvPr>
          <p:cNvSpPr>
            <a:spLocks noGrp="1"/>
          </p:cNvSpPr>
          <p:nvPr>
            <p:ph type="body" sz="quarter" idx="21" hasCustomPrompt="1"/>
          </p:nvPr>
        </p:nvSpPr>
        <p:spPr>
          <a:xfrm>
            <a:off x="8587154" y="4229413"/>
            <a:ext cx="3261946" cy="1661993"/>
          </a:xfrm>
        </p:spPr>
        <p:txBody>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 name="Footer Placeholder 1">
            <a:extLst>
              <a:ext uri="{FF2B5EF4-FFF2-40B4-BE49-F238E27FC236}">
                <a16:creationId xmlns:a16="http://schemas.microsoft.com/office/drawing/2014/main" id="{A07EEBBC-09C6-0432-1393-3A93B8F4EF22}"/>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207285306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MGB Blue Bar Subhead + Key messages">
    <p:spTree>
      <p:nvGrpSpPr>
        <p:cNvPr id="1" name=""/>
        <p:cNvGrpSpPr/>
        <p:nvPr/>
      </p:nvGrpSpPr>
      <p:grpSpPr>
        <a:xfrm>
          <a:off x="0" y="0"/>
          <a:ext cx="0" cy="0"/>
          <a:chOff x="0" y="0"/>
          <a:chExt cx="0" cy="0"/>
        </a:xfrm>
      </p:grpSpPr>
      <p:sp>
        <p:nvSpPr>
          <p:cNvPr id="3" name="Round Same Side Corner Rectangle 2">
            <a:extLst>
              <a:ext uri="{FF2B5EF4-FFF2-40B4-BE49-F238E27FC236}">
                <a16:creationId xmlns:a16="http://schemas.microsoft.com/office/drawing/2014/main" id="{DD283610-62DE-F746-A2FB-60CB5C7064D0}"/>
              </a:ext>
            </a:extLst>
          </p:cNvPr>
          <p:cNvSpPr/>
          <p:nvPr userDrawn="1"/>
        </p:nvSpPr>
        <p:spPr>
          <a:xfrm rot="5400000">
            <a:off x="5704321" y="-4448310"/>
            <a:ext cx="461664" cy="11870306"/>
          </a:xfrm>
          <a:prstGeom prst="round2SameRect">
            <a:avLst>
              <a:gd name="adj1" fmla="val 25279"/>
              <a:gd name="adj2"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24" name="Text Placeholder 23">
            <a:extLst>
              <a:ext uri="{FF2B5EF4-FFF2-40B4-BE49-F238E27FC236}">
                <a16:creationId xmlns:a16="http://schemas.microsoft.com/office/drawing/2014/main" id="{E3EE7EC3-11E7-0A1E-6544-CE00433931E1}"/>
              </a:ext>
            </a:extLst>
          </p:cNvPr>
          <p:cNvSpPr>
            <a:spLocks noGrp="1"/>
          </p:cNvSpPr>
          <p:nvPr>
            <p:ph type="body" sz="quarter" idx="18" hasCustomPrompt="1"/>
          </p:nvPr>
        </p:nvSpPr>
        <p:spPr>
          <a:xfrm>
            <a:off x="350520" y="1332955"/>
            <a:ext cx="8207491" cy="307777"/>
          </a:xfrm>
          <a:solidFill>
            <a:schemeClr val="accent2"/>
          </a:solidFill>
        </p:spPr>
        <p:txBody>
          <a:bodyPr wrap="square" anchor="ctr" anchorCtr="0">
            <a:spAutoFit/>
          </a:bodyPr>
          <a:lstStyle>
            <a:lvl1pPr marL="0" indent="0" algn="l" defTabSz="914446" rtl="0" eaLnBrk="1" latinLnBrk="0" hangingPunct="1">
              <a:lnSpc>
                <a:spcPct val="100000"/>
              </a:lnSpc>
              <a:spcBef>
                <a:spcPts val="0"/>
              </a:spcBef>
              <a:buFont typeface="Arial" panose="020B0604020202020204" pitchFamily="34" charset="0"/>
              <a:buNone/>
              <a:defRPr lang="en-US" sz="2400" dirty="0" smtClean="0"/>
            </a:lvl1pPr>
          </a:lstStyle>
          <a:p>
            <a:pPr marL="0" marR="0" lvl="0" indent="0" algn="l" defTabSz="914446" rtl="0" eaLnBrk="1" fontAlgn="auto" latinLnBrk="0" hangingPunct="1">
              <a:lnSpc>
                <a:spcPct val="100000"/>
              </a:lnSpc>
              <a:spcBef>
                <a:spcPts val="0"/>
              </a:spcBef>
              <a:spcAft>
                <a:spcPts val="1200"/>
              </a:spcAft>
              <a:buClrTx/>
              <a:buSzTx/>
              <a:buFont typeface="Arial" panose="020B0604020202020204" pitchFamily="34" charset="0"/>
              <a:buNone/>
              <a:tabLst/>
              <a:defRPr/>
            </a:pPr>
            <a:r>
              <a:rPr lang="en-US" sz="2000">
                <a:solidFill>
                  <a:schemeClr val="bg1"/>
                </a:solidFill>
              </a:rPr>
              <a:t>Subhead– Calibri 24pt type</a:t>
            </a:r>
          </a:p>
        </p:txBody>
      </p:sp>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29" name="Text Placeholder 28">
            <a:extLst>
              <a:ext uri="{FF2B5EF4-FFF2-40B4-BE49-F238E27FC236}">
                <a16:creationId xmlns:a16="http://schemas.microsoft.com/office/drawing/2014/main" id="{BAC403A3-4FFA-88A7-BC76-E623A8D48C7A}"/>
              </a:ext>
            </a:extLst>
          </p:cNvPr>
          <p:cNvSpPr>
            <a:spLocks noGrp="1"/>
          </p:cNvSpPr>
          <p:nvPr>
            <p:ph type="body" sz="quarter" idx="19" hasCustomPrompt="1"/>
          </p:nvPr>
        </p:nvSpPr>
        <p:spPr>
          <a:xfrm>
            <a:off x="34290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0" name="Text Placeholder 28">
            <a:extLst>
              <a:ext uri="{FF2B5EF4-FFF2-40B4-BE49-F238E27FC236}">
                <a16:creationId xmlns:a16="http://schemas.microsoft.com/office/drawing/2014/main" id="{EE78052F-F235-A33E-A96C-D8FA7926457C}"/>
              </a:ext>
            </a:extLst>
          </p:cNvPr>
          <p:cNvSpPr>
            <a:spLocks noGrp="1"/>
          </p:cNvSpPr>
          <p:nvPr>
            <p:ph type="body" sz="quarter" idx="20" hasCustomPrompt="1"/>
          </p:nvPr>
        </p:nvSpPr>
        <p:spPr>
          <a:xfrm>
            <a:off x="4450456"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1" name="Text Placeholder 28">
            <a:extLst>
              <a:ext uri="{FF2B5EF4-FFF2-40B4-BE49-F238E27FC236}">
                <a16:creationId xmlns:a16="http://schemas.microsoft.com/office/drawing/2014/main" id="{6A43EE2E-ED7C-F6FB-30AD-E6BC94DB8FE8}"/>
              </a:ext>
            </a:extLst>
          </p:cNvPr>
          <p:cNvSpPr>
            <a:spLocks noGrp="1"/>
          </p:cNvSpPr>
          <p:nvPr>
            <p:ph type="body" sz="quarter" idx="21" hasCustomPrompt="1"/>
          </p:nvPr>
        </p:nvSpPr>
        <p:spPr>
          <a:xfrm>
            <a:off x="855801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4" name="Footer Placeholder 1">
            <a:extLst>
              <a:ext uri="{FF2B5EF4-FFF2-40B4-BE49-F238E27FC236}">
                <a16:creationId xmlns:a16="http://schemas.microsoft.com/office/drawing/2014/main" id="{D155CED7-2ACD-468B-2194-11BB602DB54D}"/>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
        <p:nvSpPr>
          <p:cNvPr id="6" name="Content Placeholder 8">
            <a:extLst>
              <a:ext uri="{FF2B5EF4-FFF2-40B4-BE49-F238E27FC236}">
                <a16:creationId xmlns:a16="http://schemas.microsoft.com/office/drawing/2014/main" id="{B8DB65B1-79CB-BCAF-3570-CC8E09AA3848}"/>
              </a:ext>
            </a:extLst>
          </p:cNvPr>
          <p:cNvSpPr>
            <a:spLocks noGrp="1"/>
          </p:cNvSpPr>
          <p:nvPr>
            <p:ph sz="quarter" idx="23"/>
          </p:nvPr>
        </p:nvSpPr>
        <p:spPr>
          <a:xfrm>
            <a:off x="342900" y="1964704"/>
            <a:ext cx="10597242" cy="983969"/>
          </a:xfrm>
        </p:spPr>
        <p:txBody>
          <a:bodyPr/>
          <a:lstStyle>
            <a:lvl1pPr>
              <a:defRPr sz="2400"/>
            </a:lvl1pPr>
            <a:lvl2pPr>
              <a:defRPr sz="2400"/>
            </a:lvl2pPr>
            <a:lvl3pPr>
              <a:defRPr sz="24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8406823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_MGB Teal Bar Subhead + Key messages">
    <p:spTree>
      <p:nvGrpSpPr>
        <p:cNvPr id="1" name=""/>
        <p:cNvGrpSpPr/>
        <p:nvPr/>
      </p:nvGrpSpPr>
      <p:grpSpPr>
        <a:xfrm>
          <a:off x="0" y="0"/>
          <a:ext cx="0" cy="0"/>
          <a:chOff x="0" y="0"/>
          <a:chExt cx="0" cy="0"/>
        </a:xfrm>
      </p:grpSpPr>
      <p:sp>
        <p:nvSpPr>
          <p:cNvPr id="3" name="Round Same Side Corner Rectangle 2">
            <a:extLst>
              <a:ext uri="{FF2B5EF4-FFF2-40B4-BE49-F238E27FC236}">
                <a16:creationId xmlns:a16="http://schemas.microsoft.com/office/drawing/2014/main" id="{DD283610-62DE-F746-A2FB-60CB5C7064D0}"/>
              </a:ext>
            </a:extLst>
          </p:cNvPr>
          <p:cNvSpPr/>
          <p:nvPr userDrawn="1"/>
        </p:nvSpPr>
        <p:spPr>
          <a:xfrm rot="5400000">
            <a:off x="5695346" y="-4448311"/>
            <a:ext cx="461664" cy="11870306"/>
          </a:xfrm>
          <a:prstGeom prst="round2SameRect">
            <a:avLst>
              <a:gd name="adj1" fmla="val 25279"/>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sz="1800"/>
          </a:p>
        </p:txBody>
      </p:sp>
      <p:sp>
        <p:nvSpPr>
          <p:cNvPr id="24" name="Text Placeholder 23">
            <a:extLst>
              <a:ext uri="{FF2B5EF4-FFF2-40B4-BE49-F238E27FC236}">
                <a16:creationId xmlns:a16="http://schemas.microsoft.com/office/drawing/2014/main" id="{E3EE7EC3-11E7-0A1E-6544-CE00433931E1}"/>
              </a:ext>
            </a:extLst>
          </p:cNvPr>
          <p:cNvSpPr>
            <a:spLocks noGrp="1"/>
          </p:cNvSpPr>
          <p:nvPr>
            <p:ph type="body" sz="quarter" idx="18" hasCustomPrompt="1"/>
          </p:nvPr>
        </p:nvSpPr>
        <p:spPr>
          <a:xfrm>
            <a:off x="350520" y="1332955"/>
            <a:ext cx="8207491" cy="307777"/>
          </a:xfrm>
          <a:noFill/>
        </p:spPr>
        <p:txBody>
          <a:bodyPr wrap="square" anchor="ctr" anchorCtr="0">
            <a:spAutoFit/>
          </a:bodyPr>
          <a:lstStyle>
            <a:lvl1pPr marL="0" indent="0" algn="l" defTabSz="914446" rtl="0" eaLnBrk="1" latinLnBrk="0" hangingPunct="1">
              <a:lnSpc>
                <a:spcPct val="100000"/>
              </a:lnSpc>
              <a:spcBef>
                <a:spcPts val="0"/>
              </a:spcBef>
              <a:buFont typeface="Arial" panose="020B0604020202020204" pitchFamily="34" charset="0"/>
              <a:buNone/>
              <a:defRPr lang="en-US" sz="2400" dirty="0" smtClean="0">
                <a:solidFill>
                  <a:schemeClr val="bg1"/>
                </a:solidFill>
              </a:defRPr>
            </a:lvl1pPr>
          </a:lstStyle>
          <a:p>
            <a:pPr marL="0" marR="0" lvl="0" indent="0" algn="l" defTabSz="914446" rtl="0" eaLnBrk="1" fontAlgn="auto" latinLnBrk="0" hangingPunct="1">
              <a:lnSpc>
                <a:spcPct val="100000"/>
              </a:lnSpc>
              <a:spcBef>
                <a:spcPts val="0"/>
              </a:spcBef>
              <a:spcAft>
                <a:spcPts val="1200"/>
              </a:spcAft>
              <a:buClrTx/>
              <a:buSzTx/>
              <a:buFont typeface="Arial" panose="020B0604020202020204" pitchFamily="34" charset="0"/>
              <a:buNone/>
              <a:tabLst/>
              <a:defRPr/>
            </a:pPr>
            <a:r>
              <a:rPr lang="en-US" sz="2000">
                <a:solidFill>
                  <a:schemeClr val="bg1"/>
                </a:solidFill>
              </a:rPr>
              <a:t>Subhead– Calibri 24pt type</a:t>
            </a:r>
          </a:p>
        </p:txBody>
      </p:sp>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29" name="Text Placeholder 28">
            <a:extLst>
              <a:ext uri="{FF2B5EF4-FFF2-40B4-BE49-F238E27FC236}">
                <a16:creationId xmlns:a16="http://schemas.microsoft.com/office/drawing/2014/main" id="{BAC403A3-4FFA-88A7-BC76-E623A8D48C7A}"/>
              </a:ext>
            </a:extLst>
          </p:cNvPr>
          <p:cNvSpPr>
            <a:spLocks noGrp="1"/>
          </p:cNvSpPr>
          <p:nvPr>
            <p:ph type="body" sz="quarter" idx="19" hasCustomPrompt="1"/>
          </p:nvPr>
        </p:nvSpPr>
        <p:spPr>
          <a:xfrm>
            <a:off x="34290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0" name="Text Placeholder 28">
            <a:extLst>
              <a:ext uri="{FF2B5EF4-FFF2-40B4-BE49-F238E27FC236}">
                <a16:creationId xmlns:a16="http://schemas.microsoft.com/office/drawing/2014/main" id="{EE78052F-F235-A33E-A96C-D8FA7926457C}"/>
              </a:ext>
            </a:extLst>
          </p:cNvPr>
          <p:cNvSpPr>
            <a:spLocks noGrp="1"/>
          </p:cNvSpPr>
          <p:nvPr>
            <p:ph type="body" sz="quarter" idx="20" hasCustomPrompt="1"/>
          </p:nvPr>
        </p:nvSpPr>
        <p:spPr>
          <a:xfrm>
            <a:off x="4450456"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1" name="Text Placeholder 28">
            <a:extLst>
              <a:ext uri="{FF2B5EF4-FFF2-40B4-BE49-F238E27FC236}">
                <a16:creationId xmlns:a16="http://schemas.microsoft.com/office/drawing/2014/main" id="{6A43EE2E-ED7C-F6FB-30AD-E6BC94DB8FE8}"/>
              </a:ext>
            </a:extLst>
          </p:cNvPr>
          <p:cNvSpPr>
            <a:spLocks noGrp="1"/>
          </p:cNvSpPr>
          <p:nvPr>
            <p:ph type="body" sz="quarter" idx="21" hasCustomPrompt="1"/>
          </p:nvPr>
        </p:nvSpPr>
        <p:spPr>
          <a:xfrm>
            <a:off x="855801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4" name="Footer Placeholder 1">
            <a:extLst>
              <a:ext uri="{FF2B5EF4-FFF2-40B4-BE49-F238E27FC236}">
                <a16:creationId xmlns:a16="http://schemas.microsoft.com/office/drawing/2014/main" id="{92EC92F2-B706-E7EA-E04E-8FCC434CB23B}"/>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
        <p:nvSpPr>
          <p:cNvPr id="6" name="Content Placeholder 8">
            <a:extLst>
              <a:ext uri="{FF2B5EF4-FFF2-40B4-BE49-F238E27FC236}">
                <a16:creationId xmlns:a16="http://schemas.microsoft.com/office/drawing/2014/main" id="{3FF56515-1541-DECB-57E6-E8A5D2824812}"/>
              </a:ext>
            </a:extLst>
          </p:cNvPr>
          <p:cNvSpPr>
            <a:spLocks noGrp="1"/>
          </p:cNvSpPr>
          <p:nvPr>
            <p:ph sz="quarter" idx="23"/>
          </p:nvPr>
        </p:nvSpPr>
        <p:spPr>
          <a:xfrm>
            <a:off x="342900" y="1964704"/>
            <a:ext cx="10597242" cy="983969"/>
          </a:xfrm>
        </p:spPr>
        <p:txBody>
          <a:bodyPr/>
          <a:lstStyle>
            <a:lvl1pPr>
              <a:defRPr sz="2400"/>
            </a:lvl1pPr>
            <a:lvl2pPr>
              <a:defRPr sz="2400"/>
            </a:lvl2pPr>
            <a:lvl3pPr>
              <a:defRPr sz="24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3657909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2_MGB Teal Bar Subhead + Key messages">
    <p:spTree>
      <p:nvGrpSpPr>
        <p:cNvPr id="1" name=""/>
        <p:cNvGrpSpPr/>
        <p:nvPr/>
      </p:nvGrpSpPr>
      <p:grpSpPr>
        <a:xfrm>
          <a:off x="0" y="0"/>
          <a:ext cx="0" cy="0"/>
          <a:chOff x="0" y="0"/>
          <a:chExt cx="0" cy="0"/>
        </a:xfrm>
      </p:grpSpPr>
      <p:sp>
        <p:nvSpPr>
          <p:cNvPr id="3" name="Round Same Side Corner Rectangle 2">
            <a:extLst>
              <a:ext uri="{FF2B5EF4-FFF2-40B4-BE49-F238E27FC236}">
                <a16:creationId xmlns:a16="http://schemas.microsoft.com/office/drawing/2014/main" id="{DD283610-62DE-F746-A2FB-60CB5C7064D0}"/>
              </a:ext>
            </a:extLst>
          </p:cNvPr>
          <p:cNvSpPr/>
          <p:nvPr userDrawn="1"/>
        </p:nvSpPr>
        <p:spPr>
          <a:xfrm rot="5400000">
            <a:off x="5695346" y="-4448311"/>
            <a:ext cx="461664" cy="11870306"/>
          </a:xfrm>
          <a:prstGeom prst="round2SameRect">
            <a:avLst>
              <a:gd name="adj1" fmla="val 25279"/>
              <a:gd name="adj2" fmla="val 0"/>
            </a:avLst>
          </a:prstGeom>
          <a:solidFill>
            <a:srgbClr val="19416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sz="1800"/>
          </a:p>
        </p:txBody>
      </p:sp>
      <p:sp>
        <p:nvSpPr>
          <p:cNvPr id="24" name="Text Placeholder 23">
            <a:extLst>
              <a:ext uri="{FF2B5EF4-FFF2-40B4-BE49-F238E27FC236}">
                <a16:creationId xmlns:a16="http://schemas.microsoft.com/office/drawing/2014/main" id="{E3EE7EC3-11E7-0A1E-6544-CE00433931E1}"/>
              </a:ext>
            </a:extLst>
          </p:cNvPr>
          <p:cNvSpPr>
            <a:spLocks noGrp="1"/>
          </p:cNvSpPr>
          <p:nvPr>
            <p:ph type="body" sz="quarter" idx="18" hasCustomPrompt="1"/>
          </p:nvPr>
        </p:nvSpPr>
        <p:spPr>
          <a:xfrm>
            <a:off x="350520" y="1332955"/>
            <a:ext cx="8207491" cy="307777"/>
          </a:xfrm>
          <a:noFill/>
        </p:spPr>
        <p:txBody>
          <a:bodyPr wrap="square" anchor="ctr" anchorCtr="0">
            <a:spAutoFit/>
          </a:bodyPr>
          <a:lstStyle>
            <a:lvl1pPr marL="0" indent="0" algn="l" defTabSz="914446" rtl="0" eaLnBrk="1" latinLnBrk="0" hangingPunct="1">
              <a:lnSpc>
                <a:spcPct val="100000"/>
              </a:lnSpc>
              <a:spcBef>
                <a:spcPts val="0"/>
              </a:spcBef>
              <a:buFont typeface="Arial" panose="020B0604020202020204" pitchFamily="34" charset="0"/>
              <a:buNone/>
              <a:defRPr lang="en-US" sz="2400" dirty="0" smtClean="0">
                <a:solidFill>
                  <a:schemeClr val="bg1"/>
                </a:solidFill>
              </a:defRPr>
            </a:lvl1pPr>
          </a:lstStyle>
          <a:p>
            <a:pPr marL="0" marR="0" lvl="0" indent="0" algn="l" defTabSz="914446" rtl="0" eaLnBrk="1" fontAlgn="auto" latinLnBrk="0" hangingPunct="1">
              <a:lnSpc>
                <a:spcPct val="100000"/>
              </a:lnSpc>
              <a:spcBef>
                <a:spcPts val="0"/>
              </a:spcBef>
              <a:spcAft>
                <a:spcPts val="1200"/>
              </a:spcAft>
              <a:buClrTx/>
              <a:buSzTx/>
              <a:buFont typeface="Arial" panose="020B0604020202020204" pitchFamily="34" charset="0"/>
              <a:buNone/>
              <a:tabLst/>
              <a:defRPr/>
            </a:pPr>
            <a:r>
              <a:rPr lang="en-US" sz="2000">
                <a:solidFill>
                  <a:schemeClr val="bg1"/>
                </a:solidFill>
              </a:rPr>
              <a:t>Subhead– Calibri 24pt type</a:t>
            </a:r>
          </a:p>
        </p:txBody>
      </p:sp>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29" name="Text Placeholder 28">
            <a:extLst>
              <a:ext uri="{FF2B5EF4-FFF2-40B4-BE49-F238E27FC236}">
                <a16:creationId xmlns:a16="http://schemas.microsoft.com/office/drawing/2014/main" id="{BAC403A3-4FFA-88A7-BC76-E623A8D48C7A}"/>
              </a:ext>
            </a:extLst>
          </p:cNvPr>
          <p:cNvSpPr>
            <a:spLocks noGrp="1"/>
          </p:cNvSpPr>
          <p:nvPr>
            <p:ph type="body" sz="quarter" idx="19" hasCustomPrompt="1"/>
          </p:nvPr>
        </p:nvSpPr>
        <p:spPr>
          <a:xfrm>
            <a:off x="34290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0" name="Text Placeholder 28">
            <a:extLst>
              <a:ext uri="{FF2B5EF4-FFF2-40B4-BE49-F238E27FC236}">
                <a16:creationId xmlns:a16="http://schemas.microsoft.com/office/drawing/2014/main" id="{EE78052F-F235-A33E-A96C-D8FA7926457C}"/>
              </a:ext>
            </a:extLst>
          </p:cNvPr>
          <p:cNvSpPr>
            <a:spLocks noGrp="1"/>
          </p:cNvSpPr>
          <p:nvPr>
            <p:ph type="body" sz="quarter" idx="20" hasCustomPrompt="1"/>
          </p:nvPr>
        </p:nvSpPr>
        <p:spPr>
          <a:xfrm>
            <a:off x="4450456"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1" name="Text Placeholder 28">
            <a:extLst>
              <a:ext uri="{FF2B5EF4-FFF2-40B4-BE49-F238E27FC236}">
                <a16:creationId xmlns:a16="http://schemas.microsoft.com/office/drawing/2014/main" id="{6A43EE2E-ED7C-F6FB-30AD-E6BC94DB8FE8}"/>
              </a:ext>
            </a:extLst>
          </p:cNvPr>
          <p:cNvSpPr>
            <a:spLocks noGrp="1"/>
          </p:cNvSpPr>
          <p:nvPr>
            <p:ph type="body" sz="quarter" idx="21" hasCustomPrompt="1"/>
          </p:nvPr>
        </p:nvSpPr>
        <p:spPr>
          <a:xfrm>
            <a:off x="855801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4" name="Footer Placeholder 1">
            <a:extLst>
              <a:ext uri="{FF2B5EF4-FFF2-40B4-BE49-F238E27FC236}">
                <a16:creationId xmlns:a16="http://schemas.microsoft.com/office/drawing/2014/main" id="{92EC92F2-B706-E7EA-E04E-8FCC434CB23B}"/>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
        <p:nvSpPr>
          <p:cNvPr id="6" name="Content Placeholder 8">
            <a:extLst>
              <a:ext uri="{FF2B5EF4-FFF2-40B4-BE49-F238E27FC236}">
                <a16:creationId xmlns:a16="http://schemas.microsoft.com/office/drawing/2014/main" id="{09FBEBC4-0D71-313B-BF6F-60E1FD5D4513}"/>
              </a:ext>
            </a:extLst>
          </p:cNvPr>
          <p:cNvSpPr>
            <a:spLocks noGrp="1"/>
          </p:cNvSpPr>
          <p:nvPr>
            <p:ph sz="quarter" idx="23"/>
          </p:nvPr>
        </p:nvSpPr>
        <p:spPr>
          <a:xfrm>
            <a:off x="342900" y="1964704"/>
            <a:ext cx="10597242" cy="983969"/>
          </a:xfrm>
        </p:spPr>
        <p:txBody>
          <a:bodyPr/>
          <a:lstStyle>
            <a:lvl1pPr>
              <a:defRPr sz="2400"/>
            </a:lvl1pPr>
            <a:lvl2pPr>
              <a:defRPr sz="2400"/>
            </a:lvl2pPr>
            <a:lvl3pPr>
              <a:defRPr sz="24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8527072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_MGB Light Green Bar Subhead + Key messages">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423E91DD-CB43-A192-0F3E-45D310C52FC2}"/>
              </a:ext>
            </a:extLst>
          </p:cNvPr>
          <p:cNvSpPr>
            <a:spLocks noGrp="1"/>
          </p:cNvSpPr>
          <p:nvPr>
            <p:ph sz="quarter" idx="23"/>
          </p:nvPr>
        </p:nvSpPr>
        <p:spPr>
          <a:xfrm>
            <a:off x="342900" y="1964704"/>
            <a:ext cx="10597242" cy="983969"/>
          </a:xfrm>
        </p:spPr>
        <p:txBody>
          <a:bodyPr/>
          <a:lstStyle>
            <a:lvl1pPr>
              <a:defRPr sz="2400"/>
            </a:lvl1pPr>
            <a:lvl2pPr>
              <a:defRPr sz="2400"/>
            </a:lvl2pPr>
            <a:lvl3pPr>
              <a:defRPr sz="24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ound Same Side Corner Rectangle 2">
            <a:extLst>
              <a:ext uri="{FF2B5EF4-FFF2-40B4-BE49-F238E27FC236}">
                <a16:creationId xmlns:a16="http://schemas.microsoft.com/office/drawing/2014/main" id="{DD283610-62DE-F746-A2FB-60CB5C7064D0}"/>
              </a:ext>
            </a:extLst>
          </p:cNvPr>
          <p:cNvSpPr/>
          <p:nvPr userDrawn="1"/>
        </p:nvSpPr>
        <p:spPr>
          <a:xfrm rot="5400000">
            <a:off x="5704321" y="-4448310"/>
            <a:ext cx="461664" cy="11870306"/>
          </a:xfrm>
          <a:prstGeom prst="round2SameRect">
            <a:avLst>
              <a:gd name="adj1" fmla="val 25279"/>
              <a:gd name="adj2" fmla="val 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sz="1800"/>
          </a:p>
        </p:txBody>
      </p:sp>
      <p:sp>
        <p:nvSpPr>
          <p:cNvPr id="24" name="Text Placeholder 23">
            <a:extLst>
              <a:ext uri="{FF2B5EF4-FFF2-40B4-BE49-F238E27FC236}">
                <a16:creationId xmlns:a16="http://schemas.microsoft.com/office/drawing/2014/main" id="{E3EE7EC3-11E7-0A1E-6544-CE00433931E1}"/>
              </a:ext>
            </a:extLst>
          </p:cNvPr>
          <p:cNvSpPr>
            <a:spLocks noGrp="1"/>
          </p:cNvSpPr>
          <p:nvPr>
            <p:ph type="body" sz="quarter" idx="18" hasCustomPrompt="1"/>
          </p:nvPr>
        </p:nvSpPr>
        <p:spPr>
          <a:xfrm>
            <a:off x="350520" y="1332955"/>
            <a:ext cx="8207491" cy="307777"/>
          </a:xfrm>
          <a:noFill/>
        </p:spPr>
        <p:txBody>
          <a:bodyPr wrap="square" anchor="ctr" anchorCtr="0">
            <a:spAutoFit/>
          </a:bodyPr>
          <a:lstStyle>
            <a:lvl1pPr marL="0" marR="0" indent="0" algn="l" defTabSz="914446" rtl="0" eaLnBrk="1" fontAlgn="auto" latinLnBrk="0" hangingPunct="1">
              <a:lnSpc>
                <a:spcPct val="100000"/>
              </a:lnSpc>
              <a:spcBef>
                <a:spcPts val="0"/>
              </a:spcBef>
              <a:spcAft>
                <a:spcPts val="1200"/>
              </a:spcAft>
              <a:buClrTx/>
              <a:buSzTx/>
              <a:buFont typeface="Arial" panose="020B0604020202020204" pitchFamily="34" charset="0"/>
              <a:buNone/>
              <a:tabLst/>
              <a:defRPr lang="en-US" sz="2400">
                <a:solidFill>
                  <a:schemeClr val="accent2"/>
                </a:solidFill>
              </a:defRPr>
            </a:lvl1pPr>
          </a:lstStyle>
          <a:p>
            <a:pPr marL="0" marR="0" lvl="0" indent="0" algn="l" defTabSz="914446" rtl="0" eaLnBrk="1" fontAlgn="auto" latinLnBrk="0" hangingPunct="1">
              <a:lnSpc>
                <a:spcPct val="100000"/>
              </a:lnSpc>
              <a:spcBef>
                <a:spcPts val="0"/>
              </a:spcBef>
              <a:spcAft>
                <a:spcPts val="1200"/>
              </a:spcAft>
              <a:buClrTx/>
              <a:buSzTx/>
              <a:buFont typeface="Arial" panose="020B0604020202020204" pitchFamily="34" charset="0"/>
              <a:buNone/>
              <a:tabLst/>
              <a:defRPr/>
            </a:pPr>
            <a:r>
              <a:rPr lang="en-US" sz="2000">
                <a:solidFill>
                  <a:schemeClr val="bg1"/>
                </a:solidFill>
              </a:rPr>
              <a:t>Subhead– Calibri 24pt type</a:t>
            </a:r>
          </a:p>
        </p:txBody>
      </p:sp>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29" name="Text Placeholder 28">
            <a:extLst>
              <a:ext uri="{FF2B5EF4-FFF2-40B4-BE49-F238E27FC236}">
                <a16:creationId xmlns:a16="http://schemas.microsoft.com/office/drawing/2014/main" id="{BAC403A3-4FFA-88A7-BC76-E623A8D48C7A}"/>
              </a:ext>
            </a:extLst>
          </p:cNvPr>
          <p:cNvSpPr>
            <a:spLocks noGrp="1"/>
          </p:cNvSpPr>
          <p:nvPr>
            <p:ph type="body" sz="quarter" idx="19" hasCustomPrompt="1"/>
          </p:nvPr>
        </p:nvSpPr>
        <p:spPr>
          <a:xfrm>
            <a:off x="34290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0" name="Text Placeholder 28">
            <a:extLst>
              <a:ext uri="{FF2B5EF4-FFF2-40B4-BE49-F238E27FC236}">
                <a16:creationId xmlns:a16="http://schemas.microsoft.com/office/drawing/2014/main" id="{EE78052F-F235-A33E-A96C-D8FA7926457C}"/>
              </a:ext>
            </a:extLst>
          </p:cNvPr>
          <p:cNvSpPr>
            <a:spLocks noGrp="1"/>
          </p:cNvSpPr>
          <p:nvPr>
            <p:ph type="body" sz="quarter" idx="20" hasCustomPrompt="1"/>
          </p:nvPr>
        </p:nvSpPr>
        <p:spPr>
          <a:xfrm>
            <a:off x="4450456"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1" name="Text Placeholder 28">
            <a:extLst>
              <a:ext uri="{FF2B5EF4-FFF2-40B4-BE49-F238E27FC236}">
                <a16:creationId xmlns:a16="http://schemas.microsoft.com/office/drawing/2014/main" id="{6A43EE2E-ED7C-F6FB-30AD-E6BC94DB8FE8}"/>
              </a:ext>
            </a:extLst>
          </p:cNvPr>
          <p:cNvSpPr>
            <a:spLocks noGrp="1"/>
          </p:cNvSpPr>
          <p:nvPr>
            <p:ph type="body" sz="quarter" idx="21" hasCustomPrompt="1"/>
          </p:nvPr>
        </p:nvSpPr>
        <p:spPr>
          <a:xfrm>
            <a:off x="855801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4" name="Footer Placeholder 1">
            <a:extLst>
              <a:ext uri="{FF2B5EF4-FFF2-40B4-BE49-F238E27FC236}">
                <a16:creationId xmlns:a16="http://schemas.microsoft.com/office/drawing/2014/main" id="{C9333FD0-E0BA-B451-5AF3-889DF4A6E7B9}"/>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39714240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a:lstStyle/>
          <a:p>
            <a:r>
              <a:rPr lang="en-US"/>
              <a:t>20XX</a:t>
            </a:r>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r>
              <a:rPr lang="en-US"/>
              <a:t>Presentation Title</a:t>
            </a:r>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360104744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3_MGB Light Green Bar Subhead + Key messages">
    <p:spTree>
      <p:nvGrpSpPr>
        <p:cNvPr id="1" name=""/>
        <p:cNvGrpSpPr/>
        <p:nvPr/>
      </p:nvGrpSpPr>
      <p:grpSpPr>
        <a:xfrm>
          <a:off x="0" y="0"/>
          <a:ext cx="0" cy="0"/>
          <a:chOff x="0" y="0"/>
          <a:chExt cx="0" cy="0"/>
        </a:xfrm>
      </p:grpSpPr>
      <p:sp>
        <p:nvSpPr>
          <p:cNvPr id="3" name="Round Same Side Corner Rectangle 2">
            <a:extLst>
              <a:ext uri="{FF2B5EF4-FFF2-40B4-BE49-F238E27FC236}">
                <a16:creationId xmlns:a16="http://schemas.microsoft.com/office/drawing/2014/main" id="{DD283610-62DE-F746-A2FB-60CB5C7064D0}"/>
              </a:ext>
            </a:extLst>
          </p:cNvPr>
          <p:cNvSpPr/>
          <p:nvPr userDrawn="1"/>
        </p:nvSpPr>
        <p:spPr>
          <a:xfrm rot="5400000">
            <a:off x="5704321" y="-4448310"/>
            <a:ext cx="461664" cy="11870306"/>
          </a:xfrm>
          <a:prstGeom prst="round2SameRect">
            <a:avLst>
              <a:gd name="adj1" fmla="val 25279"/>
              <a:gd name="adj2" fmla="val 0"/>
            </a:avLst>
          </a:prstGeom>
          <a:solidFill>
            <a:srgbClr val="EAE7D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sz="1800"/>
          </a:p>
        </p:txBody>
      </p:sp>
      <p:sp>
        <p:nvSpPr>
          <p:cNvPr id="24" name="Text Placeholder 23">
            <a:extLst>
              <a:ext uri="{FF2B5EF4-FFF2-40B4-BE49-F238E27FC236}">
                <a16:creationId xmlns:a16="http://schemas.microsoft.com/office/drawing/2014/main" id="{E3EE7EC3-11E7-0A1E-6544-CE00433931E1}"/>
              </a:ext>
            </a:extLst>
          </p:cNvPr>
          <p:cNvSpPr>
            <a:spLocks noGrp="1"/>
          </p:cNvSpPr>
          <p:nvPr>
            <p:ph type="body" sz="quarter" idx="18" hasCustomPrompt="1"/>
          </p:nvPr>
        </p:nvSpPr>
        <p:spPr>
          <a:xfrm>
            <a:off x="350520" y="1332955"/>
            <a:ext cx="8207491" cy="307777"/>
          </a:xfrm>
          <a:noFill/>
        </p:spPr>
        <p:txBody>
          <a:bodyPr wrap="square" anchor="ctr" anchorCtr="0">
            <a:spAutoFit/>
          </a:bodyPr>
          <a:lstStyle>
            <a:lvl1pPr marL="0" marR="0" indent="0" algn="l" defTabSz="914446" rtl="0" eaLnBrk="1" fontAlgn="auto" latinLnBrk="0" hangingPunct="1">
              <a:lnSpc>
                <a:spcPct val="100000"/>
              </a:lnSpc>
              <a:spcBef>
                <a:spcPts val="0"/>
              </a:spcBef>
              <a:spcAft>
                <a:spcPts val="1200"/>
              </a:spcAft>
              <a:buClrTx/>
              <a:buSzTx/>
              <a:buFont typeface="Arial" panose="020B0604020202020204" pitchFamily="34" charset="0"/>
              <a:buNone/>
              <a:tabLst/>
              <a:defRPr lang="en-US" sz="2400">
                <a:solidFill>
                  <a:schemeClr val="accent2"/>
                </a:solidFill>
              </a:defRPr>
            </a:lvl1pPr>
          </a:lstStyle>
          <a:p>
            <a:pPr marL="0" marR="0" lvl="0" indent="0" algn="l" defTabSz="914446" rtl="0" eaLnBrk="1" fontAlgn="auto" latinLnBrk="0" hangingPunct="1">
              <a:lnSpc>
                <a:spcPct val="100000"/>
              </a:lnSpc>
              <a:spcBef>
                <a:spcPts val="0"/>
              </a:spcBef>
              <a:spcAft>
                <a:spcPts val="1200"/>
              </a:spcAft>
              <a:buClrTx/>
              <a:buSzTx/>
              <a:buFont typeface="Arial" panose="020B0604020202020204" pitchFamily="34" charset="0"/>
              <a:buNone/>
              <a:tabLst/>
              <a:defRPr/>
            </a:pPr>
            <a:r>
              <a:rPr lang="en-US" sz="2000">
                <a:solidFill>
                  <a:schemeClr val="bg1"/>
                </a:solidFill>
              </a:rPr>
              <a:t>Subhead– Calibri 24pt type</a:t>
            </a:r>
          </a:p>
        </p:txBody>
      </p:sp>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29" name="Text Placeholder 28">
            <a:extLst>
              <a:ext uri="{FF2B5EF4-FFF2-40B4-BE49-F238E27FC236}">
                <a16:creationId xmlns:a16="http://schemas.microsoft.com/office/drawing/2014/main" id="{BAC403A3-4FFA-88A7-BC76-E623A8D48C7A}"/>
              </a:ext>
            </a:extLst>
          </p:cNvPr>
          <p:cNvSpPr>
            <a:spLocks noGrp="1"/>
          </p:cNvSpPr>
          <p:nvPr>
            <p:ph type="body" sz="quarter" idx="19" hasCustomPrompt="1"/>
          </p:nvPr>
        </p:nvSpPr>
        <p:spPr>
          <a:xfrm>
            <a:off x="34290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0" name="Text Placeholder 28">
            <a:extLst>
              <a:ext uri="{FF2B5EF4-FFF2-40B4-BE49-F238E27FC236}">
                <a16:creationId xmlns:a16="http://schemas.microsoft.com/office/drawing/2014/main" id="{EE78052F-F235-A33E-A96C-D8FA7926457C}"/>
              </a:ext>
            </a:extLst>
          </p:cNvPr>
          <p:cNvSpPr>
            <a:spLocks noGrp="1"/>
          </p:cNvSpPr>
          <p:nvPr>
            <p:ph type="body" sz="quarter" idx="20" hasCustomPrompt="1"/>
          </p:nvPr>
        </p:nvSpPr>
        <p:spPr>
          <a:xfrm>
            <a:off x="4450456"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1" name="Text Placeholder 28">
            <a:extLst>
              <a:ext uri="{FF2B5EF4-FFF2-40B4-BE49-F238E27FC236}">
                <a16:creationId xmlns:a16="http://schemas.microsoft.com/office/drawing/2014/main" id="{6A43EE2E-ED7C-F6FB-30AD-E6BC94DB8FE8}"/>
              </a:ext>
            </a:extLst>
          </p:cNvPr>
          <p:cNvSpPr>
            <a:spLocks noGrp="1"/>
          </p:cNvSpPr>
          <p:nvPr>
            <p:ph type="body" sz="quarter" idx="21" hasCustomPrompt="1"/>
          </p:nvPr>
        </p:nvSpPr>
        <p:spPr>
          <a:xfrm>
            <a:off x="855801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4" name="Footer Placeholder 1">
            <a:extLst>
              <a:ext uri="{FF2B5EF4-FFF2-40B4-BE49-F238E27FC236}">
                <a16:creationId xmlns:a16="http://schemas.microsoft.com/office/drawing/2014/main" id="{C9333FD0-E0BA-B451-5AF3-889DF4A6E7B9}"/>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
        <p:nvSpPr>
          <p:cNvPr id="6" name="Content Placeholder 8">
            <a:extLst>
              <a:ext uri="{FF2B5EF4-FFF2-40B4-BE49-F238E27FC236}">
                <a16:creationId xmlns:a16="http://schemas.microsoft.com/office/drawing/2014/main" id="{0C776D69-F05A-E574-616B-B94E749DA6A7}"/>
              </a:ext>
            </a:extLst>
          </p:cNvPr>
          <p:cNvSpPr>
            <a:spLocks noGrp="1"/>
          </p:cNvSpPr>
          <p:nvPr>
            <p:ph sz="quarter" idx="23"/>
          </p:nvPr>
        </p:nvSpPr>
        <p:spPr>
          <a:xfrm>
            <a:off x="342900" y="1964704"/>
            <a:ext cx="10597242" cy="983969"/>
          </a:xfrm>
        </p:spPr>
        <p:txBody>
          <a:bodyPr/>
          <a:lstStyle>
            <a:lvl1pPr>
              <a:defRPr sz="2400"/>
            </a:lvl1pPr>
            <a:lvl2pPr>
              <a:defRPr sz="2400"/>
            </a:lvl2pPr>
            <a:lvl3pPr>
              <a:defRPr sz="24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5671690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2_MGB Light Green Bar Subhead + Key messages">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29" name="Text Placeholder 28">
            <a:extLst>
              <a:ext uri="{FF2B5EF4-FFF2-40B4-BE49-F238E27FC236}">
                <a16:creationId xmlns:a16="http://schemas.microsoft.com/office/drawing/2014/main" id="{BAC403A3-4FFA-88A7-BC76-E623A8D48C7A}"/>
              </a:ext>
            </a:extLst>
          </p:cNvPr>
          <p:cNvSpPr>
            <a:spLocks noGrp="1"/>
          </p:cNvSpPr>
          <p:nvPr>
            <p:ph type="body" sz="quarter" idx="19" hasCustomPrompt="1"/>
          </p:nvPr>
        </p:nvSpPr>
        <p:spPr>
          <a:xfrm>
            <a:off x="34290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0" name="Text Placeholder 28">
            <a:extLst>
              <a:ext uri="{FF2B5EF4-FFF2-40B4-BE49-F238E27FC236}">
                <a16:creationId xmlns:a16="http://schemas.microsoft.com/office/drawing/2014/main" id="{EE78052F-F235-A33E-A96C-D8FA7926457C}"/>
              </a:ext>
            </a:extLst>
          </p:cNvPr>
          <p:cNvSpPr>
            <a:spLocks noGrp="1"/>
          </p:cNvSpPr>
          <p:nvPr>
            <p:ph type="body" sz="quarter" idx="20" hasCustomPrompt="1"/>
          </p:nvPr>
        </p:nvSpPr>
        <p:spPr>
          <a:xfrm>
            <a:off x="4450456"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1" name="Text Placeholder 28">
            <a:extLst>
              <a:ext uri="{FF2B5EF4-FFF2-40B4-BE49-F238E27FC236}">
                <a16:creationId xmlns:a16="http://schemas.microsoft.com/office/drawing/2014/main" id="{6A43EE2E-ED7C-F6FB-30AD-E6BC94DB8FE8}"/>
              </a:ext>
            </a:extLst>
          </p:cNvPr>
          <p:cNvSpPr>
            <a:spLocks noGrp="1"/>
          </p:cNvSpPr>
          <p:nvPr>
            <p:ph type="body" sz="quarter" idx="21" hasCustomPrompt="1"/>
          </p:nvPr>
        </p:nvSpPr>
        <p:spPr>
          <a:xfrm>
            <a:off x="855801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 name="Footer Placeholder 1">
            <a:extLst>
              <a:ext uri="{FF2B5EF4-FFF2-40B4-BE49-F238E27FC236}">
                <a16:creationId xmlns:a16="http://schemas.microsoft.com/office/drawing/2014/main" id="{C9B99A5E-B0B5-FE06-B06E-6BDFD31BC8DD}"/>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
        <p:nvSpPr>
          <p:cNvPr id="8" name="Content Placeholder 7">
            <a:extLst>
              <a:ext uri="{FF2B5EF4-FFF2-40B4-BE49-F238E27FC236}">
                <a16:creationId xmlns:a16="http://schemas.microsoft.com/office/drawing/2014/main" id="{D503668D-FB31-7B34-029E-8A1321F571A1}"/>
              </a:ext>
            </a:extLst>
          </p:cNvPr>
          <p:cNvSpPr>
            <a:spLocks noGrp="1"/>
          </p:cNvSpPr>
          <p:nvPr>
            <p:ph sz="quarter" idx="22"/>
          </p:nvPr>
        </p:nvSpPr>
        <p:spPr>
          <a:xfrm rot="5400000">
            <a:off x="4607243" y="-3415524"/>
            <a:ext cx="2451735" cy="11666223"/>
          </a:xfrm>
          <a:prstGeom prst="round2SameRect">
            <a:avLst/>
          </a:prstGeom>
          <a:solidFill>
            <a:schemeClr val="tx2"/>
          </a:solidFill>
        </p:spPr>
        <p:txBody>
          <a:bodyPr vert="vert270" wrap="square" lIns="182880" tIns="274320" rIns="182880" bIns="365760">
            <a:spAutoFit/>
          </a:bodyPr>
          <a:lstStyle>
            <a:lvl1pPr>
              <a:defRPr sz="2400">
                <a:solidFill>
                  <a:schemeClr val="accent2"/>
                </a:solidFill>
              </a:defRPr>
            </a:lvl1pPr>
            <a:lvl2pPr>
              <a:defRPr sz="2400">
                <a:solidFill>
                  <a:schemeClr val="accent2"/>
                </a:solidFill>
              </a:defRPr>
            </a:lvl2pPr>
            <a:lvl3pPr>
              <a:defRPr sz="2400">
                <a:solidFill>
                  <a:schemeClr val="accent2"/>
                </a:solidFill>
              </a:defRPr>
            </a:lvl3pPr>
            <a:lvl4pPr>
              <a:defRPr sz="2400">
                <a:solidFill>
                  <a:schemeClr val="accent2"/>
                </a:solidFill>
              </a:defRPr>
            </a:lvl4pPr>
            <a:lvl5pPr>
              <a:defRPr sz="2400">
                <a:solidFill>
                  <a:schemeClr val="accent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077324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4_MGB Light Green Bar Subhead + Key messages">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29" name="Text Placeholder 28">
            <a:extLst>
              <a:ext uri="{FF2B5EF4-FFF2-40B4-BE49-F238E27FC236}">
                <a16:creationId xmlns:a16="http://schemas.microsoft.com/office/drawing/2014/main" id="{BAC403A3-4FFA-88A7-BC76-E623A8D48C7A}"/>
              </a:ext>
            </a:extLst>
          </p:cNvPr>
          <p:cNvSpPr>
            <a:spLocks noGrp="1"/>
          </p:cNvSpPr>
          <p:nvPr>
            <p:ph type="body" sz="quarter" idx="19" hasCustomPrompt="1"/>
          </p:nvPr>
        </p:nvSpPr>
        <p:spPr>
          <a:xfrm>
            <a:off x="34290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0" name="Text Placeholder 28">
            <a:extLst>
              <a:ext uri="{FF2B5EF4-FFF2-40B4-BE49-F238E27FC236}">
                <a16:creationId xmlns:a16="http://schemas.microsoft.com/office/drawing/2014/main" id="{EE78052F-F235-A33E-A96C-D8FA7926457C}"/>
              </a:ext>
            </a:extLst>
          </p:cNvPr>
          <p:cNvSpPr>
            <a:spLocks noGrp="1"/>
          </p:cNvSpPr>
          <p:nvPr>
            <p:ph type="body" sz="quarter" idx="20" hasCustomPrompt="1"/>
          </p:nvPr>
        </p:nvSpPr>
        <p:spPr>
          <a:xfrm>
            <a:off x="4450456"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1" name="Text Placeholder 28">
            <a:extLst>
              <a:ext uri="{FF2B5EF4-FFF2-40B4-BE49-F238E27FC236}">
                <a16:creationId xmlns:a16="http://schemas.microsoft.com/office/drawing/2014/main" id="{6A43EE2E-ED7C-F6FB-30AD-E6BC94DB8FE8}"/>
              </a:ext>
            </a:extLst>
          </p:cNvPr>
          <p:cNvSpPr>
            <a:spLocks noGrp="1"/>
          </p:cNvSpPr>
          <p:nvPr>
            <p:ph type="body" sz="quarter" idx="21" hasCustomPrompt="1"/>
          </p:nvPr>
        </p:nvSpPr>
        <p:spPr>
          <a:xfrm>
            <a:off x="855801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 name="Footer Placeholder 1">
            <a:extLst>
              <a:ext uri="{FF2B5EF4-FFF2-40B4-BE49-F238E27FC236}">
                <a16:creationId xmlns:a16="http://schemas.microsoft.com/office/drawing/2014/main" id="{C9B99A5E-B0B5-FE06-B06E-6BDFD31BC8DD}"/>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
        <p:nvSpPr>
          <p:cNvPr id="6" name="Content Placeholder 7">
            <a:extLst>
              <a:ext uri="{FF2B5EF4-FFF2-40B4-BE49-F238E27FC236}">
                <a16:creationId xmlns:a16="http://schemas.microsoft.com/office/drawing/2014/main" id="{ECEC2EEF-A175-4E55-739C-8AB0F972D461}"/>
              </a:ext>
            </a:extLst>
          </p:cNvPr>
          <p:cNvSpPr>
            <a:spLocks noGrp="1"/>
          </p:cNvSpPr>
          <p:nvPr>
            <p:ph sz="quarter" idx="22"/>
          </p:nvPr>
        </p:nvSpPr>
        <p:spPr>
          <a:xfrm rot="5400000">
            <a:off x="4607243" y="-3415524"/>
            <a:ext cx="2451735" cy="11666223"/>
          </a:xfrm>
          <a:prstGeom prst="round2SameRect">
            <a:avLst/>
          </a:prstGeom>
          <a:solidFill>
            <a:srgbClr val="EAE7DD">
              <a:alpha val="70000"/>
            </a:srgbClr>
          </a:solidFill>
        </p:spPr>
        <p:txBody>
          <a:bodyPr vert="vert270" wrap="square" lIns="182880" tIns="274320" rIns="182880" bIns="365760">
            <a:spAutoFit/>
          </a:bodyPr>
          <a:lstStyle>
            <a:lvl1pPr>
              <a:defRPr sz="2400">
                <a:solidFill>
                  <a:schemeClr val="accent2"/>
                </a:solidFill>
              </a:defRPr>
            </a:lvl1pPr>
            <a:lvl2pPr>
              <a:defRPr sz="2400">
                <a:solidFill>
                  <a:schemeClr val="accent2"/>
                </a:solidFill>
              </a:defRPr>
            </a:lvl2pPr>
            <a:lvl3pPr>
              <a:defRPr sz="2400">
                <a:solidFill>
                  <a:schemeClr val="accent2"/>
                </a:solidFill>
              </a:defRPr>
            </a:lvl3pPr>
            <a:lvl4pPr>
              <a:defRPr sz="2400">
                <a:solidFill>
                  <a:schemeClr val="accent2"/>
                </a:solidFill>
              </a:defRPr>
            </a:lvl4pPr>
            <a:lvl5pPr>
              <a:defRPr sz="2400">
                <a:solidFill>
                  <a:schemeClr val="accent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9779414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5_MGB Light Green Bar Subhead + Key messages">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29" name="Text Placeholder 28">
            <a:extLst>
              <a:ext uri="{FF2B5EF4-FFF2-40B4-BE49-F238E27FC236}">
                <a16:creationId xmlns:a16="http://schemas.microsoft.com/office/drawing/2014/main" id="{BAC403A3-4FFA-88A7-BC76-E623A8D48C7A}"/>
              </a:ext>
            </a:extLst>
          </p:cNvPr>
          <p:cNvSpPr>
            <a:spLocks noGrp="1"/>
          </p:cNvSpPr>
          <p:nvPr>
            <p:ph type="body" sz="quarter" idx="19" hasCustomPrompt="1"/>
          </p:nvPr>
        </p:nvSpPr>
        <p:spPr>
          <a:xfrm>
            <a:off x="34290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0" name="Text Placeholder 28">
            <a:extLst>
              <a:ext uri="{FF2B5EF4-FFF2-40B4-BE49-F238E27FC236}">
                <a16:creationId xmlns:a16="http://schemas.microsoft.com/office/drawing/2014/main" id="{EE78052F-F235-A33E-A96C-D8FA7926457C}"/>
              </a:ext>
            </a:extLst>
          </p:cNvPr>
          <p:cNvSpPr>
            <a:spLocks noGrp="1"/>
          </p:cNvSpPr>
          <p:nvPr>
            <p:ph type="body" sz="quarter" idx="20" hasCustomPrompt="1"/>
          </p:nvPr>
        </p:nvSpPr>
        <p:spPr>
          <a:xfrm>
            <a:off x="4450456"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1" name="Text Placeholder 28">
            <a:extLst>
              <a:ext uri="{FF2B5EF4-FFF2-40B4-BE49-F238E27FC236}">
                <a16:creationId xmlns:a16="http://schemas.microsoft.com/office/drawing/2014/main" id="{6A43EE2E-ED7C-F6FB-30AD-E6BC94DB8FE8}"/>
              </a:ext>
            </a:extLst>
          </p:cNvPr>
          <p:cNvSpPr>
            <a:spLocks noGrp="1"/>
          </p:cNvSpPr>
          <p:nvPr>
            <p:ph type="body" sz="quarter" idx="21" hasCustomPrompt="1"/>
          </p:nvPr>
        </p:nvSpPr>
        <p:spPr>
          <a:xfrm>
            <a:off x="855801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 name="Footer Placeholder 1">
            <a:extLst>
              <a:ext uri="{FF2B5EF4-FFF2-40B4-BE49-F238E27FC236}">
                <a16:creationId xmlns:a16="http://schemas.microsoft.com/office/drawing/2014/main" id="{C9B99A5E-B0B5-FE06-B06E-6BDFD31BC8DD}"/>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
        <p:nvSpPr>
          <p:cNvPr id="8" name="Content Placeholder 7">
            <a:extLst>
              <a:ext uri="{FF2B5EF4-FFF2-40B4-BE49-F238E27FC236}">
                <a16:creationId xmlns:a16="http://schemas.microsoft.com/office/drawing/2014/main" id="{E69ED5C1-A4CC-38D6-F476-F306DEE6E94D}"/>
              </a:ext>
            </a:extLst>
          </p:cNvPr>
          <p:cNvSpPr>
            <a:spLocks noGrp="1"/>
          </p:cNvSpPr>
          <p:nvPr>
            <p:ph sz="quarter" idx="22"/>
          </p:nvPr>
        </p:nvSpPr>
        <p:spPr>
          <a:xfrm rot="5400000">
            <a:off x="4607243" y="-3415524"/>
            <a:ext cx="2451735" cy="11666223"/>
          </a:xfrm>
          <a:prstGeom prst="round2SameRect">
            <a:avLst/>
          </a:prstGeom>
          <a:solidFill>
            <a:srgbClr val="194165"/>
          </a:solidFill>
        </p:spPr>
        <p:txBody>
          <a:bodyPr vert="vert270" wrap="square" lIns="182880" tIns="274320" rIns="182880" bIns="365760">
            <a:spAutoFit/>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2471257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6_MGB Light Green Bar Subhead + Key messages">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29" name="Text Placeholder 28">
            <a:extLst>
              <a:ext uri="{FF2B5EF4-FFF2-40B4-BE49-F238E27FC236}">
                <a16:creationId xmlns:a16="http://schemas.microsoft.com/office/drawing/2014/main" id="{BAC403A3-4FFA-88A7-BC76-E623A8D48C7A}"/>
              </a:ext>
            </a:extLst>
          </p:cNvPr>
          <p:cNvSpPr>
            <a:spLocks noGrp="1"/>
          </p:cNvSpPr>
          <p:nvPr>
            <p:ph type="body" sz="quarter" idx="19" hasCustomPrompt="1"/>
          </p:nvPr>
        </p:nvSpPr>
        <p:spPr>
          <a:xfrm>
            <a:off x="34290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0" name="Text Placeholder 28">
            <a:extLst>
              <a:ext uri="{FF2B5EF4-FFF2-40B4-BE49-F238E27FC236}">
                <a16:creationId xmlns:a16="http://schemas.microsoft.com/office/drawing/2014/main" id="{EE78052F-F235-A33E-A96C-D8FA7926457C}"/>
              </a:ext>
            </a:extLst>
          </p:cNvPr>
          <p:cNvSpPr>
            <a:spLocks noGrp="1"/>
          </p:cNvSpPr>
          <p:nvPr>
            <p:ph type="body" sz="quarter" idx="20" hasCustomPrompt="1"/>
          </p:nvPr>
        </p:nvSpPr>
        <p:spPr>
          <a:xfrm>
            <a:off x="4450456"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1" name="Text Placeholder 28">
            <a:extLst>
              <a:ext uri="{FF2B5EF4-FFF2-40B4-BE49-F238E27FC236}">
                <a16:creationId xmlns:a16="http://schemas.microsoft.com/office/drawing/2014/main" id="{6A43EE2E-ED7C-F6FB-30AD-E6BC94DB8FE8}"/>
              </a:ext>
            </a:extLst>
          </p:cNvPr>
          <p:cNvSpPr>
            <a:spLocks noGrp="1"/>
          </p:cNvSpPr>
          <p:nvPr>
            <p:ph type="body" sz="quarter" idx="21" hasCustomPrompt="1"/>
          </p:nvPr>
        </p:nvSpPr>
        <p:spPr>
          <a:xfrm>
            <a:off x="855801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 name="Footer Placeholder 1">
            <a:extLst>
              <a:ext uri="{FF2B5EF4-FFF2-40B4-BE49-F238E27FC236}">
                <a16:creationId xmlns:a16="http://schemas.microsoft.com/office/drawing/2014/main" id="{C9B99A5E-B0B5-FE06-B06E-6BDFD31BC8DD}"/>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
        <p:nvSpPr>
          <p:cNvPr id="9" name="Content Placeholder 7">
            <a:extLst>
              <a:ext uri="{FF2B5EF4-FFF2-40B4-BE49-F238E27FC236}">
                <a16:creationId xmlns:a16="http://schemas.microsoft.com/office/drawing/2014/main" id="{FD982BB2-4A0D-81DB-287A-581E202FA9DE}"/>
              </a:ext>
            </a:extLst>
          </p:cNvPr>
          <p:cNvSpPr>
            <a:spLocks noGrp="1"/>
          </p:cNvSpPr>
          <p:nvPr>
            <p:ph sz="quarter" idx="22"/>
          </p:nvPr>
        </p:nvSpPr>
        <p:spPr>
          <a:xfrm rot="5400000">
            <a:off x="4607243" y="-3415524"/>
            <a:ext cx="2451735" cy="11666223"/>
          </a:xfrm>
          <a:prstGeom prst="round2SameRect">
            <a:avLst/>
          </a:prstGeom>
          <a:solidFill>
            <a:schemeClr val="accent2"/>
          </a:solidFill>
        </p:spPr>
        <p:txBody>
          <a:bodyPr vert="vert270" wrap="square" lIns="182880" tIns="274320" rIns="182880" bIns="365760">
            <a:spAutoFit/>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8852228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7_MGB Light Green Bar Subhead + Key messages">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29" name="Text Placeholder 28">
            <a:extLst>
              <a:ext uri="{FF2B5EF4-FFF2-40B4-BE49-F238E27FC236}">
                <a16:creationId xmlns:a16="http://schemas.microsoft.com/office/drawing/2014/main" id="{BAC403A3-4FFA-88A7-BC76-E623A8D48C7A}"/>
              </a:ext>
            </a:extLst>
          </p:cNvPr>
          <p:cNvSpPr>
            <a:spLocks noGrp="1"/>
          </p:cNvSpPr>
          <p:nvPr>
            <p:ph type="body" sz="quarter" idx="19" hasCustomPrompt="1"/>
          </p:nvPr>
        </p:nvSpPr>
        <p:spPr>
          <a:xfrm>
            <a:off x="34290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0" name="Text Placeholder 28">
            <a:extLst>
              <a:ext uri="{FF2B5EF4-FFF2-40B4-BE49-F238E27FC236}">
                <a16:creationId xmlns:a16="http://schemas.microsoft.com/office/drawing/2014/main" id="{EE78052F-F235-A33E-A96C-D8FA7926457C}"/>
              </a:ext>
            </a:extLst>
          </p:cNvPr>
          <p:cNvSpPr>
            <a:spLocks noGrp="1"/>
          </p:cNvSpPr>
          <p:nvPr>
            <p:ph type="body" sz="quarter" idx="20" hasCustomPrompt="1"/>
          </p:nvPr>
        </p:nvSpPr>
        <p:spPr>
          <a:xfrm>
            <a:off x="4450456"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1" name="Text Placeholder 28">
            <a:extLst>
              <a:ext uri="{FF2B5EF4-FFF2-40B4-BE49-F238E27FC236}">
                <a16:creationId xmlns:a16="http://schemas.microsoft.com/office/drawing/2014/main" id="{6A43EE2E-ED7C-F6FB-30AD-E6BC94DB8FE8}"/>
              </a:ext>
            </a:extLst>
          </p:cNvPr>
          <p:cNvSpPr>
            <a:spLocks noGrp="1"/>
          </p:cNvSpPr>
          <p:nvPr>
            <p:ph type="body" sz="quarter" idx="21" hasCustomPrompt="1"/>
          </p:nvPr>
        </p:nvSpPr>
        <p:spPr>
          <a:xfrm>
            <a:off x="855801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 name="Footer Placeholder 1">
            <a:extLst>
              <a:ext uri="{FF2B5EF4-FFF2-40B4-BE49-F238E27FC236}">
                <a16:creationId xmlns:a16="http://schemas.microsoft.com/office/drawing/2014/main" id="{C9B99A5E-B0B5-FE06-B06E-6BDFD31BC8DD}"/>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
        <p:nvSpPr>
          <p:cNvPr id="9" name="Content Placeholder 7">
            <a:extLst>
              <a:ext uri="{FF2B5EF4-FFF2-40B4-BE49-F238E27FC236}">
                <a16:creationId xmlns:a16="http://schemas.microsoft.com/office/drawing/2014/main" id="{FD982BB2-4A0D-81DB-287A-581E202FA9DE}"/>
              </a:ext>
            </a:extLst>
          </p:cNvPr>
          <p:cNvSpPr>
            <a:spLocks noGrp="1"/>
          </p:cNvSpPr>
          <p:nvPr>
            <p:ph sz="quarter" idx="22"/>
          </p:nvPr>
        </p:nvSpPr>
        <p:spPr>
          <a:xfrm rot="5400000">
            <a:off x="4607243" y="-3415524"/>
            <a:ext cx="2451735" cy="11666223"/>
          </a:xfrm>
          <a:prstGeom prst="round2SameRect">
            <a:avLst/>
          </a:prstGeom>
          <a:solidFill>
            <a:schemeClr val="accent1"/>
          </a:solidFill>
        </p:spPr>
        <p:txBody>
          <a:bodyPr vert="vert270" wrap="square" lIns="182880" tIns="274320" rIns="182880" bIns="365760">
            <a:spAutoFit/>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6545603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MGB Comparison">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57C3BE6-2E2A-4A2D-A3F5-C50D273712DB}"/>
              </a:ext>
            </a:extLst>
          </p:cNvPr>
          <p:cNvSpPr>
            <a:spLocks noGrp="1"/>
          </p:cNvSpPr>
          <p:nvPr>
            <p:ph sz="half" idx="2" hasCustomPrompt="1"/>
          </p:nvPr>
        </p:nvSpPr>
        <p:spPr>
          <a:xfrm>
            <a:off x="342900" y="2029843"/>
            <a:ext cx="5184648" cy="3715321"/>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3" name="Text Placeholder 2">
            <a:extLst>
              <a:ext uri="{FF2B5EF4-FFF2-40B4-BE49-F238E27FC236}">
                <a16:creationId xmlns:a16="http://schemas.microsoft.com/office/drawing/2014/main" id="{8B75C9D9-E2F8-49F1-974F-B06A783A1E17}"/>
              </a:ext>
            </a:extLst>
          </p:cNvPr>
          <p:cNvSpPr>
            <a:spLocks noGrp="1"/>
          </p:cNvSpPr>
          <p:nvPr>
            <p:ph type="body" idx="1" hasCustomPrompt="1"/>
          </p:nvPr>
        </p:nvSpPr>
        <p:spPr>
          <a:xfrm>
            <a:off x="342900" y="1719073"/>
            <a:ext cx="5184648" cy="310771"/>
          </a:xfrm>
        </p:spPr>
        <p:txBody>
          <a:bodyPr anchor="t"/>
          <a:lstStyle>
            <a:lvl1pPr marL="0" indent="0">
              <a:buNone/>
              <a:defRPr sz="20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Optional headline</a:t>
            </a:r>
          </a:p>
        </p:txBody>
      </p:sp>
      <p:sp>
        <p:nvSpPr>
          <p:cNvPr id="5" name="Text Placeholder 4">
            <a:extLst>
              <a:ext uri="{FF2B5EF4-FFF2-40B4-BE49-F238E27FC236}">
                <a16:creationId xmlns:a16="http://schemas.microsoft.com/office/drawing/2014/main" id="{5B17A10F-FA16-489F-B6F5-AF30FC09B40C}"/>
              </a:ext>
            </a:extLst>
          </p:cNvPr>
          <p:cNvSpPr>
            <a:spLocks noGrp="1"/>
          </p:cNvSpPr>
          <p:nvPr>
            <p:ph type="body" sz="quarter" idx="3" hasCustomPrompt="1"/>
          </p:nvPr>
        </p:nvSpPr>
        <p:spPr>
          <a:xfrm>
            <a:off x="6361112" y="1719072"/>
            <a:ext cx="5183188" cy="310770"/>
          </a:xfrm>
        </p:spPr>
        <p:txBody>
          <a:bodyPr anchor="t"/>
          <a:lstStyle>
            <a:lvl1pPr marL="0" indent="0">
              <a:buNone/>
              <a:defRPr sz="20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Optional headline</a:t>
            </a:r>
          </a:p>
        </p:txBody>
      </p:sp>
      <p:sp>
        <p:nvSpPr>
          <p:cNvPr id="6" name="Content Placeholder 5">
            <a:extLst>
              <a:ext uri="{FF2B5EF4-FFF2-40B4-BE49-F238E27FC236}">
                <a16:creationId xmlns:a16="http://schemas.microsoft.com/office/drawing/2014/main" id="{D28EC26D-D076-400E-AA91-3DB2533CB7BA}"/>
              </a:ext>
            </a:extLst>
          </p:cNvPr>
          <p:cNvSpPr>
            <a:spLocks noGrp="1"/>
          </p:cNvSpPr>
          <p:nvPr>
            <p:ph sz="quarter" idx="4" hasCustomPrompt="1"/>
          </p:nvPr>
        </p:nvSpPr>
        <p:spPr>
          <a:xfrm>
            <a:off x="6361112" y="2029843"/>
            <a:ext cx="5183188" cy="3715321"/>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3EECB684-FDD4-594C-98A0-429D85877AE8}"/>
              </a:ext>
            </a:extLst>
          </p:cNvPr>
          <p:cNvSpPr>
            <a:spLocks noGrp="1"/>
          </p:cNvSpPr>
          <p:nvPr>
            <p:ph type="title" hasCustomPrompt="1"/>
          </p:nvPr>
        </p:nvSpPr>
        <p:spPr>
          <a:xfrm>
            <a:off x="342900" y="381002"/>
            <a:ext cx="11201400" cy="438150"/>
          </a:xfrm>
        </p:spPr>
        <p:txBody>
          <a:bodyPr/>
          <a:lstStyle>
            <a:lvl1pPr>
              <a:defRPr sz="3200" baseline="0"/>
            </a:lvl1pPr>
          </a:lstStyle>
          <a:p>
            <a:r>
              <a:rPr lang="en-US"/>
              <a:t>Click to edit title</a:t>
            </a:r>
          </a:p>
        </p:txBody>
      </p:sp>
      <p:sp>
        <p:nvSpPr>
          <p:cNvPr id="7" name="Footer Placeholder 6">
            <a:extLst>
              <a:ext uri="{FF2B5EF4-FFF2-40B4-BE49-F238E27FC236}">
                <a16:creationId xmlns:a16="http://schemas.microsoft.com/office/drawing/2014/main" id="{33E219AA-7BCE-AE11-BCB1-F2900099118B}"/>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2996072899"/>
      </p:ext>
    </p:extLst>
  </p:cSld>
  <p:clrMapOvr>
    <a:masterClrMapping/>
  </p:clrMapOvr>
  <p:extLst>
    <p:ext uri="{DCECCB84-F9BA-43D5-87BE-67443E8EF086}">
      <p15:sldGuideLst xmlns:p15="http://schemas.microsoft.com/office/powerpoint/2012/main">
        <p15:guide id="5" pos="3997">
          <p15:clr>
            <a:srgbClr val="FBAE40"/>
          </p15:clr>
        </p15:guide>
        <p15:guide id="6" pos="3678">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C4BC3F-D36A-4333-B1D9-A713B6650EE6}"/>
              </a:ext>
            </a:extLst>
          </p:cNvPr>
          <p:cNvSpPr>
            <a:spLocks noGrp="1"/>
          </p:cNvSpPr>
          <p:nvPr>
            <p:ph sz="half" idx="1" hasCustomPrompt="1"/>
          </p:nvPr>
        </p:nvSpPr>
        <p:spPr>
          <a:xfrm>
            <a:off x="342900" y="1717675"/>
            <a:ext cx="5184648" cy="4023360"/>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E283BAA-2DD0-4F73-A72D-9AF490563F45}"/>
              </a:ext>
            </a:extLst>
          </p:cNvPr>
          <p:cNvSpPr>
            <a:spLocks noGrp="1"/>
          </p:cNvSpPr>
          <p:nvPr>
            <p:ph sz="half" idx="2" hasCustomPrompt="1"/>
          </p:nvPr>
        </p:nvSpPr>
        <p:spPr>
          <a:xfrm>
            <a:off x="6362700" y="1719072"/>
            <a:ext cx="5184648" cy="4023360"/>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5" name="Title 4">
            <a:extLst>
              <a:ext uri="{FF2B5EF4-FFF2-40B4-BE49-F238E27FC236}">
                <a16:creationId xmlns:a16="http://schemas.microsoft.com/office/drawing/2014/main" id="{03718913-5E8E-2E44-862B-D47884C2F901}"/>
              </a:ext>
            </a:extLst>
          </p:cNvPr>
          <p:cNvSpPr>
            <a:spLocks noGrp="1"/>
          </p:cNvSpPr>
          <p:nvPr>
            <p:ph type="title" hasCustomPrompt="1"/>
          </p:nvPr>
        </p:nvSpPr>
        <p:spPr/>
        <p:txBody>
          <a:bodyPr/>
          <a:lstStyle>
            <a:lvl1pPr>
              <a:defRPr sz="3200"/>
            </a:lvl1pPr>
          </a:lstStyle>
          <a:p>
            <a:r>
              <a:rPr lang="en-US"/>
              <a:t>Click to edit title</a:t>
            </a:r>
          </a:p>
        </p:txBody>
      </p:sp>
      <p:sp>
        <p:nvSpPr>
          <p:cNvPr id="2" name="Footer Placeholder 1">
            <a:extLst>
              <a:ext uri="{FF2B5EF4-FFF2-40B4-BE49-F238E27FC236}">
                <a16:creationId xmlns:a16="http://schemas.microsoft.com/office/drawing/2014/main" id="{BFA05400-B3DF-C69D-B885-5959B4E85EB1}"/>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3145456775"/>
      </p:ext>
    </p:extLst>
  </p:cSld>
  <p:clrMapOvr>
    <a:masterClrMapping/>
  </p:clrMapOvr>
  <p:extLst>
    <p:ext uri="{DCECCB84-F9BA-43D5-87BE-67443E8EF086}">
      <p15:sldGuideLst xmlns:p15="http://schemas.microsoft.com/office/powerpoint/2012/main">
        <p15:guide id="2" pos="3674">
          <p15:clr>
            <a:srgbClr val="FBAE40"/>
          </p15:clr>
        </p15:guide>
        <p15:guide id="3" pos="4001">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C4BC3F-D36A-4333-B1D9-A713B6650EE6}"/>
              </a:ext>
            </a:extLst>
          </p:cNvPr>
          <p:cNvSpPr>
            <a:spLocks noGrp="1"/>
          </p:cNvSpPr>
          <p:nvPr>
            <p:ph sz="half" idx="1" hasCustomPrompt="1"/>
          </p:nvPr>
        </p:nvSpPr>
        <p:spPr>
          <a:xfrm>
            <a:off x="350520" y="1719072"/>
            <a:ext cx="3383280" cy="4023360"/>
          </a:xfrm>
        </p:spPr>
        <p:txBody>
          <a:bodyPr/>
          <a:lstStyle>
            <a:lvl1pPr>
              <a:defRPr sz="1800"/>
            </a:lvl1pPr>
            <a:lvl2pPr>
              <a:defRPr sz="1800"/>
            </a:lvl2pPr>
            <a:lvl3pPr>
              <a:defRPr sz="1800"/>
            </a:lvl3pPr>
            <a:lvl4pPr>
              <a:defRPr sz="1800"/>
            </a:lvl4pPr>
            <a:lvl5pPr>
              <a:defRPr sz="18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E283BAA-2DD0-4F73-A72D-9AF490563F45}"/>
              </a:ext>
            </a:extLst>
          </p:cNvPr>
          <p:cNvSpPr>
            <a:spLocks noGrp="1"/>
          </p:cNvSpPr>
          <p:nvPr>
            <p:ph sz="half" idx="2" hasCustomPrompt="1"/>
          </p:nvPr>
        </p:nvSpPr>
        <p:spPr>
          <a:xfrm>
            <a:off x="4427220" y="1721803"/>
            <a:ext cx="3383280" cy="4023360"/>
          </a:xfrm>
        </p:spPr>
        <p:txBody>
          <a:bodyPr/>
          <a:lstStyle>
            <a:lvl1pPr>
              <a:defRPr sz="1800"/>
            </a:lvl1pPr>
            <a:lvl2pPr>
              <a:defRPr sz="1800"/>
            </a:lvl2pPr>
            <a:lvl3pPr>
              <a:defRPr sz="1800"/>
            </a:lvl3pPr>
            <a:lvl4pPr>
              <a:defRPr sz="1800"/>
            </a:lvl4pPr>
            <a:lvl5pPr>
              <a:defRPr sz="18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a:extLst>
              <a:ext uri="{FF2B5EF4-FFF2-40B4-BE49-F238E27FC236}">
                <a16:creationId xmlns:a16="http://schemas.microsoft.com/office/drawing/2014/main" id="{E195327D-A4B7-F745-A0BE-0958545B2B09}"/>
              </a:ext>
            </a:extLst>
          </p:cNvPr>
          <p:cNvSpPr>
            <a:spLocks noGrp="1"/>
          </p:cNvSpPr>
          <p:nvPr>
            <p:ph sz="half" idx="10" hasCustomPrompt="1"/>
          </p:nvPr>
        </p:nvSpPr>
        <p:spPr>
          <a:xfrm>
            <a:off x="8465820" y="1721803"/>
            <a:ext cx="3383280" cy="4023360"/>
          </a:xfrm>
        </p:spPr>
        <p:txBody>
          <a:bodyPr/>
          <a:lstStyle>
            <a:lvl1pPr>
              <a:defRPr sz="1800"/>
            </a:lvl1pPr>
            <a:lvl2pPr>
              <a:defRPr sz="1800"/>
            </a:lvl2pPr>
            <a:lvl3pPr>
              <a:defRPr sz="1800"/>
            </a:lvl3pPr>
            <a:lvl4pPr>
              <a:defRPr sz="1800"/>
            </a:lvl4pPr>
            <a:lvl5pPr>
              <a:defRPr sz="18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5" name="Title 4">
            <a:extLst>
              <a:ext uri="{FF2B5EF4-FFF2-40B4-BE49-F238E27FC236}">
                <a16:creationId xmlns:a16="http://schemas.microsoft.com/office/drawing/2014/main" id="{ECBECED5-E724-994C-A697-E6EB072DB612}"/>
              </a:ext>
            </a:extLst>
          </p:cNvPr>
          <p:cNvSpPr>
            <a:spLocks noGrp="1"/>
          </p:cNvSpPr>
          <p:nvPr>
            <p:ph type="title" hasCustomPrompt="1"/>
          </p:nvPr>
        </p:nvSpPr>
        <p:spPr/>
        <p:txBody>
          <a:bodyPr/>
          <a:lstStyle>
            <a:lvl1pPr>
              <a:defRPr sz="3200"/>
            </a:lvl1pPr>
          </a:lstStyle>
          <a:p>
            <a:r>
              <a:rPr lang="en-US"/>
              <a:t>Click to edit title</a:t>
            </a:r>
          </a:p>
        </p:txBody>
      </p:sp>
      <p:sp>
        <p:nvSpPr>
          <p:cNvPr id="2" name="Footer Placeholder 1">
            <a:extLst>
              <a:ext uri="{FF2B5EF4-FFF2-40B4-BE49-F238E27FC236}">
                <a16:creationId xmlns:a16="http://schemas.microsoft.com/office/drawing/2014/main" id="{16E59637-D116-B79B-34D2-41A158D4608E}"/>
              </a:ext>
            </a:extLst>
          </p:cNvPr>
          <p:cNvSpPr>
            <a:spLocks noGrp="1"/>
          </p:cNvSpPr>
          <p:nvPr>
            <p:ph type="ftr" sz="quarter" idx="11"/>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3160565078"/>
      </p:ext>
    </p:extLst>
  </p:cSld>
  <p:clrMapOvr>
    <a:masterClrMapping/>
  </p:clrMapOvr>
  <p:extLst>
    <p:ext uri="{DCECCB84-F9BA-43D5-87BE-67443E8EF086}">
      <p15:sldGuideLst xmlns:p15="http://schemas.microsoft.com/office/powerpoint/2012/main">
        <p15:guide id="3" pos="2352">
          <p15:clr>
            <a:srgbClr val="FBAE40"/>
          </p15:clr>
        </p15:guide>
        <p15:guide id="4" pos="2784">
          <p15:clr>
            <a:srgbClr val="FBAE40"/>
          </p15:clr>
        </p15:guide>
        <p15:guide id="5" pos="4920">
          <p15:clr>
            <a:srgbClr val="FBAE40"/>
          </p15:clr>
        </p15:guide>
        <p15:guide id="6" pos="5328">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_MGB Text + image">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57C3BE6-2E2A-4A2D-A3F5-C50D273712DB}"/>
              </a:ext>
            </a:extLst>
          </p:cNvPr>
          <p:cNvSpPr>
            <a:spLocks noGrp="1"/>
          </p:cNvSpPr>
          <p:nvPr>
            <p:ph sz="half" idx="2" hasCustomPrompt="1"/>
          </p:nvPr>
        </p:nvSpPr>
        <p:spPr>
          <a:xfrm>
            <a:off x="342900" y="2029843"/>
            <a:ext cx="5184648" cy="3715321"/>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3" name="Text Placeholder 2">
            <a:extLst>
              <a:ext uri="{FF2B5EF4-FFF2-40B4-BE49-F238E27FC236}">
                <a16:creationId xmlns:a16="http://schemas.microsoft.com/office/drawing/2014/main" id="{8B75C9D9-E2F8-49F1-974F-B06A783A1E17}"/>
              </a:ext>
            </a:extLst>
          </p:cNvPr>
          <p:cNvSpPr>
            <a:spLocks noGrp="1"/>
          </p:cNvSpPr>
          <p:nvPr>
            <p:ph type="body" idx="1" hasCustomPrompt="1"/>
          </p:nvPr>
        </p:nvSpPr>
        <p:spPr>
          <a:xfrm>
            <a:off x="342900" y="1434658"/>
            <a:ext cx="5184648" cy="310771"/>
          </a:xfrm>
        </p:spPr>
        <p:txBody>
          <a:bodyPr anchor="t"/>
          <a:lstStyle>
            <a:lvl1pPr marL="0" indent="0">
              <a:buNone/>
              <a:defRPr sz="20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Optional headline</a:t>
            </a:r>
          </a:p>
        </p:txBody>
      </p:sp>
      <p:sp>
        <p:nvSpPr>
          <p:cNvPr id="2" name="Title 1">
            <a:extLst>
              <a:ext uri="{FF2B5EF4-FFF2-40B4-BE49-F238E27FC236}">
                <a16:creationId xmlns:a16="http://schemas.microsoft.com/office/drawing/2014/main" id="{3EECB684-FDD4-594C-98A0-429D85877AE8}"/>
              </a:ext>
            </a:extLst>
          </p:cNvPr>
          <p:cNvSpPr>
            <a:spLocks noGrp="1"/>
          </p:cNvSpPr>
          <p:nvPr>
            <p:ph type="title" hasCustomPrompt="1"/>
          </p:nvPr>
        </p:nvSpPr>
        <p:spPr>
          <a:xfrm>
            <a:off x="342900" y="381002"/>
            <a:ext cx="11201400" cy="438150"/>
          </a:xfrm>
        </p:spPr>
        <p:txBody>
          <a:bodyPr/>
          <a:lstStyle>
            <a:lvl1pPr>
              <a:defRPr sz="3200" baseline="0"/>
            </a:lvl1pPr>
          </a:lstStyle>
          <a:p>
            <a:r>
              <a:rPr lang="en-US"/>
              <a:t>Click to edit title</a:t>
            </a:r>
          </a:p>
        </p:txBody>
      </p:sp>
      <p:sp>
        <p:nvSpPr>
          <p:cNvPr id="7" name="Footer Placeholder 6">
            <a:extLst>
              <a:ext uri="{FF2B5EF4-FFF2-40B4-BE49-F238E27FC236}">
                <a16:creationId xmlns:a16="http://schemas.microsoft.com/office/drawing/2014/main" id="{33E219AA-7BCE-AE11-BCB1-F2900099118B}"/>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10" name="Picture Placeholder 9">
            <a:extLst>
              <a:ext uri="{FF2B5EF4-FFF2-40B4-BE49-F238E27FC236}">
                <a16:creationId xmlns:a16="http://schemas.microsoft.com/office/drawing/2014/main" id="{C43443A7-536A-FA20-9C6A-50074F9C5E4B}"/>
              </a:ext>
            </a:extLst>
          </p:cNvPr>
          <p:cNvSpPr>
            <a:spLocks noGrp="1"/>
          </p:cNvSpPr>
          <p:nvPr>
            <p:ph type="pic" sz="quarter" idx="11"/>
          </p:nvPr>
        </p:nvSpPr>
        <p:spPr>
          <a:xfrm>
            <a:off x="6345238" y="1489075"/>
            <a:ext cx="5846762" cy="4256088"/>
          </a:xfrm>
        </p:spPr>
        <p:txBody>
          <a:bodyPr/>
          <a:lstStyle/>
          <a:p>
            <a:r>
              <a:rPr lang="en-US"/>
              <a:t>Click icon to add picture</a:t>
            </a:r>
          </a:p>
        </p:txBody>
      </p:sp>
    </p:spTree>
    <p:extLst>
      <p:ext uri="{BB962C8B-B14F-4D97-AF65-F5344CB8AC3E}">
        <p14:creationId xmlns:p14="http://schemas.microsoft.com/office/powerpoint/2010/main" val="2275092240"/>
      </p:ext>
    </p:extLst>
  </p:cSld>
  <p:clrMapOvr>
    <a:masterClrMapping/>
  </p:clrMapOvr>
  <p:extLst>
    <p:ext uri="{DCECCB84-F9BA-43D5-87BE-67443E8EF086}">
      <p15:sldGuideLst xmlns:p15="http://schemas.microsoft.com/office/powerpoint/2012/main">
        <p15:guide id="5" pos="3997">
          <p15:clr>
            <a:srgbClr val="FBAE40"/>
          </p15:clr>
        </p15:guide>
        <p15:guide id="6" pos="3678">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r>
              <a:rPr lang="en-US"/>
              <a:t>20XX</a:t>
            </a:r>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r>
              <a:rPr lang="en-US"/>
              <a:t>Presentation Title</a:t>
            </a:r>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smtClean="0"/>
              <a:t>‹#›</a:t>
            </a:fld>
            <a:endParaRPr lang="en-US"/>
          </a:p>
        </p:txBody>
      </p:sp>
      <p:sp>
        <p:nvSpPr>
          <p:cNvPr id="5" name="Rectangle 4">
            <a:extLst>
              <a:ext uri="{FF2B5EF4-FFF2-40B4-BE49-F238E27FC236}">
                <a16:creationId xmlns:a16="http://schemas.microsoft.com/office/drawing/2014/main" id="{A8464DCA-A9BF-A892-3059-84E13570D01E}"/>
              </a:ext>
              <a:ext uri="{C183D7F6-B498-43B3-948B-1728B52AA6E4}">
                <adec:decorative xmlns:adec="http://schemas.microsoft.com/office/drawing/2017/decorative" val="1"/>
              </a:ext>
            </a:extLst>
          </p:cNvPr>
          <p:cNvSpPr/>
          <p:nvPr userDrawn="1"/>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166431906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MGB Large image + blue box tex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43F79BE5-EA42-A201-C4AF-0C68D1CAD15F}"/>
              </a:ext>
            </a:extLst>
          </p:cNvPr>
          <p:cNvSpPr>
            <a:spLocks noGrp="1"/>
          </p:cNvSpPr>
          <p:nvPr>
            <p:ph type="pic" sz="quarter" idx="11"/>
          </p:nvPr>
        </p:nvSpPr>
        <p:spPr>
          <a:xfrm>
            <a:off x="342901" y="1489075"/>
            <a:ext cx="7515225" cy="4256088"/>
          </a:xfrm>
          <a:prstGeom prst="roundRect">
            <a:avLst>
              <a:gd name="adj" fmla="val 3901"/>
            </a:avLst>
          </a:prstGeom>
          <a:solidFill>
            <a:schemeClr val="bg1">
              <a:lumMod val="85000"/>
            </a:schemeClr>
          </a:solidFill>
        </p:spPr>
        <p:txBody>
          <a:bodyPr/>
          <a:lstStyle/>
          <a:p>
            <a:r>
              <a:rPr lang="en-US"/>
              <a:t>Click icon to add picture</a:t>
            </a:r>
          </a:p>
        </p:txBody>
      </p:sp>
      <p:sp>
        <p:nvSpPr>
          <p:cNvPr id="2" name="Footer Placeholder 1">
            <a:extLst>
              <a:ext uri="{FF2B5EF4-FFF2-40B4-BE49-F238E27FC236}">
                <a16:creationId xmlns:a16="http://schemas.microsoft.com/office/drawing/2014/main" id="{FAFC2592-4D7C-5BAA-B6EB-1931D8B6350A}"/>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3" name="Title 2">
            <a:extLst>
              <a:ext uri="{FF2B5EF4-FFF2-40B4-BE49-F238E27FC236}">
                <a16:creationId xmlns:a16="http://schemas.microsoft.com/office/drawing/2014/main" id="{2AC706AC-5DF2-6A68-AE89-0EB14E1E3DDC}"/>
              </a:ext>
            </a:extLst>
          </p:cNvPr>
          <p:cNvSpPr>
            <a:spLocks noGrp="1"/>
          </p:cNvSpPr>
          <p:nvPr>
            <p:ph type="title" hasCustomPrompt="1"/>
          </p:nvPr>
        </p:nvSpPr>
        <p:spPr/>
        <p:txBody>
          <a:bodyPr/>
          <a:lstStyle/>
          <a:p>
            <a:r>
              <a:rPr lang="en-US"/>
              <a:t>Title for one photo, one description</a:t>
            </a:r>
          </a:p>
        </p:txBody>
      </p:sp>
      <p:sp>
        <p:nvSpPr>
          <p:cNvPr id="4" name="Round Same Side Corner Rectangle 3">
            <a:extLst>
              <a:ext uri="{FF2B5EF4-FFF2-40B4-BE49-F238E27FC236}">
                <a16:creationId xmlns:a16="http://schemas.microsoft.com/office/drawing/2014/main" id="{537BFBF5-9D6E-2989-9EB3-3B02F9464248}"/>
              </a:ext>
            </a:extLst>
          </p:cNvPr>
          <p:cNvSpPr/>
          <p:nvPr userDrawn="1"/>
        </p:nvSpPr>
        <p:spPr>
          <a:xfrm rot="16200000">
            <a:off x="8018960" y="1572121"/>
            <a:ext cx="4256088" cy="4089992"/>
          </a:xfrm>
          <a:prstGeom prst="round2SameRect">
            <a:avLst>
              <a:gd name="adj1" fmla="val 4293"/>
              <a:gd name="adj2"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0" name="Text Placeholder 9">
            <a:extLst>
              <a:ext uri="{FF2B5EF4-FFF2-40B4-BE49-F238E27FC236}">
                <a16:creationId xmlns:a16="http://schemas.microsoft.com/office/drawing/2014/main" id="{604E4860-BCF2-F4F0-BC12-CEB3D418AA00}"/>
              </a:ext>
            </a:extLst>
          </p:cNvPr>
          <p:cNvSpPr>
            <a:spLocks noGrp="1"/>
          </p:cNvSpPr>
          <p:nvPr>
            <p:ph type="body" sz="quarter" idx="12" hasCustomPrompt="1"/>
          </p:nvPr>
        </p:nvSpPr>
        <p:spPr>
          <a:xfrm>
            <a:off x="8360138" y="1489076"/>
            <a:ext cx="3301004" cy="4256086"/>
          </a:xfrm>
        </p:spPr>
        <p:txBody>
          <a:bodyPr wrap="square" anchor="ctr" anchorCtr="0">
            <a:noAutofit/>
          </a:bodyPr>
          <a:lstStyle>
            <a:lvl1pPr marL="77263">
              <a:defRPr sz="2400"/>
            </a:lvl1pPr>
          </a:lstStyle>
          <a:p>
            <a:pPr marL="115888"/>
            <a:r>
              <a:rPr lang="en-US" sz="2000" b="1">
                <a:solidFill>
                  <a:schemeClr val="bg1"/>
                </a:solidFill>
              </a:rPr>
              <a:t>Headline</a:t>
            </a:r>
          </a:p>
          <a:p>
            <a:pPr marL="115888"/>
            <a:r>
              <a:rPr lang="en-US" sz="2000">
                <a:solidFill>
                  <a:schemeClr val="bg1"/>
                </a:solidFill>
              </a:rPr>
              <a:t>Description goes here. Lorem ipsum dolor sic </a:t>
            </a:r>
            <a:r>
              <a:rPr lang="en-US" sz="2000" err="1">
                <a:solidFill>
                  <a:schemeClr val="bg1"/>
                </a:solidFill>
              </a:rPr>
              <a:t>amet</a:t>
            </a:r>
            <a:r>
              <a:rPr lang="en-US" sz="2000">
                <a:solidFill>
                  <a:schemeClr val="bg1"/>
                </a:solidFill>
              </a:rPr>
              <a:t> </a:t>
            </a:r>
            <a:r>
              <a:rPr lang="en-US" sz="2000" err="1">
                <a:solidFill>
                  <a:schemeClr val="bg1"/>
                </a:solidFill>
              </a:rPr>
              <a:t>consectetur</a:t>
            </a:r>
            <a:r>
              <a:rPr lang="en-US" sz="2000">
                <a:solidFill>
                  <a:schemeClr val="bg1"/>
                </a:solidFill>
              </a:rPr>
              <a:t> </a:t>
            </a:r>
            <a:r>
              <a:rPr lang="en-US" sz="2000" err="1">
                <a:solidFill>
                  <a:schemeClr val="bg1"/>
                </a:solidFill>
              </a:rPr>
              <a:t>adiscipit</a:t>
            </a:r>
            <a:r>
              <a:rPr lang="en-US" sz="2000">
                <a:solidFill>
                  <a:schemeClr val="bg1"/>
                </a:solidFill>
              </a:rPr>
              <a:t> </a:t>
            </a:r>
            <a:r>
              <a:rPr lang="en-US" sz="2000" err="1">
                <a:solidFill>
                  <a:schemeClr val="bg1"/>
                </a:solidFill>
              </a:rPr>
              <a:t>elit</a:t>
            </a:r>
            <a:r>
              <a:rPr lang="en-US" sz="2000">
                <a:solidFill>
                  <a:schemeClr val="bg1"/>
                </a:solidFill>
              </a:rPr>
              <a:t>. Lorem ipsum dolor sic </a:t>
            </a:r>
            <a:r>
              <a:rPr lang="en-US" sz="2000" err="1">
                <a:solidFill>
                  <a:schemeClr val="bg1"/>
                </a:solidFill>
              </a:rPr>
              <a:t>amet</a:t>
            </a:r>
            <a:r>
              <a:rPr lang="en-US" sz="2000">
                <a:solidFill>
                  <a:schemeClr val="bg1"/>
                </a:solidFill>
              </a:rPr>
              <a:t> </a:t>
            </a:r>
            <a:r>
              <a:rPr lang="en-US" sz="2000" err="1">
                <a:solidFill>
                  <a:schemeClr val="bg1"/>
                </a:solidFill>
              </a:rPr>
              <a:t>consectetur</a:t>
            </a:r>
            <a:r>
              <a:rPr lang="en-US" sz="2000">
                <a:solidFill>
                  <a:schemeClr val="bg1"/>
                </a:solidFill>
              </a:rPr>
              <a:t> </a:t>
            </a:r>
            <a:r>
              <a:rPr lang="en-US" sz="2000" err="1">
                <a:solidFill>
                  <a:schemeClr val="bg1"/>
                </a:solidFill>
              </a:rPr>
              <a:t>adiscipit</a:t>
            </a:r>
            <a:r>
              <a:rPr lang="en-US" sz="2000">
                <a:solidFill>
                  <a:schemeClr val="bg1"/>
                </a:solidFill>
              </a:rPr>
              <a:t> </a:t>
            </a:r>
            <a:r>
              <a:rPr lang="en-US" sz="2000" err="1">
                <a:solidFill>
                  <a:schemeClr val="bg1"/>
                </a:solidFill>
              </a:rPr>
              <a:t>elit</a:t>
            </a:r>
            <a:r>
              <a:rPr lang="en-US" sz="2000">
                <a:solidFill>
                  <a:schemeClr val="bg1"/>
                </a:solidFill>
              </a:rPr>
              <a:t>. Lorem </a:t>
            </a:r>
            <a:r>
              <a:rPr lang="en-US" sz="2000" err="1">
                <a:solidFill>
                  <a:schemeClr val="bg1"/>
                </a:solidFill>
              </a:rPr>
              <a:t>ipdolor</a:t>
            </a:r>
            <a:r>
              <a:rPr lang="en-US" sz="2000">
                <a:solidFill>
                  <a:schemeClr val="bg1"/>
                </a:solidFill>
              </a:rPr>
              <a:t> sic </a:t>
            </a:r>
            <a:r>
              <a:rPr lang="en-US" sz="2000" err="1">
                <a:solidFill>
                  <a:schemeClr val="bg1"/>
                </a:solidFill>
              </a:rPr>
              <a:t>amet</a:t>
            </a:r>
            <a:r>
              <a:rPr lang="en-US" sz="2000">
                <a:solidFill>
                  <a:schemeClr val="bg1"/>
                </a:solidFill>
              </a:rPr>
              <a:t> </a:t>
            </a:r>
            <a:r>
              <a:rPr lang="en-US" sz="2000" err="1">
                <a:solidFill>
                  <a:schemeClr val="bg1"/>
                </a:solidFill>
              </a:rPr>
              <a:t>consectetur</a:t>
            </a:r>
            <a:r>
              <a:rPr lang="en-US" sz="2000">
                <a:solidFill>
                  <a:schemeClr val="bg1"/>
                </a:solidFill>
              </a:rPr>
              <a:t> </a:t>
            </a:r>
            <a:r>
              <a:rPr lang="en-US" sz="2000" err="1">
                <a:solidFill>
                  <a:schemeClr val="bg1"/>
                </a:solidFill>
              </a:rPr>
              <a:t>adiscipit</a:t>
            </a:r>
            <a:r>
              <a:rPr lang="en-US" sz="2000">
                <a:solidFill>
                  <a:schemeClr val="bg1"/>
                </a:solidFill>
              </a:rPr>
              <a:t> </a:t>
            </a:r>
            <a:r>
              <a:rPr lang="en-US" sz="2000" err="1">
                <a:solidFill>
                  <a:schemeClr val="bg1"/>
                </a:solidFill>
              </a:rPr>
              <a:t>elit</a:t>
            </a:r>
            <a:r>
              <a:rPr lang="en-US" sz="2000">
                <a:solidFill>
                  <a:schemeClr val="bg1"/>
                </a:solidFill>
              </a:rPr>
              <a:t>.</a:t>
            </a:r>
          </a:p>
        </p:txBody>
      </p:sp>
    </p:spTree>
    <p:extLst>
      <p:ext uri="{BB962C8B-B14F-4D97-AF65-F5344CB8AC3E}">
        <p14:creationId xmlns:p14="http://schemas.microsoft.com/office/powerpoint/2010/main" val="106330571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MGB images + callou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924BC283-039E-9DD5-75F3-3DBACC2BAAE2}"/>
              </a:ext>
            </a:extLst>
          </p:cNvPr>
          <p:cNvSpPr>
            <a:spLocks noGrp="1"/>
          </p:cNvSpPr>
          <p:nvPr>
            <p:ph type="pic" sz="quarter" idx="11"/>
          </p:nvPr>
        </p:nvSpPr>
        <p:spPr>
          <a:xfrm>
            <a:off x="342900" y="1481139"/>
            <a:ext cx="3504739" cy="1993691"/>
          </a:xfrm>
          <a:prstGeom prst="roundRect">
            <a:avLst>
              <a:gd name="adj" fmla="val 6069"/>
            </a:avLst>
          </a:prstGeom>
          <a:solidFill>
            <a:schemeClr val="bg1">
              <a:lumMod val="85000"/>
            </a:schemeClr>
          </a:solidFill>
        </p:spPr>
        <p:txBody>
          <a:bodyPr/>
          <a:lstStyle/>
          <a:p>
            <a:r>
              <a:rPr lang="en-US"/>
              <a:t>Click icon to add picture</a:t>
            </a:r>
          </a:p>
        </p:txBody>
      </p:sp>
      <p:sp>
        <p:nvSpPr>
          <p:cNvPr id="16" name="Picture Placeholder 14">
            <a:extLst>
              <a:ext uri="{FF2B5EF4-FFF2-40B4-BE49-F238E27FC236}">
                <a16:creationId xmlns:a16="http://schemas.microsoft.com/office/drawing/2014/main" id="{C7F57182-0890-7648-07B0-1005DD70A48A}"/>
              </a:ext>
            </a:extLst>
          </p:cNvPr>
          <p:cNvSpPr>
            <a:spLocks noGrp="1"/>
          </p:cNvSpPr>
          <p:nvPr>
            <p:ph type="pic" sz="quarter" idx="12"/>
          </p:nvPr>
        </p:nvSpPr>
        <p:spPr>
          <a:xfrm>
            <a:off x="8358010" y="1481139"/>
            <a:ext cx="3504739" cy="1993691"/>
          </a:xfrm>
          <a:prstGeom prst="roundRect">
            <a:avLst>
              <a:gd name="adj" fmla="val 6069"/>
            </a:avLst>
          </a:prstGeom>
          <a:solidFill>
            <a:schemeClr val="bg1">
              <a:lumMod val="85000"/>
            </a:schemeClr>
          </a:solidFill>
        </p:spPr>
        <p:txBody>
          <a:bodyPr/>
          <a:lstStyle/>
          <a:p>
            <a:r>
              <a:rPr lang="en-US"/>
              <a:t>Click icon to add picture</a:t>
            </a:r>
          </a:p>
        </p:txBody>
      </p:sp>
      <p:sp>
        <p:nvSpPr>
          <p:cNvPr id="17" name="Picture Placeholder 14">
            <a:extLst>
              <a:ext uri="{FF2B5EF4-FFF2-40B4-BE49-F238E27FC236}">
                <a16:creationId xmlns:a16="http://schemas.microsoft.com/office/drawing/2014/main" id="{5C2FD7B9-C8CD-D9C7-7A54-9E663590BCEA}"/>
              </a:ext>
            </a:extLst>
          </p:cNvPr>
          <p:cNvSpPr>
            <a:spLocks noGrp="1"/>
          </p:cNvSpPr>
          <p:nvPr>
            <p:ph type="pic" sz="quarter" idx="13"/>
          </p:nvPr>
        </p:nvSpPr>
        <p:spPr>
          <a:xfrm>
            <a:off x="4349752" y="3738917"/>
            <a:ext cx="3504739" cy="1993691"/>
          </a:xfrm>
          <a:prstGeom prst="roundRect">
            <a:avLst>
              <a:gd name="adj" fmla="val 6069"/>
            </a:avLst>
          </a:prstGeom>
          <a:solidFill>
            <a:schemeClr val="bg1">
              <a:lumMod val="85000"/>
            </a:schemeClr>
          </a:solidFill>
        </p:spPr>
        <p:txBody>
          <a:bodyPr/>
          <a:lstStyle/>
          <a:p>
            <a:r>
              <a:rPr lang="en-US"/>
              <a:t>Click icon to add picture</a:t>
            </a:r>
          </a:p>
        </p:txBody>
      </p:sp>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Image collage with callouts</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pic>
        <p:nvPicPr>
          <p:cNvPr id="8" name="Picture 7" descr="A blue arrow on a black background&#10;&#10;AI-generated content may be incorrect.">
            <a:extLst>
              <a:ext uri="{FF2B5EF4-FFF2-40B4-BE49-F238E27FC236}">
                <a16:creationId xmlns:a16="http://schemas.microsoft.com/office/drawing/2014/main" id="{FADE989B-1AF4-7F69-1BCF-26121FD86D81}"/>
              </a:ext>
            </a:extLst>
          </p:cNvPr>
          <p:cNvPicPr>
            <a:picLocks noChangeAspect="1"/>
          </p:cNvPicPr>
          <p:nvPr userDrawn="1"/>
        </p:nvPicPr>
        <p:blipFill>
          <a:blip r:embed="rId2"/>
          <a:stretch>
            <a:fillRect/>
          </a:stretch>
        </p:blipFill>
        <p:spPr>
          <a:xfrm>
            <a:off x="3809151" y="2176820"/>
            <a:ext cx="594895" cy="594895"/>
          </a:xfrm>
          <a:prstGeom prst="rect">
            <a:avLst/>
          </a:prstGeom>
        </p:spPr>
      </p:pic>
      <p:pic>
        <p:nvPicPr>
          <p:cNvPr id="9" name="Picture 8" descr="A blue arrow on a black background&#10;&#10;AI-generated content may be incorrect.">
            <a:extLst>
              <a:ext uri="{FF2B5EF4-FFF2-40B4-BE49-F238E27FC236}">
                <a16:creationId xmlns:a16="http://schemas.microsoft.com/office/drawing/2014/main" id="{20610C90-2B6B-0DBB-5DD4-B789A359C989}"/>
              </a:ext>
            </a:extLst>
          </p:cNvPr>
          <p:cNvPicPr>
            <a:picLocks noChangeAspect="1"/>
          </p:cNvPicPr>
          <p:nvPr userDrawn="1"/>
        </p:nvPicPr>
        <p:blipFill>
          <a:blip r:embed="rId2"/>
          <a:stretch>
            <a:fillRect/>
          </a:stretch>
        </p:blipFill>
        <p:spPr>
          <a:xfrm>
            <a:off x="7813261" y="2176820"/>
            <a:ext cx="594895" cy="594895"/>
          </a:xfrm>
          <a:prstGeom prst="rect">
            <a:avLst/>
          </a:prstGeom>
        </p:spPr>
      </p:pic>
      <p:pic>
        <p:nvPicPr>
          <p:cNvPr id="14" name="Picture 13" descr="A blue arrow on a black background&#10;&#10;AI-generated content may be incorrect.">
            <a:extLst>
              <a:ext uri="{FF2B5EF4-FFF2-40B4-BE49-F238E27FC236}">
                <a16:creationId xmlns:a16="http://schemas.microsoft.com/office/drawing/2014/main" id="{624239E8-CE1F-1E6C-F447-CB870A56C3C0}"/>
              </a:ext>
            </a:extLst>
          </p:cNvPr>
          <p:cNvPicPr>
            <a:picLocks noChangeAspect="1"/>
          </p:cNvPicPr>
          <p:nvPr userDrawn="1"/>
        </p:nvPicPr>
        <p:blipFill>
          <a:blip r:embed="rId2"/>
          <a:stretch>
            <a:fillRect/>
          </a:stretch>
        </p:blipFill>
        <p:spPr>
          <a:xfrm>
            <a:off x="3809151" y="4444822"/>
            <a:ext cx="594895" cy="594895"/>
          </a:xfrm>
          <a:prstGeom prst="rect">
            <a:avLst/>
          </a:prstGeom>
        </p:spPr>
      </p:pic>
      <p:pic>
        <p:nvPicPr>
          <p:cNvPr id="18" name="Picture 17" descr="A blue arrow on a black background&#10;&#10;AI-generated content may be incorrect.">
            <a:extLst>
              <a:ext uri="{FF2B5EF4-FFF2-40B4-BE49-F238E27FC236}">
                <a16:creationId xmlns:a16="http://schemas.microsoft.com/office/drawing/2014/main" id="{360C8708-EC3A-4572-1802-5252735DBAC0}"/>
              </a:ext>
            </a:extLst>
          </p:cNvPr>
          <p:cNvPicPr>
            <a:picLocks noChangeAspect="1"/>
          </p:cNvPicPr>
          <p:nvPr userDrawn="1"/>
        </p:nvPicPr>
        <p:blipFill>
          <a:blip r:embed="rId2"/>
          <a:stretch>
            <a:fillRect/>
          </a:stretch>
        </p:blipFill>
        <p:spPr>
          <a:xfrm>
            <a:off x="7813261" y="4454447"/>
            <a:ext cx="594895" cy="594895"/>
          </a:xfrm>
          <a:prstGeom prst="rect">
            <a:avLst/>
          </a:prstGeom>
        </p:spPr>
      </p:pic>
      <p:sp>
        <p:nvSpPr>
          <p:cNvPr id="22" name="Content Placeholder 5">
            <a:extLst>
              <a:ext uri="{FF2B5EF4-FFF2-40B4-BE49-F238E27FC236}">
                <a16:creationId xmlns:a16="http://schemas.microsoft.com/office/drawing/2014/main" id="{9DA215FF-7C68-E471-88A3-E24ED1C9B6EF}"/>
              </a:ext>
            </a:extLst>
          </p:cNvPr>
          <p:cNvSpPr>
            <a:spLocks noGrp="1"/>
          </p:cNvSpPr>
          <p:nvPr>
            <p:ph sz="quarter" idx="17"/>
          </p:nvPr>
        </p:nvSpPr>
        <p:spPr>
          <a:xfrm>
            <a:off x="4349750" y="1477316"/>
            <a:ext cx="3505200" cy="1993900"/>
          </a:xfrm>
          <a:solidFill>
            <a:schemeClr val="accent2"/>
          </a:solidFill>
          <a:ln w="25400">
            <a:noFill/>
          </a:ln>
        </p:spPr>
        <p:txBody>
          <a:bodyPr lIns="182880" tIns="182880" rIns="182880" bIns="182880"/>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Content Placeholder 5">
            <a:extLst>
              <a:ext uri="{FF2B5EF4-FFF2-40B4-BE49-F238E27FC236}">
                <a16:creationId xmlns:a16="http://schemas.microsoft.com/office/drawing/2014/main" id="{4FDC1CC7-356D-9DD4-E209-085B8DB402DB}"/>
              </a:ext>
            </a:extLst>
          </p:cNvPr>
          <p:cNvSpPr>
            <a:spLocks noGrp="1"/>
          </p:cNvSpPr>
          <p:nvPr>
            <p:ph sz="quarter" idx="18"/>
          </p:nvPr>
        </p:nvSpPr>
        <p:spPr>
          <a:xfrm>
            <a:off x="8358078" y="3745318"/>
            <a:ext cx="3505200" cy="1993900"/>
          </a:xfrm>
          <a:solidFill>
            <a:schemeClr val="accent2"/>
          </a:solidFill>
          <a:ln w="25400">
            <a:noFill/>
          </a:ln>
        </p:spPr>
        <p:txBody>
          <a:bodyPr lIns="182880" tIns="182880" rIns="182880" bIns="182880"/>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Content Placeholder 5">
            <a:extLst>
              <a:ext uri="{FF2B5EF4-FFF2-40B4-BE49-F238E27FC236}">
                <a16:creationId xmlns:a16="http://schemas.microsoft.com/office/drawing/2014/main" id="{89998520-197D-12B9-84FE-A12972200BCC}"/>
              </a:ext>
            </a:extLst>
          </p:cNvPr>
          <p:cNvSpPr>
            <a:spLocks noGrp="1"/>
          </p:cNvSpPr>
          <p:nvPr>
            <p:ph sz="quarter" idx="19"/>
          </p:nvPr>
        </p:nvSpPr>
        <p:spPr>
          <a:xfrm>
            <a:off x="341421" y="3745318"/>
            <a:ext cx="3505200" cy="1993900"/>
          </a:xfrm>
          <a:solidFill>
            <a:schemeClr val="accent2"/>
          </a:solidFill>
          <a:ln w="25400">
            <a:noFill/>
          </a:ln>
        </p:spPr>
        <p:txBody>
          <a:bodyPr lIns="182880" tIns="182880" rIns="182880" bIns="182880"/>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206793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3_MGB images + callou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924BC283-039E-9DD5-75F3-3DBACC2BAAE2}"/>
              </a:ext>
            </a:extLst>
          </p:cNvPr>
          <p:cNvSpPr>
            <a:spLocks noGrp="1"/>
          </p:cNvSpPr>
          <p:nvPr>
            <p:ph type="pic" sz="quarter" idx="11"/>
          </p:nvPr>
        </p:nvSpPr>
        <p:spPr>
          <a:xfrm>
            <a:off x="342900" y="1481139"/>
            <a:ext cx="3504739" cy="1993691"/>
          </a:xfrm>
          <a:prstGeom prst="roundRect">
            <a:avLst>
              <a:gd name="adj" fmla="val 6069"/>
            </a:avLst>
          </a:prstGeom>
          <a:solidFill>
            <a:schemeClr val="bg1">
              <a:lumMod val="85000"/>
            </a:schemeClr>
          </a:solidFill>
        </p:spPr>
        <p:txBody>
          <a:bodyPr/>
          <a:lstStyle/>
          <a:p>
            <a:r>
              <a:rPr lang="en-US"/>
              <a:t>Click icon to add picture</a:t>
            </a:r>
          </a:p>
        </p:txBody>
      </p:sp>
      <p:sp>
        <p:nvSpPr>
          <p:cNvPr id="16" name="Picture Placeholder 14">
            <a:extLst>
              <a:ext uri="{FF2B5EF4-FFF2-40B4-BE49-F238E27FC236}">
                <a16:creationId xmlns:a16="http://schemas.microsoft.com/office/drawing/2014/main" id="{C7F57182-0890-7648-07B0-1005DD70A48A}"/>
              </a:ext>
            </a:extLst>
          </p:cNvPr>
          <p:cNvSpPr>
            <a:spLocks noGrp="1"/>
          </p:cNvSpPr>
          <p:nvPr>
            <p:ph type="pic" sz="quarter" idx="12"/>
          </p:nvPr>
        </p:nvSpPr>
        <p:spPr>
          <a:xfrm>
            <a:off x="8358010" y="1481139"/>
            <a:ext cx="3504739" cy="1993691"/>
          </a:xfrm>
          <a:prstGeom prst="roundRect">
            <a:avLst>
              <a:gd name="adj" fmla="val 6069"/>
            </a:avLst>
          </a:prstGeom>
          <a:solidFill>
            <a:schemeClr val="bg1">
              <a:lumMod val="85000"/>
            </a:schemeClr>
          </a:solidFill>
        </p:spPr>
        <p:txBody>
          <a:bodyPr/>
          <a:lstStyle/>
          <a:p>
            <a:r>
              <a:rPr lang="en-US"/>
              <a:t>Click icon to add picture</a:t>
            </a:r>
          </a:p>
        </p:txBody>
      </p:sp>
      <p:sp>
        <p:nvSpPr>
          <p:cNvPr id="17" name="Picture Placeholder 14">
            <a:extLst>
              <a:ext uri="{FF2B5EF4-FFF2-40B4-BE49-F238E27FC236}">
                <a16:creationId xmlns:a16="http://schemas.microsoft.com/office/drawing/2014/main" id="{5C2FD7B9-C8CD-D9C7-7A54-9E663590BCEA}"/>
              </a:ext>
            </a:extLst>
          </p:cNvPr>
          <p:cNvSpPr>
            <a:spLocks noGrp="1"/>
          </p:cNvSpPr>
          <p:nvPr>
            <p:ph type="pic" sz="quarter" idx="13"/>
          </p:nvPr>
        </p:nvSpPr>
        <p:spPr>
          <a:xfrm>
            <a:off x="4349752" y="3738917"/>
            <a:ext cx="3504739" cy="1993691"/>
          </a:xfrm>
          <a:prstGeom prst="roundRect">
            <a:avLst>
              <a:gd name="adj" fmla="val 6069"/>
            </a:avLst>
          </a:prstGeom>
          <a:solidFill>
            <a:schemeClr val="bg1">
              <a:lumMod val="85000"/>
            </a:schemeClr>
          </a:solidFill>
        </p:spPr>
        <p:txBody>
          <a:bodyPr/>
          <a:lstStyle/>
          <a:p>
            <a:r>
              <a:rPr lang="en-US"/>
              <a:t>Click icon to add picture</a:t>
            </a:r>
          </a:p>
        </p:txBody>
      </p:sp>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Image collage with callouts</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pic>
        <p:nvPicPr>
          <p:cNvPr id="8" name="Picture 7" descr="A blue arrow on a black background&#10;&#10;AI-generated content may be incorrect.">
            <a:extLst>
              <a:ext uri="{FF2B5EF4-FFF2-40B4-BE49-F238E27FC236}">
                <a16:creationId xmlns:a16="http://schemas.microsoft.com/office/drawing/2014/main" id="{FADE989B-1AF4-7F69-1BCF-26121FD86D81}"/>
              </a:ext>
            </a:extLst>
          </p:cNvPr>
          <p:cNvPicPr>
            <a:picLocks noChangeAspect="1"/>
          </p:cNvPicPr>
          <p:nvPr userDrawn="1"/>
        </p:nvPicPr>
        <p:blipFill>
          <a:blip r:embed="rId2"/>
          <a:stretch>
            <a:fillRect/>
          </a:stretch>
        </p:blipFill>
        <p:spPr>
          <a:xfrm>
            <a:off x="3809151" y="2176820"/>
            <a:ext cx="594895" cy="594895"/>
          </a:xfrm>
          <a:prstGeom prst="rect">
            <a:avLst/>
          </a:prstGeom>
        </p:spPr>
      </p:pic>
      <p:pic>
        <p:nvPicPr>
          <p:cNvPr id="9" name="Picture 8" descr="A blue arrow on a black background&#10;&#10;AI-generated content may be incorrect.">
            <a:extLst>
              <a:ext uri="{FF2B5EF4-FFF2-40B4-BE49-F238E27FC236}">
                <a16:creationId xmlns:a16="http://schemas.microsoft.com/office/drawing/2014/main" id="{20610C90-2B6B-0DBB-5DD4-B789A359C989}"/>
              </a:ext>
            </a:extLst>
          </p:cNvPr>
          <p:cNvPicPr>
            <a:picLocks noChangeAspect="1"/>
          </p:cNvPicPr>
          <p:nvPr userDrawn="1"/>
        </p:nvPicPr>
        <p:blipFill>
          <a:blip r:embed="rId2"/>
          <a:stretch>
            <a:fillRect/>
          </a:stretch>
        </p:blipFill>
        <p:spPr>
          <a:xfrm>
            <a:off x="7813261" y="2176820"/>
            <a:ext cx="594895" cy="594895"/>
          </a:xfrm>
          <a:prstGeom prst="rect">
            <a:avLst/>
          </a:prstGeom>
        </p:spPr>
      </p:pic>
      <p:pic>
        <p:nvPicPr>
          <p:cNvPr id="14" name="Picture 13" descr="A blue arrow on a black background&#10;&#10;AI-generated content may be incorrect.">
            <a:extLst>
              <a:ext uri="{FF2B5EF4-FFF2-40B4-BE49-F238E27FC236}">
                <a16:creationId xmlns:a16="http://schemas.microsoft.com/office/drawing/2014/main" id="{624239E8-CE1F-1E6C-F447-CB870A56C3C0}"/>
              </a:ext>
            </a:extLst>
          </p:cNvPr>
          <p:cNvPicPr>
            <a:picLocks noChangeAspect="1"/>
          </p:cNvPicPr>
          <p:nvPr userDrawn="1"/>
        </p:nvPicPr>
        <p:blipFill>
          <a:blip r:embed="rId2"/>
          <a:stretch>
            <a:fillRect/>
          </a:stretch>
        </p:blipFill>
        <p:spPr>
          <a:xfrm>
            <a:off x="3809151" y="4444822"/>
            <a:ext cx="594895" cy="594895"/>
          </a:xfrm>
          <a:prstGeom prst="rect">
            <a:avLst/>
          </a:prstGeom>
        </p:spPr>
      </p:pic>
      <p:pic>
        <p:nvPicPr>
          <p:cNvPr id="18" name="Picture 17" descr="A blue arrow on a black background&#10;&#10;AI-generated content may be incorrect.">
            <a:extLst>
              <a:ext uri="{FF2B5EF4-FFF2-40B4-BE49-F238E27FC236}">
                <a16:creationId xmlns:a16="http://schemas.microsoft.com/office/drawing/2014/main" id="{360C8708-EC3A-4572-1802-5252735DBAC0}"/>
              </a:ext>
            </a:extLst>
          </p:cNvPr>
          <p:cNvPicPr>
            <a:picLocks noChangeAspect="1"/>
          </p:cNvPicPr>
          <p:nvPr userDrawn="1"/>
        </p:nvPicPr>
        <p:blipFill>
          <a:blip r:embed="rId2"/>
          <a:stretch>
            <a:fillRect/>
          </a:stretch>
        </p:blipFill>
        <p:spPr>
          <a:xfrm>
            <a:off x="7813261" y="4454447"/>
            <a:ext cx="594895" cy="594895"/>
          </a:xfrm>
          <a:prstGeom prst="rect">
            <a:avLst/>
          </a:prstGeom>
        </p:spPr>
      </p:pic>
      <p:sp>
        <p:nvSpPr>
          <p:cNvPr id="6" name="Content Placeholder 5">
            <a:extLst>
              <a:ext uri="{FF2B5EF4-FFF2-40B4-BE49-F238E27FC236}">
                <a16:creationId xmlns:a16="http://schemas.microsoft.com/office/drawing/2014/main" id="{3CFF9E3B-2990-EF8F-5F80-8A8E44EF6CC0}"/>
              </a:ext>
            </a:extLst>
          </p:cNvPr>
          <p:cNvSpPr>
            <a:spLocks noGrp="1"/>
          </p:cNvSpPr>
          <p:nvPr>
            <p:ph sz="quarter" idx="17"/>
          </p:nvPr>
        </p:nvSpPr>
        <p:spPr>
          <a:xfrm>
            <a:off x="4349750" y="1477316"/>
            <a:ext cx="3505200" cy="1993900"/>
          </a:xfrm>
          <a:ln w="25400">
            <a:solidFill>
              <a:schemeClr val="tx2"/>
            </a:solidFill>
          </a:ln>
        </p:spPr>
        <p:txBody>
          <a:bodyPr lIns="182880" tIns="182880" rIns="182880" bIns="182880"/>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5">
            <a:extLst>
              <a:ext uri="{FF2B5EF4-FFF2-40B4-BE49-F238E27FC236}">
                <a16:creationId xmlns:a16="http://schemas.microsoft.com/office/drawing/2014/main" id="{397F45E4-DB05-C999-DD9B-31D10F0D6734}"/>
              </a:ext>
            </a:extLst>
          </p:cNvPr>
          <p:cNvSpPr>
            <a:spLocks noGrp="1"/>
          </p:cNvSpPr>
          <p:nvPr>
            <p:ph sz="quarter" idx="18"/>
          </p:nvPr>
        </p:nvSpPr>
        <p:spPr>
          <a:xfrm>
            <a:off x="8358078" y="3745318"/>
            <a:ext cx="3505200" cy="1993900"/>
          </a:xfrm>
          <a:ln w="25400">
            <a:solidFill>
              <a:schemeClr val="tx2"/>
            </a:solidFill>
          </a:ln>
        </p:spPr>
        <p:txBody>
          <a:bodyPr lIns="182880" tIns="182880" rIns="182880" bIns="182880"/>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5">
            <a:extLst>
              <a:ext uri="{FF2B5EF4-FFF2-40B4-BE49-F238E27FC236}">
                <a16:creationId xmlns:a16="http://schemas.microsoft.com/office/drawing/2014/main" id="{43089236-9E5A-2743-4A61-E11F3C2B8CCA}"/>
              </a:ext>
            </a:extLst>
          </p:cNvPr>
          <p:cNvSpPr>
            <a:spLocks noGrp="1"/>
          </p:cNvSpPr>
          <p:nvPr>
            <p:ph sz="quarter" idx="19"/>
          </p:nvPr>
        </p:nvSpPr>
        <p:spPr>
          <a:xfrm>
            <a:off x="341421" y="3745318"/>
            <a:ext cx="3505200" cy="1993900"/>
          </a:xfrm>
          <a:ln w="25400">
            <a:solidFill>
              <a:schemeClr val="tx2"/>
            </a:solidFill>
          </a:ln>
        </p:spPr>
        <p:txBody>
          <a:bodyPr lIns="182880" tIns="182880" rIns="182880" bIns="182880"/>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588091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1_MGB images + callou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924BC283-039E-9DD5-75F3-3DBACC2BAAE2}"/>
              </a:ext>
            </a:extLst>
          </p:cNvPr>
          <p:cNvSpPr>
            <a:spLocks noGrp="1"/>
          </p:cNvSpPr>
          <p:nvPr>
            <p:ph type="pic" sz="quarter" idx="11"/>
          </p:nvPr>
        </p:nvSpPr>
        <p:spPr>
          <a:xfrm>
            <a:off x="342900" y="1481139"/>
            <a:ext cx="3504739" cy="1993691"/>
          </a:xfrm>
          <a:prstGeom prst="roundRect">
            <a:avLst>
              <a:gd name="adj" fmla="val 6069"/>
            </a:avLst>
          </a:prstGeom>
          <a:solidFill>
            <a:schemeClr val="bg1">
              <a:lumMod val="85000"/>
            </a:schemeClr>
          </a:solidFill>
        </p:spPr>
        <p:txBody>
          <a:bodyPr/>
          <a:lstStyle/>
          <a:p>
            <a:r>
              <a:rPr lang="en-US"/>
              <a:t>Click icon to add picture</a:t>
            </a:r>
          </a:p>
        </p:txBody>
      </p:sp>
      <p:sp>
        <p:nvSpPr>
          <p:cNvPr id="16" name="Picture Placeholder 14">
            <a:extLst>
              <a:ext uri="{FF2B5EF4-FFF2-40B4-BE49-F238E27FC236}">
                <a16:creationId xmlns:a16="http://schemas.microsoft.com/office/drawing/2014/main" id="{C7F57182-0890-7648-07B0-1005DD70A48A}"/>
              </a:ext>
            </a:extLst>
          </p:cNvPr>
          <p:cNvSpPr>
            <a:spLocks noGrp="1"/>
          </p:cNvSpPr>
          <p:nvPr>
            <p:ph type="pic" sz="quarter" idx="12"/>
          </p:nvPr>
        </p:nvSpPr>
        <p:spPr>
          <a:xfrm>
            <a:off x="8358010" y="1481139"/>
            <a:ext cx="3504739" cy="1993691"/>
          </a:xfrm>
          <a:prstGeom prst="roundRect">
            <a:avLst>
              <a:gd name="adj" fmla="val 6069"/>
            </a:avLst>
          </a:prstGeom>
          <a:solidFill>
            <a:schemeClr val="bg1">
              <a:lumMod val="85000"/>
            </a:schemeClr>
          </a:solidFill>
        </p:spPr>
        <p:txBody>
          <a:bodyPr/>
          <a:lstStyle/>
          <a:p>
            <a:r>
              <a:rPr lang="en-US"/>
              <a:t>Click icon to add picture</a:t>
            </a:r>
          </a:p>
        </p:txBody>
      </p:sp>
      <p:sp>
        <p:nvSpPr>
          <p:cNvPr id="17" name="Picture Placeholder 14">
            <a:extLst>
              <a:ext uri="{FF2B5EF4-FFF2-40B4-BE49-F238E27FC236}">
                <a16:creationId xmlns:a16="http://schemas.microsoft.com/office/drawing/2014/main" id="{5C2FD7B9-C8CD-D9C7-7A54-9E663590BCEA}"/>
              </a:ext>
            </a:extLst>
          </p:cNvPr>
          <p:cNvSpPr>
            <a:spLocks noGrp="1"/>
          </p:cNvSpPr>
          <p:nvPr>
            <p:ph type="pic" sz="quarter" idx="13"/>
          </p:nvPr>
        </p:nvSpPr>
        <p:spPr>
          <a:xfrm>
            <a:off x="4349752" y="3738917"/>
            <a:ext cx="3504739" cy="1993691"/>
          </a:xfrm>
          <a:prstGeom prst="roundRect">
            <a:avLst>
              <a:gd name="adj" fmla="val 6069"/>
            </a:avLst>
          </a:prstGeom>
          <a:solidFill>
            <a:schemeClr val="bg1">
              <a:lumMod val="85000"/>
            </a:schemeClr>
          </a:solidFill>
        </p:spPr>
        <p:txBody>
          <a:bodyPr/>
          <a:lstStyle/>
          <a:p>
            <a:r>
              <a:rPr lang="en-US"/>
              <a:t>Click icon to add picture</a:t>
            </a:r>
          </a:p>
        </p:txBody>
      </p:sp>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Image collage with callouts</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pic>
        <p:nvPicPr>
          <p:cNvPr id="4" name="Graphic 3">
            <a:extLst>
              <a:ext uri="{FF2B5EF4-FFF2-40B4-BE49-F238E27FC236}">
                <a16:creationId xmlns:a16="http://schemas.microsoft.com/office/drawing/2014/main" id="{1854D34F-2D72-7B87-1D13-44EDA000272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960729" y="2355311"/>
            <a:ext cx="276675" cy="276675"/>
          </a:xfrm>
          <a:prstGeom prst="rect">
            <a:avLst/>
          </a:prstGeom>
        </p:spPr>
      </p:pic>
      <p:pic>
        <p:nvPicPr>
          <p:cNvPr id="6" name="Graphic 5">
            <a:extLst>
              <a:ext uri="{FF2B5EF4-FFF2-40B4-BE49-F238E27FC236}">
                <a16:creationId xmlns:a16="http://schemas.microsoft.com/office/drawing/2014/main" id="{E0571F9F-E459-EFEF-78DF-F728E1AF3B2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969058" y="2355311"/>
            <a:ext cx="276675" cy="276675"/>
          </a:xfrm>
          <a:prstGeom prst="rect">
            <a:avLst/>
          </a:prstGeom>
        </p:spPr>
      </p:pic>
      <p:pic>
        <p:nvPicPr>
          <p:cNvPr id="7" name="Graphic 6">
            <a:extLst>
              <a:ext uri="{FF2B5EF4-FFF2-40B4-BE49-F238E27FC236}">
                <a16:creationId xmlns:a16="http://schemas.microsoft.com/office/drawing/2014/main" id="{7675D767-AD04-008F-B2E9-621F0061361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960729" y="4608444"/>
            <a:ext cx="276675" cy="276675"/>
          </a:xfrm>
          <a:prstGeom prst="rect">
            <a:avLst/>
          </a:prstGeom>
        </p:spPr>
      </p:pic>
      <p:pic>
        <p:nvPicPr>
          <p:cNvPr id="11" name="Graphic 10">
            <a:extLst>
              <a:ext uri="{FF2B5EF4-FFF2-40B4-BE49-F238E27FC236}">
                <a16:creationId xmlns:a16="http://schemas.microsoft.com/office/drawing/2014/main" id="{65AEF5D3-BF8E-128A-FAD4-65DE760F85E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969058" y="4608444"/>
            <a:ext cx="276675" cy="276675"/>
          </a:xfrm>
          <a:prstGeom prst="rect">
            <a:avLst/>
          </a:prstGeom>
        </p:spPr>
      </p:pic>
      <p:sp>
        <p:nvSpPr>
          <p:cNvPr id="12" name="Content Placeholder 5">
            <a:extLst>
              <a:ext uri="{FF2B5EF4-FFF2-40B4-BE49-F238E27FC236}">
                <a16:creationId xmlns:a16="http://schemas.microsoft.com/office/drawing/2014/main" id="{49EEE114-07A8-E219-19AB-4CDAFDBA1C16}"/>
              </a:ext>
            </a:extLst>
          </p:cNvPr>
          <p:cNvSpPr>
            <a:spLocks noGrp="1"/>
          </p:cNvSpPr>
          <p:nvPr>
            <p:ph sz="quarter" idx="17"/>
          </p:nvPr>
        </p:nvSpPr>
        <p:spPr>
          <a:xfrm>
            <a:off x="4349750" y="1477316"/>
            <a:ext cx="3505200" cy="1993900"/>
          </a:xfrm>
          <a:solidFill>
            <a:schemeClr val="accent2"/>
          </a:solidFill>
          <a:ln w="25400">
            <a:noFill/>
          </a:ln>
        </p:spPr>
        <p:txBody>
          <a:bodyPr lIns="182880" tIns="182880" rIns="182880" bIns="182880"/>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5">
            <a:extLst>
              <a:ext uri="{FF2B5EF4-FFF2-40B4-BE49-F238E27FC236}">
                <a16:creationId xmlns:a16="http://schemas.microsoft.com/office/drawing/2014/main" id="{77B3E80A-F583-EF21-602A-415CF235BF56}"/>
              </a:ext>
            </a:extLst>
          </p:cNvPr>
          <p:cNvSpPr>
            <a:spLocks noGrp="1"/>
          </p:cNvSpPr>
          <p:nvPr>
            <p:ph sz="quarter" idx="18"/>
          </p:nvPr>
        </p:nvSpPr>
        <p:spPr>
          <a:xfrm>
            <a:off x="8358078" y="3745318"/>
            <a:ext cx="3505200" cy="1993900"/>
          </a:xfrm>
          <a:solidFill>
            <a:schemeClr val="accent2"/>
          </a:solidFill>
          <a:ln w="25400">
            <a:noFill/>
          </a:ln>
        </p:spPr>
        <p:txBody>
          <a:bodyPr lIns="182880" tIns="182880" rIns="182880" bIns="182880"/>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Content Placeholder 5">
            <a:extLst>
              <a:ext uri="{FF2B5EF4-FFF2-40B4-BE49-F238E27FC236}">
                <a16:creationId xmlns:a16="http://schemas.microsoft.com/office/drawing/2014/main" id="{6530CF08-74AF-5A44-7317-2A7C64F938F9}"/>
              </a:ext>
            </a:extLst>
          </p:cNvPr>
          <p:cNvSpPr>
            <a:spLocks noGrp="1"/>
          </p:cNvSpPr>
          <p:nvPr>
            <p:ph sz="quarter" idx="19"/>
          </p:nvPr>
        </p:nvSpPr>
        <p:spPr>
          <a:xfrm>
            <a:off x="341421" y="3745318"/>
            <a:ext cx="3505200" cy="1993900"/>
          </a:xfrm>
          <a:solidFill>
            <a:schemeClr val="accent2"/>
          </a:solidFill>
          <a:ln w="25400">
            <a:noFill/>
          </a:ln>
        </p:spPr>
        <p:txBody>
          <a:bodyPr lIns="182880" tIns="182880" rIns="182880" bIns="182880"/>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5900061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2_MGB images + callou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924BC283-039E-9DD5-75F3-3DBACC2BAAE2}"/>
              </a:ext>
            </a:extLst>
          </p:cNvPr>
          <p:cNvSpPr>
            <a:spLocks noGrp="1"/>
          </p:cNvSpPr>
          <p:nvPr>
            <p:ph type="pic" sz="quarter" idx="11"/>
          </p:nvPr>
        </p:nvSpPr>
        <p:spPr>
          <a:xfrm>
            <a:off x="342900" y="1481139"/>
            <a:ext cx="3504739" cy="1993691"/>
          </a:xfrm>
          <a:prstGeom prst="roundRect">
            <a:avLst>
              <a:gd name="adj" fmla="val 6069"/>
            </a:avLst>
          </a:prstGeom>
          <a:solidFill>
            <a:schemeClr val="bg1">
              <a:lumMod val="85000"/>
            </a:schemeClr>
          </a:solidFill>
        </p:spPr>
        <p:txBody>
          <a:bodyPr/>
          <a:lstStyle/>
          <a:p>
            <a:r>
              <a:rPr lang="en-US"/>
              <a:t>Click icon to add picture</a:t>
            </a:r>
          </a:p>
        </p:txBody>
      </p:sp>
      <p:sp>
        <p:nvSpPr>
          <p:cNvPr id="16" name="Picture Placeholder 14">
            <a:extLst>
              <a:ext uri="{FF2B5EF4-FFF2-40B4-BE49-F238E27FC236}">
                <a16:creationId xmlns:a16="http://schemas.microsoft.com/office/drawing/2014/main" id="{C7F57182-0890-7648-07B0-1005DD70A48A}"/>
              </a:ext>
            </a:extLst>
          </p:cNvPr>
          <p:cNvSpPr>
            <a:spLocks noGrp="1"/>
          </p:cNvSpPr>
          <p:nvPr>
            <p:ph type="pic" sz="quarter" idx="12"/>
          </p:nvPr>
        </p:nvSpPr>
        <p:spPr>
          <a:xfrm>
            <a:off x="8358010" y="1481139"/>
            <a:ext cx="3504739" cy="1993691"/>
          </a:xfrm>
          <a:prstGeom prst="roundRect">
            <a:avLst>
              <a:gd name="adj" fmla="val 6069"/>
            </a:avLst>
          </a:prstGeom>
          <a:solidFill>
            <a:schemeClr val="bg1">
              <a:lumMod val="85000"/>
            </a:schemeClr>
          </a:solidFill>
        </p:spPr>
        <p:txBody>
          <a:bodyPr/>
          <a:lstStyle/>
          <a:p>
            <a:r>
              <a:rPr lang="en-US"/>
              <a:t>Click icon to add picture</a:t>
            </a:r>
          </a:p>
        </p:txBody>
      </p:sp>
      <p:sp>
        <p:nvSpPr>
          <p:cNvPr id="17" name="Picture Placeholder 14">
            <a:extLst>
              <a:ext uri="{FF2B5EF4-FFF2-40B4-BE49-F238E27FC236}">
                <a16:creationId xmlns:a16="http://schemas.microsoft.com/office/drawing/2014/main" id="{5C2FD7B9-C8CD-D9C7-7A54-9E663590BCEA}"/>
              </a:ext>
            </a:extLst>
          </p:cNvPr>
          <p:cNvSpPr>
            <a:spLocks noGrp="1"/>
          </p:cNvSpPr>
          <p:nvPr>
            <p:ph type="pic" sz="quarter" idx="13"/>
          </p:nvPr>
        </p:nvSpPr>
        <p:spPr>
          <a:xfrm>
            <a:off x="4349752" y="3738917"/>
            <a:ext cx="3504739" cy="1993691"/>
          </a:xfrm>
          <a:prstGeom prst="roundRect">
            <a:avLst>
              <a:gd name="adj" fmla="val 6069"/>
            </a:avLst>
          </a:prstGeom>
          <a:solidFill>
            <a:schemeClr val="bg1">
              <a:lumMod val="85000"/>
            </a:schemeClr>
          </a:solidFill>
        </p:spPr>
        <p:txBody>
          <a:bodyPr/>
          <a:lstStyle/>
          <a:p>
            <a:r>
              <a:rPr lang="en-US"/>
              <a:t>Click icon to add picture</a:t>
            </a:r>
          </a:p>
        </p:txBody>
      </p:sp>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Image collage with callouts</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pic>
        <p:nvPicPr>
          <p:cNvPr id="8" name="Picture 7" descr="A blue arrow pointing to the right&#10;&#10;AI-generated content may be incorrect.">
            <a:extLst>
              <a:ext uri="{FF2B5EF4-FFF2-40B4-BE49-F238E27FC236}">
                <a16:creationId xmlns:a16="http://schemas.microsoft.com/office/drawing/2014/main" id="{271D7A01-71DB-D940-95AF-BBAAAA877BC7}"/>
              </a:ext>
            </a:extLst>
          </p:cNvPr>
          <p:cNvPicPr>
            <a:picLocks noChangeAspect="1"/>
          </p:cNvPicPr>
          <p:nvPr userDrawn="1"/>
        </p:nvPicPr>
        <p:blipFill>
          <a:blip r:embed="rId2"/>
          <a:stretch>
            <a:fillRect/>
          </a:stretch>
        </p:blipFill>
        <p:spPr>
          <a:xfrm>
            <a:off x="3841587" y="2220235"/>
            <a:ext cx="514959" cy="514959"/>
          </a:xfrm>
          <a:prstGeom prst="rect">
            <a:avLst/>
          </a:prstGeom>
        </p:spPr>
      </p:pic>
      <p:pic>
        <p:nvPicPr>
          <p:cNvPr id="9" name="Picture 8" descr="A blue arrow pointing to the right&#10;&#10;AI-generated content may be incorrect.">
            <a:extLst>
              <a:ext uri="{FF2B5EF4-FFF2-40B4-BE49-F238E27FC236}">
                <a16:creationId xmlns:a16="http://schemas.microsoft.com/office/drawing/2014/main" id="{D8E131A8-ED6F-4344-FFAF-78C3D9227FCC}"/>
              </a:ext>
            </a:extLst>
          </p:cNvPr>
          <p:cNvPicPr>
            <a:picLocks noChangeAspect="1"/>
          </p:cNvPicPr>
          <p:nvPr userDrawn="1"/>
        </p:nvPicPr>
        <p:blipFill>
          <a:blip r:embed="rId2"/>
          <a:stretch>
            <a:fillRect/>
          </a:stretch>
        </p:blipFill>
        <p:spPr>
          <a:xfrm>
            <a:off x="7849916" y="2220235"/>
            <a:ext cx="514959" cy="514959"/>
          </a:xfrm>
          <a:prstGeom prst="rect">
            <a:avLst/>
          </a:prstGeom>
        </p:spPr>
      </p:pic>
      <p:pic>
        <p:nvPicPr>
          <p:cNvPr id="10" name="Picture 9" descr="A blue arrow pointing to the right&#10;&#10;AI-generated content may be incorrect.">
            <a:extLst>
              <a:ext uri="{FF2B5EF4-FFF2-40B4-BE49-F238E27FC236}">
                <a16:creationId xmlns:a16="http://schemas.microsoft.com/office/drawing/2014/main" id="{23FFA949-499A-E153-1B22-2F367ABB63C3}"/>
              </a:ext>
            </a:extLst>
          </p:cNvPr>
          <p:cNvPicPr>
            <a:picLocks noChangeAspect="1"/>
          </p:cNvPicPr>
          <p:nvPr userDrawn="1"/>
        </p:nvPicPr>
        <p:blipFill>
          <a:blip r:embed="rId2"/>
          <a:stretch>
            <a:fillRect/>
          </a:stretch>
        </p:blipFill>
        <p:spPr>
          <a:xfrm>
            <a:off x="7849916" y="4474920"/>
            <a:ext cx="514959" cy="514959"/>
          </a:xfrm>
          <a:prstGeom prst="rect">
            <a:avLst/>
          </a:prstGeom>
        </p:spPr>
      </p:pic>
      <p:pic>
        <p:nvPicPr>
          <p:cNvPr id="12" name="Picture 11" descr="A blue arrow pointing to the right&#10;&#10;AI-generated content may be incorrect.">
            <a:extLst>
              <a:ext uri="{FF2B5EF4-FFF2-40B4-BE49-F238E27FC236}">
                <a16:creationId xmlns:a16="http://schemas.microsoft.com/office/drawing/2014/main" id="{008AE38A-0D6D-6B5A-ABAC-E301A3F0211B}"/>
              </a:ext>
            </a:extLst>
          </p:cNvPr>
          <p:cNvPicPr>
            <a:picLocks noChangeAspect="1"/>
          </p:cNvPicPr>
          <p:nvPr userDrawn="1"/>
        </p:nvPicPr>
        <p:blipFill>
          <a:blip r:embed="rId2"/>
          <a:stretch>
            <a:fillRect/>
          </a:stretch>
        </p:blipFill>
        <p:spPr>
          <a:xfrm>
            <a:off x="3841587" y="4474920"/>
            <a:ext cx="514959" cy="514959"/>
          </a:xfrm>
          <a:prstGeom prst="rect">
            <a:avLst/>
          </a:prstGeom>
        </p:spPr>
      </p:pic>
      <p:sp>
        <p:nvSpPr>
          <p:cNvPr id="13" name="Content Placeholder 5">
            <a:extLst>
              <a:ext uri="{FF2B5EF4-FFF2-40B4-BE49-F238E27FC236}">
                <a16:creationId xmlns:a16="http://schemas.microsoft.com/office/drawing/2014/main" id="{794E8DC3-B59C-8DDB-B6AC-63E8A524B934}"/>
              </a:ext>
            </a:extLst>
          </p:cNvPr>
          <p:cNvSpPr>
            <a:spLocks noGrp="1"/>
          </p:cNvSpPr>
          <p:nvPr>
            <p:ph sz="quarter" idx="17"/>
          </p:nvPr>
        </p:nvSpPr>
        <p:spPr>
          <a:xfrm>
            <a:off x="4349750" y="1477316"/>
            <a:ext cx="3505200" cy="1993900"/>
          </a:xfrm>
          <a:solidFill>
            <a:schemeClr val="accent2"/>
          </a:solidFill>
          <a:ln w="25400">
            <a:noFill/>
          </a:ln>
        </p:spPr>
        <p:txBody>
          <a:bodyPr lIns="182880" tIns="182880" rIns="182880" bIns="182880"/>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5">
            <a:extLst>
              <a:ext uri="{FF2B5EF4-FFF2-40B4-BE49-F238E27FC236}">
                <a16:creationId xmlns:a16="http://schemas.microsoft.com/office/drawing/2014/main" id="{408B2FAB-A7E7-8513-8C67-1802F170B7AF}"/>
              </a:ext>
            </a:extLst>
          </p:cNvPr>
          <p:cNvSpPr>
            <a:spLocks noGrp="1"/>
          </p:cNvSpPr>
          <p:nvPr>
            <p:ph sz="quarter" idx="18"/>
          </p:nvPr>
        </p:nvSpPr>
        <p:spPr>
          <a:xfrm>
            <a:off x="8358078" y="3745318"/>
            <a:ext cx="3505200" cy="1993900"/>
          </a:xfrm>
          <a:solidFill>
            <a:schemeClr val="accent2"/>
          </a:solidFill>
          <a:ln w="25400">
            <a:noFill/>
          </a:ln>
        </p:spPr>
        <p:txBody>
          <a:bodyPr lIns="182880" tIns="182880" rIns="182880" bIns="182880"/>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5">
            <a:extLst>
              <a:ext uri="{FF2B5EF4-FFF2-40B4-BE49-F238E27FC236}">
                <a16:creationId xmlns:a16="http://schemas.microsoft.com/office/drawing/2014/main" id="{5E3C55A0-6AA3-8EED-7A6F-FEAE0511E3CE}"/>
              </a:ext>
            </a:extLst>
          </p:cNvPr>
          <p:cNvSpPr>
            <a:spLocks noGrp="1"/>
          </p:cNvSpPr>
          <p:nvPr>
            <p:ph sz="quarter" idx="19"/>
          </p:nvPr>
        </p:nvSpPr>
        <p:spPr>
          <a:xfrm>
            <a:off x="341421" y="3745318"/>
            <a:ext cx="3505200" cy="1993900"/>
          </a:xfrm>
          <a:solidFill>
            <a:schemeClr val="accent2"/>
          </a:solidFill>
          <a:ln w="25400">
            <a:noFill/>
          </a:ln>
        </p:spPr>
        <p:txBody>
          <a:bodyPr lIns="182880" tIns="182880" rIns="182880" bIns="182880"/>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7860518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MGB Comparison 2 copy block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Two column comparison copy blocks</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4" name="Content Placeholder 5">
            <a:extLst>
              <a:ext uri="{FF2B5EF4-FFF2-40B4-BE49-F238E27FC236}">
                <a16:creationId xmlns:a16="http://schemas.microsoft.com/office/drawing/2014/main" id="{7F8691DB-3CB6-BE44-A901-E123B8CE4EE6}"/>
              </a:ext>
            </a:extLst>
          </p:cNvPr>
          <p:cNvSpPr txBox="1">
            <a:spLocks/>
          </p:cNvSpPr>
          <p:nvPr userDrawn="1"/>
        </p:nvSpPr>
        <p:spPr>
          <a:xfrm>
            <a:off x="342900" y="1489075"/>
            <a:ext cx="5669280" cy="4264772"/>
          </a:xfrm>
          <a:prstGeom prst="roundRect">
            <a:avLst>
              <a:gd name="adj" fmla="val 4093"/>
            </a:avLst>
          </a:prstGeom>
          <a:solidFill>
            <a:schemeClr val="accent1"/>
          </a:solidFill>
        </p:spPr>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18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18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18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18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3375"/>
            <a:endParaRPr lang="en-US" sz="1800">
              <a:solidFill>
                <a:schemeClr val="bg1"/>
              </a:solidFill>
            </a:endParaRPr>
          </a:p>
        </p:txBody>
      </p:sp>
      <p:sp>
        <p:nvSpPr>
          <p:cNvPr id="5" name="Content Placeholder 5">
            <a:extLst>
              <a:ext uri="{FF2B5EF4-FFF2-40B4-BE49-F238E27FC236}">
                <a16:creationId xmlns:a16="http://schemas.microsoft.com/office/drawing/2014/main" id="{FADB1E89-E490-977A-751D-81F0EC2791EE}"/>
              </a:ext>
            </a:extLst>
          </p:cNvPr>
          <p:cNvSpPr txBox="1">
            <a:spLocks/>
          </p:cNvSpPr>
          <p:nvPr userDrawn="1"/>
        </p:nvSpPr>
        <p:spPr>
          <a:xfrm>
            <a:off x="6226312" y="1495668"/>
            <a:ext cx="5669280" cy="4264772"/>
          </a:xfrm>
          <a:prstGeom prst="roundRect">
            <a:avLst>
              <a:gd name="adj" fmla="val 4566"/>
            </a:avLst>
          </a:prstGeom>
          <a:solidFill>
            <a:schemeClr val="accent2"/>
          </a:solidFill>
        </p:spPr>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18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18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18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18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3375"/>
            <a:endParaRPr lang="en-US" sz="1800">
              <a:solidFill>
                <a:schemeClr val="bg1"/>
              </a:solidFill>
            </a:endParaRPr>
          </a:p>
        </p:txBody>
      </p:sp>
      <p:sp>
        <p:nvSpPr>
          <p:cNvPr id="9" name="Content Placeholder 8">
            <a:extLst>
              <a:ext uri="{FF2B5EF4-FFF2-40B4-BE49-F238E27FC236}">
                <a16:creationId xmlns:a16="http://schemas.microsoft.com/office/drawing/2014/main" id="{03600921-AE99-4B72-B432-553791022AC2}"/>
              </a:ext>
            </a:extLst>
          </p:cNvPr>
          <p:cNvSpPr>
            <a:spLocks noGrp="1"/>
          </p:cNvSpPr>
          <p:nvPr>
            <p:ph sz="quarter" idx="11"/>
          </p:nvPr>
        </p:nvSpPr>
        <p:spPr>
          <a:xfrm>
            <a:off x="342584" y="1489075"/>
            <a:ext cx="5669280" cy="4264025"/>
          </a:xfrm>
        </p:spPr>
        <p:txBody>
          <a:bodyPr lIns="182880" tIns="182880" rIns="182880"/>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8">
            <a:extLst>
              <a:ext uri="{FF2B5EF4-FFF2-40B4-BE49-F238E27FC236}">
                <a16:creationId xmlns:a16="http://schemas.microsoft.com/office/drawing/2014/main" id="{348F1266-8A03-6ABC-AD16-A37D06F9E425}"/>
              </a:ext>
            </a:extLst>
          </p:cNvPr>
          <p:cNvSpPr>
            <a:spLocks noGrp="1"/>
          </p:cNvSpPr>
          <p:nvPr>
            <p:ph sz="quarter" idx="12"/>
          </p:nvPr>
        </p:nvSpPr>
        <p:spPr>
          <a:xfrm>
            <a:off x="6229817" y="1489075"/>
            <a:ext cx="5669280" cy="4264025"/>
          </a:xfrm>
        </p:spPr>
        <p:txBody>
          <a:bodyPr lIns="182880" tIns="182880" rIns="182880"/>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6439991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MGB Comparison 2 copy block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Two column comparison copy blocks</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6" name="Content Placeholder 5">
            <a:extLst>
              <a:ext uri="{FF2B5EF4-FFF2-40B4-BE49-F238E27FC236}">
                <a16:creationId xmlns:a16="http://schemas.microsoft.com/office/drawing/2014/main" id="{72D34F08-FF81-9621-23D4-40065B3EE0F1}"/>
              </a:ext>
            </a:extLst>
          </p:cNvPr>
          <p:cNvSpPr txBox="1">
            <a:spLocks/>
          </p:cNvSpPr>
          <p:nvPr userDrawn="1"/>
        </p:nvSpPr>
        <p:spPr>
          <a:xfrm>
            <a:off x="342900" y="1489075"/>
            <a:ext cx="5669280" cy="4264772"/>
          </a:xfrm>
          <a:prstGeom prst="roundRect">
            <a:avLst>
              <a:gd name="adj" fmla="val 4093"/>
            </a:avLst>
          </a:prstGeom>
          <a:solidFill>
            <a:srgbClr val="EAE7DD"/>
          </a:solidFill>
        </p:spPr>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18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18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18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18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3375"/>
            <a:endParaRPr lang="en-US" sz="1800">
              <a:solidFill>
                <a:srgbClr val="194165"/>
              </a:solidFill>
            </a:endParaRPr>
          </a:p>
        </p:txBody>
      </p:sp>
      <p:sp>
        <p:nvSpPr>
          <p:cNvPr id="10" name="Content Placeholder 5">
            <a:extLst>
              <a:ext uri="{FF2B5EF4-FFF2-40B4-BE49-F238E27FC236}">
                <a16:creationId xmlns:a16="http://schemas.microsoft.com/office/drawing/2014/main" id="{C0595581-64D7-A846-FA93-9D2756DC1F42}"/>
              </a:ext>
            </a:extLst>
          </p:cNvPr>
          <p:cNvSpPr txBox="1">
            <a:spLocks/>
          </p:cNvSpPr>
          <p:nvPr userDrawn="1"/>
        </p:nvSpPr>
        <p:spPr>
          <a:xfrm>
            <a:off x="6226312" y="1495668"/>
            <a:ext cx="5669280" cy="4264772"/>
          </a:xfrm>
          <a:prstGeom prst="roundRect">
            <a:avLst>
              <a:gd name="adj" fmla="val 4566"/>
            </a:avLst>
          </a:prstGeom>
          <a:solidFill>
            <a:schemeClr val="tx2"/>
          </a:solidFill>
        </p:spPr>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18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18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18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18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3375"/>
            <a:endParaRPr lang="en-US" sz="1800">
              <a:solidFill>
                <a:schemeClr val="bg1"/>
              </a:solidFill>
            </a:endParaRPr>
          </a:p>
        </p:txBody>
      </p:sp>
      <p:sp>
        <p:nvSpPr>
          <p:cNvPr id="16" name="Content Placeholder 8">
            <a:extLst>
              <a:ext uri="{FF2B5EF4-FFF2-40B4-BE49-F238E27FC236}">
                <a16:creationId xmlns:a16="http://schemas.microsoft.com/office/drawing/2014/main" id="{8F4BADD3-F514-B99F-5DEB-C2978D8F48C0}"/>
              </a:ext>
            </a:extLst>
          </p:cNvPr>
          <p:cNvSpPr>
            <a:spLocks noGrp="1"/>
          </p:cNvSpPr>
          <p:nvPr>
            <p:ph sz="quarter" idx="11"/>
          </p:nvPr>
        </p:nvSpPr>
        <p:spPr>
          <a:xfrm>
            <a:off x="342584" y="1489075"/>
            <a:ext cx="5669280" cy="4264025"/>
          </a:xfrm>
        </p:spPr>
        <p:txBody>
          <a:bodyPr lIns="182880" tIns="182880" rIns="182880"/>
          <a:lstStyle>
            <a:lvl1pPr>
              <a:defRPr sz="2400">
                <a:solidFill>
                  <a:schemeClr val="tx1"/>
                </a:solidFill>
              </a:defRPr>
            </a:lvl1pPr>
            <a:lvl2pPr>
              <a:defRPr sz="2400">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8">
            <a:extLst>
              <a:ext uri="{FF2B5EF4-FFF2-40B4-BE49-F238E27FC236}">
                <a16:creationId xmlns:a16="http://schemas.microsoft.com/office/drawing/2014/main" id="{116BE834-6FD7-8468-EEC3-2F5DC55603BF}"/>
              </a:ext>
            </a:extLst>
          </p:cNvPr>
          <p:cNvSpPr>
            <a:spLocks noGrp="1"/>
          </p:cNvSpPr>
          <p:nvPr>
            <p:ph sz="quarter" idx="12"/>
          </p:nvPr>
        </p:nvSpPr>
        <p:spPr>
          <a:xfrm>
            <a:off x="6226312" y="1496415"/>
            <a:ext cx="5669280" cy="4264025"/>
          </a:xfrm>
        </p:spPr>
        <p:txBody>
          <a:bodyPr lIns="182880" tIns="182880" rIns="182880"/>
          <a:lstStyle>
            <a:lvl1pPr>
              <a:defRPr sz="2400">
                <a:solidFill>
                  <a:schemeClr val="tx1"/>
                </a:solidFill>
              </a:defRPr>
            </a:lvl1pPr>
            <a:lvl2pPr>
              <a:defRPr sz="2400">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2947673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MGB 3 copy block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Three column copy blocks</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4" name="Content Placeholder 5">
            <a:extLst>
              <a:ext uri="{FF2B5EF4-FFF2-40B4-BE49-F238E27FC236}">
                <a16:creationId xmlns:a16="http://schemas.microsoft.com/office/drawing/2014/main" id="{C6FCC6E4-053C-F080-A61D-F40B29BDF7C6}"/>
              </a:ext>
            </a:extLst>
          </p:cNvPr>
          <p:cNvSpPr txBox="1">
            <a:spLocks/>
          </p:cNvSpPr>
          <p:nvPr userDrawn="1"/>
        </p:nvSpPr>
        <p:spPr>
          <a:xfrm>
            <a:off x="342900" y="1489075"/>
            <a:ext cx="3657600" cy="4264772"/>
          </a:xfrm>
          <a:prstGeom prst="roundRect">
            <a:avLst>
              <a:gd name="adj" fmla="val 4120"/>
            </a:avLst>
          </a:prstGeom>
          <a:solidFill>
            <a:schemeClr val="tx2"/>
          </a:solidFill>
        </p:spPr>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18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18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18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18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5894"/>
            <a:br>
              <a:rPr lang="en-US" sz="800">
                <a:solidFill>
                  <a:schemeClr val="bg1"/>
                </a:solidFill>
              </a:rPr>
            </a:br>
            <a:endParaRPr lang="en-US" sz="2400">
              <a:solidFill>
                <a:schemeClr val="accent2"/>
              </a:solidFill>
            </a:endParaRPr>
          </a:p>
        </p:txBody>
      </p:sp>
      <p:sp>
        <p:nvSpPr>
          <p:cNvPr id="5" name="Content Placeholder 5">
            <a:extLst>
              <a:ext uri="{FF2B5EF4-FFF2-40B4-BE49-F238E27FC236}">
                <a16:creationId xmlns:a16="http://schemas.microsoft.com/office/drawing/2014/main" id="{CF9F7C73-BA84-1F8F-DECD-4BC3D291AF6D}"/>
              </a:ext>
            </a:extLst>
          </p:cNvPr>
          <p:cNvSpPr txBox="1">
            <a:spLocks/>
          </p:cNvSpPr>
          <p:nvPr userDrawn="1"/>
        </p:nvSpPr>
        <p:spPr>
          <a:xfrm>
            <a:off x="4212572" y="1489075"/>
            <a:ext cx="3657600" cy="4264772"/>
          </a:xfrm>
          <a:prstGeom prst="roundRect">
            <a:avLst>
              <a:gd name="adj" fmla="val 4305"/>
            </a:avLst>
          </a:prstGeom>
          <a:solidFill>
            <a:schemeClr val="accent1"/>
          </a:solidFill>
        </p:spPr>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18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18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18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18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9397"/>
            <a:endParaRPr lang="en-US" sz="800">
              <a:solidFill>
                <a:schemeClr val="bg1"/>
              </a:solidFill>
            </a:endParaRPr>
          </a:p>
        </p:txBody>
      </p:sp>
      <p:sp>
        <p:nvSpPr>
          <p:cNvPr id="6" name="Content Placeholder 5">
            <a:extLst>
              <a:ext uri="{FF2B5EF4-FFF2-40B4-BE49-F238E27FC236}">
                <a16:creationId xmlns:a16="http://schemas.microsoft.com/office/drawing/2014/main" id="{BCD6B3BE-A875-83BE-9F33-A492737693AD}"/>
              </a:ext>
            </a:extLst>
          </p:cNvPr>
          <p:cNvSpPr txBox="1">
            <a:spLocks/>
          </p:cNvSpPr>
          <p:nvPr userDrawn="1"/>
        </p:nvSpPr>
        <p:spPr>
          <a:xfrm>
            <a:off x="8088686" y="1480391"/>
            <a:ext cx="3662030" cy="4264772"/>
          </a:xfrm>
          <a:prstGeom prst="roundRect">
            <a:avLst>
              <a:gd name="adj" fmla="val 4121"/>
            </a:avLst>
          </a:prstGeom>
          <a:solidFill>
            <a:schemeClr val="accent2"/>
          </a:solidFill>
        </p:spPr>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18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18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18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18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9397"/>
            <a:endParaRPr lang="en-US" sz="800">
              <a:solidFill>
                <a:schemeClr val="bg1"/>
              </a:solidFill>
            </a:endParaRPr>
          </a:p>
        </p:txBody>
      </p:sp>
      <p:sp>
        <p:nvSpPr>
          <p:cNvPr id="13" name="Content Placeholder 8">
            <a:extLst>
              <a:ext uri="{FF2B5EF4-FFF2-40B4-BE49-F238E27FC236}">
                <a16:creationId xmlns:a16="http://schemas.microsoft.com/office/drawing/2014/main" id="{4419FC37-9C06-9938-6163-074810F53DFB}"/>
              </a:ext>
            </a:extLst>
          </p:cNvPr>
          <p:cNvSpPr>
            <a:spLocks noGrp="1"/>
          </p:cNvSpPr>
          <p:nvPr>
            <p:ph sz="quarter" idx="11"/>
          </p:nvPr>
        </p:nvSpPr>
        <p:spPr>
          <a:xfrm>
            <a:off x="342584" y="1489075"/>
            <a:ext cx="3657916" cy="4264025"/>
          </a:xfrm>
        </p:spPr>
        <p:txBody>
          <a:bodyPr wrap="square" lIns="182880" tIns="182880" rIns="182880">
            <a:normAutofit/>
          </a:bodyPr>
          <a:lstStyle>
            <a:lvl1pPr>
              <a:defRPr sz="2400">
                <a:solidFill>
                  <a:schemeClr val="tx1"/>
                </a:solidFill>
              </a:defRPr>
            </a:lvl1pPr>
            <a:lvl2pPr>
              <a:defRPr sz="2400">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8">
            <a:extLst>
              <a:ext uri="{FF2B5EF4-FFF2-40B4-BE49-F238E27FC236}">
                <a16:creationId xmlns:a16="http://schemas.microsoft.com/office/drawing/2014/main" id="{CB8B2082-40D2-500B-733A-1B5776EF94E8}"/>
              </a:ext>
            </a:extLst>
          </p:cNvPr>
          <p:cNvSpPr>
            <a:spLocks noGrp="1"/>
          </p:cNvSpPr>
          <p:nvPr>
            <p:ph sz="quarter" idx="14"/>
          </p:nvPr>
        </p:nvSpPr>
        <p:spPr>
          <a:xfrm>
            <a:off x="4219014" y="1489075"/>
            <a:ext cx="3657916" cy="4264025"/>
          </a:xfrm>
        </p:spPr>
        <p:txBody>
          <a:bodyPr lIns="182880" tIns="182880" rIns="182880">
            <a:normAutofit/>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8">
            <a:extLst>
              <a:ext uri="{FF2B5EF4-FFF2-40B4-BE49-F238E27FC236}">
                <a16:creationId xmlns:a16="http://schemas.microsoft.com/office/drawing/2014/main" id="{869B8509-095D-49C9-29C4-C52CFB451903}"/>
              </a:ext>
            </a:extLst>
          </p:cNvPr>
          <p:cNvSpPr>
            <a:spLocks noGrp="1"/>
          </p:cNvSpPr>
          <p:nvPr>
            <p:ph sz="quarter" idx="15"/>
          </p:nvPr>
        </p:nvSpPr>
        <p:spPr>
          <a:xfrm>
            <a:off x="8089556" y="1489075"/>
            <a:ext cx="3657916" cy="4264025"/>
          </a:xfrm>
        </p:spPr>
        <p:txBody>
          <a:bodyPr lIns="182880" tIns="182880" rIns="182880">
            <a:normAutofit/>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0482921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MGB One column + 2 photos">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4" name="Content Placeholder 3">
            <a:extLst>
              <a:ext uri="{FF2B5EF4-FFF2-40B4-BE49-F238E27FC236}">
                <a16:creationId xmlns:a16="http://schemas.microsoft.com/office/drawing/2014/main" id="{E53DDCB2-8934-6169-F59D-22514F403F0F}"/>
              </a:ext>
            </a:extLst>
          </p:cNvPr>
          <p:cNvSpPr>
            <a:spLocks noGrp="1"/>
          </p:cNvSpPr>
          <p:nvPr>
            <p:ph sz="half" idx="2" hasCustomPrompt="1"/>
          </p:nvPr>
        </p:nvSpPr>
        <p:spPr>
          <a:xfrm>
            <a:off x="342900" y="1907823"/>
            <a:ext cx="3611880" cy="3837341"/>
          </a:xfrm>
        </p:spPr>
        <p:txBody>
          <a:bodyPr/>
          <a:lstStyle>
            <a:lvl1pPr>
              <a:defRPr sz="2400"/>
            </a:lvl1pPr>
            <a:lvl2pPr>
              <a:defRPr sz="2400"/>
            </a:lvl2pPr>
          </a:lstStyle>
          <a:p>
            <a:pPr lvl="0"/>
            <a:r>
              <a:rPr lang="en-US"/>
              <a:t>Click to edit text</a:t>
            </a:r>
          </a:p>
          <a:p>
            <a:pPr lvl="1"/>
            <a:r>
              <a:rPr lang="en-US"/>
              <a:t>Second level</a:t>
            </a:r>
          </a:p>
        </p:txBody>
      </p:sp>
      <p:sp>
        <p:nvSpPr>
          <p:cNvPr id="5" name="Text Placeholder 2">
            <a:extLst>
              <a:ext uri="{FF2B5EF4-FFF2-40B4-BE49-F238E27FC236}">
                <a16:creationId xmlns:a16="http://schemas.microsoft.com/office/drawing/2014/main" id="{148ADB14-FF22-C3D1-ED28-3918A8C978B1}"/>
              </a:ext>
            </a:extLst>
          </p:cNvPr>
          <p:cNvSpPr>
            <a:spLocks noGrp="1"/>
          </p:cNvSpPr>
          <p:nvPr>
            <p:ph type="body" idx="1" hasCustomPrompt="1"/>
          </p:nvPr>
        </p:nvSpPr>
        <p:spPr>
          <a:xfrm>
            <a:off x="342900" y="1479551"/>
            <a:ext cx="3611880" cy="310771"/>
          </a:xfrm>
        </p:spPr>
        <p:txBody>
          <a:bodyPr anchor="ctr" anchorCtr="0"/>
          <a:lstStyle>
            <a:lvl1pPr marL="0" indent="0">
              <a:buNone/>
              <a:defRPr sz="24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Optional headline</a:t>
            </a:r>
          </a:p>
        </p:txBody>
      </p:sp>
      <p:sp>
        <p:nvSpPr>
          <p:cNvPr id="6" name="Title 1">
            <a:extLst>
              <a:ext uri="{FF2B5EF4-FFF2-40B4-BE49-F238E27FC236}">
                <a16:creationId xmlns:a16="http://schemas.microsoft.com/office/drawing/2014/main" id="{88E8658B-EE42-99F7-0750-95764D33A83F}"/>
              </a:ext>
            </a:extLst>
          </p:cNvPr>
          <p:cNvSpPr txBox="1">
            <a:spLocks/>
          </p:cNvSpPr>
          <p:nvPr userDrawn="1"/>
        </p:nvSpPr>
        <p:spPr>
          <a:xfrm>
            <a:off x="342900" y="381000"/>
            <a:ext cx="11315700" cy="438150"/>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accent2"/>
                </a:solidFill>
                <a:latin typeface="+mj-lt"/>
                <a:ea typeface="+mj-ea"/>
                <a:cs typeface="+mj-cs"/>
              </a:defRPr>
            </a:lvl1pPr>
          </a:lstStyle>
          <a:p>
            <a:r>
              <a:rPr lang="en-US" sz="3200"/>
              <a:t>Title for one-column with two photos</a:t>
            </a:r>
          </a:p>
        </p:txBody>
      </p:sp>
      <p:sp>
        <p:nvSpPr>
          <p:cNvPr id="9" name="Picture Placeholder 14">
            <a:extLst>
              <a:ext uri="{FF2B5EF4-FFF2-40B4-BE49-F238E27FC236}">
                <a16:creationId xmlns:a16="http://schemas.microsoft.com/office/drawing/2014/main" id="{BDF68D4F-2C8B-CE04-7C71-3BBAAB5833E7}"/>
              </a:ext>
            </a:extLst>
          </p:cNvPr>
          <p:cNvSpPr>
            <a:spLocks noGrp="1"/>
          </p:cNvSpPr>
          <p:nvPr>
            <p:ph type="pic" sz="quarter" idx="11"/>
          </p:nvPr>
        </p:nvSpPr>
        <p:spPr>
          <a:xfrm>
            <a:off x="4374687" y="1489075"/>
            <a:ext cx="3611880" cy="4249346"/>
          </a:xfrm>
          <a:prstGeom prst="roundRect">
            <a:avLst>
              <a:gd name="adj" fmla="val 4506"/>
            </a:avLst>
          </a:prstGeom>
          <a:solidFill>
            <a:schemeClr val="bg1">
              <a:lumMod val="85000"/>
            </a:schemeClr>
          </a:solidFill>
        </p:spPr>
        <p:txBody>
          <a:bodyPr/>
          <a:lstStyle/>
          <a:p>
            <a:r>
              <a:rPr lang="en-US"/>
              <a:t>Click icon to add picture</a:t>
            </a:r>
          </a:p>
        </p:txBody>
      </p:sp>
      <p:sp>
        <p:nvSpPr>
          <p:cNvPr id="10" name="Picture Placeholder 14">
            <a:extLst>
              <a:ext uri="{FF2B5EF4-FFF2-40B4-BE49-F238E27FC236}">
                <a16:creationId xmlns:a16="http://schemas.microsoft.com/office/drawing/2014/main" id="{97435008-3FC5-AAED-4959-C866ACE34AAC}"/>
              </a:ext>
            </a:extLst>
          </p:cNvPr>
          <p:cNvSpPr>
            <a:spLocks noGrp="1"/>
          </p:cNvSpPr>
          <p:nvPr>
            <p:ph type="pic" sz="quarter" idx="12"/>
          </p:nvPr>
        </p:nvSpPr>
        <p:spPr>
          <a:xfrm>
            <a:off x="8224198" y="1489075"/>
            <a:ext cx="3611880" cy="4249346"/>
          </a:xfrm>
          <a:prstGeom prst="roundRect">
            <a:avLst>
              <a:gd name="adj" fmla="val 4506"/>
            </a:avLst>
          </a:prstGeom>
          <a:solidFill>
            <a:schemeClr val="bg1">
              <a:lumMod val="85000"/>
            </a:schemeClr>
          </a:solidFill>
        </p:spPr>
        <p:txBody>
          <a:bodyPr/>
          <a:lstStyle/>
          <a:p>
            <a:r>
              <a:rPr lang="en-US"/>
              <a:t>Click icon to add picture</a:t>
            </a:r>
          </a:p>
        </p:txBody>
      </p:sp>
    </p:spTree>
    <p:extLst>
      <p:ext uri="{BB962C8B-B14F-4D97-AF65-F5344CB8AC3E}">
        <p14:creationId xmlns:p14="http://schemas.microsoft.com/office/powerpoint/2010/main" val="389026227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MGB leadership + 3 columns">
    <p:spTree>
      <p:nvGrpSpPr>
        <p:cNvPr id="1" name=""/>
        <p:cNvGrpSpPr/>
        <p:nvPr/>
      </p:nvGrpSpPr>
      <p:grpSpPr>
        <a:xfrm>
          <a:off x="0" y="0"/>
          <a:ext cx="0" cy="0"/>
          <a:chOff x="0" y="0"/>
          <a:chExt cx="0" cy="0"/>
        </a:xfrm>
      </p:grpSpPr>
      <p:sp>
        <p:nvSpPr>
          <p:cNvPr id="10" name="Picture Placeholder 14">
            <a:extLst>
              <a:ext uri="{FF2B5EF4-FFF2-40B4-BE49-F238E27FC236}">
                <a16:creationId xmlns:a16="http://schemas.microsoft.com/office/drawing/2014/main" id="{79889B2F-D5AC-69D8-6412-7F824DC02D8F}"/>
              </a:ext>
            </a:extLst>
          </p:cNvPr>
          <p:cNvSpPr>
            <a:spLocks noGrp="1"/>
          </p:cNvSpPr>
          <p:nvPr>
            <p:ph type="pic" sz="quarter" idx="11"/>
          </p:nvPr>
        </p:nvSpPr>
        <p:spPr>
          <a:xfrm>
            <a:off x="342900" y="1489076"/>
            <a:ext cx="2751916" cy="2650218"/>
          </a:xfrm>
          <a:prstGeom prst="roundRect">
            <a:avLst>
              <a:gd name="adj" fmla="val 4506"/>
            </a:avLst>
          </a:prstGeom>
          <a:solidFill>
            <a:schemeClr val="bg1">
              <a:lumMod val="85000"/>
            </a:schemeClr>
          </a:solidFill>
        </p:spPr>
        <p:txBody>
          <a:bodyPr/>
          <a:lstStyle/>
          <a:p>
            <a:r>
              <a:rPr lang="en-US"/>
              <a:t>Click icon to add picture</a:t>
            </a:r>
          </a:p>
        </p:txBody>
      </p:sp>
      <p:sp>
        <p:nvSpPr>
          <p:cNvPr id="11" name="Picture Placeholder 14">
            <a:extLst>
              <a:ext uri="{FF2B5EF4-FFF2-40B4-BE49-F238E27FC236}">
                <a16:creationId xmlns:a16="http://schemas.microsoft.com/office/drawing/2014/main" id="{F2D15B1D-219D-7BD2-4D04-1B051BD0C5A9}"/>
              </a:ext>
            </a:extLst>
          </p:cNvPr>
          <p:cNvSpPr>
            <a:spLocks noGrp="1"/>
          </p:cNvSpPr>
          <p:nvPr>
            <p:ph type="pic" sz="quarter" idx="12"/>
          </p:nvPr>
        </p:nvSpPr>
        <p:spPr>
          <a:xfrm>
            <a:off x="4722989" y="1489076"/>
            <a:ext cx="2751916" cy="2650218"/>
          </a:xfrm>
          <a:prstGeom prst="roundRect">
            <a:avLst>
              <a:gd name="adj" fmla="val 4506"/>
            </a:avLst>
          </a:prstGeom>
          <a:solidFill>
            <a:schemeClr val="bg1">
              <a:lumMod val="85000"/>
            </a:schemeClr>
          </a:solidFill>
        </p:spPr>
        <p:txBody>
          <a:bodyPr/>
          <a:lstStyle/>
          <a:p>
            <a:r>
              <a:rPr lang="en-US"/>
              <a:t>Click icon to add picture</a:t>
            </a:r>
          </a:p>
        </p:txBody>
      </p:sp>
      <p:sp>
        <p:nvSpPr>
          <p:cNvPr id="12" name="Picture Placeholder 14">
            <a:extLst>
              <a:ext uri="{FF2B5EF4-FFF2-40B4-BE49-F238E27FC236}">
                <a16:creationId xmlns:a16="http://schemas.microsoft.com/office/drawing/2014/main" id="{5EE566B0-9F6B-2926-DCA8-44E7FFF75370}"/>
              </a:ext>
            </a:extLst>
          </p:cNvPr>
          <p:cNvSpPr>
            <a:spLocks noGrp="1"/>
          </p:cNvSpPr>
          <p:nvPr>
            <p:ph type="pic" sz="quarter" idx="13"/>
          </p:nvPr>
        </p:nvSpPr>
        <p:spPr>
          <a:xfrm>
            <a:off x="9114367" y="1489076"/>
            <a:ext cx="2751916" cy="2650218"/>
          </a:xfrm>
          <a:prstGeom prst="roundRect">
            <a:avLst>
              <a:gd name="adj" fmla="val 4506"/>
            </a:avLst>
          </a:prstGeom>
          <a:solidFill>
            <a:schemeClr val="bg1">
              <a:lumMod val="85000"/>
            </a:schemeClr>
          </a:solidFill>
        </p:spPr>
        <p:txBody>
          <a:bodyPr/>
          <a:lstStyle/>
          <a:p>
            <a:r>
              <a:rPr lang="en-US"/>
              <a:t>Click icon to add picture</a:t>
            </a:r>
          </a:p>
        </p:txBody>
      </p:sp>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Click to edit title</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13" name="Content Placeholder 3">
            <a:extLst>
              <a:ext uri="{FF2B5EF4-FFF2-40B4-BE49-F238E27FC236}">
                <a16:creationId xmlns:a16="http://schemas.microsoft.com/office/drawing/2014/main" id="{C94C3B98-F0FD-F75F-BFB9-F06359D2711C}"/>
              </a:ext>
            </a:extLst>
          </p:cNvPr>
          <p:cNvSpPr>
            <a:spLocks noGrp="1"/>
          </p:cNvSpPr>
          <p:nvPr>
            <p:ph sz="half" idx="2" hasCustomPrompt="1"/>
          </p:nvPr>
        </p:nvSpPr>
        <p:spPr>
          <a:xfrm>
            <a:off x="342900" y="4744286"/>
            <a:ext cx="3529189" cy="1372353"/>
          </a:xfrm>
        </p:spPr>
        <p:txBody>
          <a:bodyPr/>
          <a:lstStyle/>
          <a:p>
            <a:pPr lvl="0"/>
            <a:r>
              <a:rPr lang="en-US"/>
              <a:t>Title 1</a:t>
            </a:r>
          </a:p>
          <a:p>
            <a:pPr lvl="0"/>
            <a:r>
              <a:rPr lang="en-US"/>
              <a:t>Title 2</a:t>
            </a:r>
          </a:p>
          <a:p>
            <a:pPr lvl="0"/>
            <a:r>
              <a:rPr lang="en-US"/>
              <a:t>Entity</a:t>
            </a:r>
          </a:p>
        </p:txBody>
      </p:sp>
      <p:sp>
        <p:nvSpPr>
          <p:cNvPr id="14" name="Text Placeholder 2">
            <a:extLst>
              <a:ext uri="{FF2B5EF4-FFF2-40B4-BE49-F238E27FC236}">
                <a16:creationId xmlns:a16="http://schemas.microsoft.com/office/drawing/2014/main" id="{74C24EBD-AB3E-F601-C4E9-8A9450BE1D1B}"/>
              </a:ext>
            </a:extLst>
          </p:cNvPr>
          <p:cNvSpPr>
            <a:spLocks noGrp="1"/>
          </p:cNvSpPr>
          <p:nvPr>
            <p:ph type="body" idx="1" hasCustomPrompt="1"/>
          </p:nvPr>
        </p:nvSpPr>
        <p:spPr>
          <a:xfrm>
            <a:off x="342900" y="4388360"/>
            <a:ext cx="3529189" cy="310771"/>
          </a:xfrm>
        </p:spPr>
        <p:txBody>
          <a:bodyPr anchor="t"/>
          <a:lstStyle>
            <a:lvl1pPr marL="0" indent="0">
              <a:buNone/>
              <a:defRPr sz="20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Leader’s Name</a:t>
            </a:r>
          </a:p>
        </p:txBody>
      </p:sp>
      <p:sp>
        <p:nvSpPr>
          <p:cNvPr id="19" name="Content Placeholder 3">
            <a:extLst>
              <a:ext uri="{FF2B5EF4-FFF2-40B4-BE49-F238E27FC236}">
                <a16:creationId xmlns:a16="http://schemas.microsoft.com/office/drawing/2014/main" id="{1F5A645F-5CA3-E8B3-07B3-70BDD5BFDD74}"/>
              </a:ext>
            </a:extLst>
          </p:cNvPr>
          <p:cNvSpPr>
            <a:spLocks noGrp="1"/>
          </p:cNvSpPr>
          <p:nvPr>
            <p:ph sz="half" idx="14" hasCustomPrompt="1"/>
          </p:nvPr>
        </p:nvSpPr>
        <p:spPr>
          <a:xfrm>
            <a:off x="4779434" y="4744286"/>
            <a:ext cx="2751917" cy="1372353"/>
          </a:xfrm>
        </p:spPr>
        <p:txBody>
          <a:bodyPr/>
          <a:lstStyle/>
          <a:p>
            <a:pPr lvl="0"/>
            <a:r>
              <a:rPr lang="en-US"/>
              <a:t>Title 1</a:t>
            </a:r>
          </a:p>
          <a:p>
            <a:pPr lvl="0"/>
            <a:r>
              <a:rPr lang="en-US"/>
              <a:t>Title 2</a:t>
            </a:r>
          </a:p>
          <a:p>
            <a:pPr lvl="0"/>
            <a:r>
              <a:rPr lang="en-US"/>
              <a:t>Entity</a:t>
            </a:r>
          </a:p>
        </p:txBody>
      </p:sp>
      <p:sp>
        <p:nvSpPr>
          <p:cNvPr id="20" name="Text Placeholder 2">
            <a:extLst>
              <a:ext uri="{FF2B5EF4-FFF2-40B4-BE49-F238E27FC236}">
                <a16:creationId xmlns:a16="http://schemas.microsoft.com/office/drawing/2014/main" id="{0993D55A-3375-A8AB-CDA4-725F0D9A4EBC}"/>
              </a:ext>
            </a:extLst>
          </p:cNvPr>
          <p:cNvSpPr>
            <a:spLocks noGrp="1"/>
          </p:cNvSpPr>
          <p:nvPr>
            <p:ph type="body" idx="15" hasCustomPrompt="1"/>
          </p:nvPr>
        </p:nvSpPr>
        <p:spPr>
          <a:xfrm>
            <a:off x="4779434" y="4388360"/>
            <a:ext cx="2751917" cy="310771"/>
          </a:xfrm>
        </p:spPr>
        <p:txBody>
          <a:bodyPr anchor="t"/>
          <a:lstStyle>
            <a:lvl1pPr marL="0" indent="0">
              <a:buNone/>
              <a:defRPr sz="20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Leader’s Name</a:t>
            </a:r>
          </a:p>
        </p:txBody>
      </p:sp>
      <p:sp>
        <p:nvSpPr>
          <p:cNvPr id="21" name="Content Placeholder 3">
            <a:extLst>
              <a:ext uri="{FF2B5EF4-FFF2-40B4-BE49-F238E27FC236}">
                <a16:creationId xmlns:a16="http://schemas.microsoft.com/office/drawing/2014/main" id="{BE113ED7-5021-05F9-9B9F-E10DB22893E7}"/>
              </a:ext>
            </a:extLst>
          </p:cNvPr>
          <p:cNvSpPr>
            <a:spLocks noGrp="1"/>
          </p:cNvSpPr>
          <p:nvPr>
            <p:ph sz="half" idx="16" hasCustomPrompt="1"/>
          </p:nvPr>
        </p:nvSpPr>
        <p:spPr>
          <a:xfrm>
            <a:off x="9125656" y="4744286"/>
            <a:ext cx="2740628" cy="1372353"/>
          </a:xfrm>
        </p:spPr>
        <p:txBody>
          <a:bodyPr/>
          <a:lstStyle/>
          <a:p>
            <a:pPr lvl="0"/>
            <a:r>
              <a:rPr lang="en-US"/>
              <a:t>Title 1</a:t>
            </a:r>
          </a:p>
          <a:p>
            <a:pPr lvl="0"/>
            <a:r>
              <a:rPr lang="en-US"/>
              <a:t>Title 2</a:t>
            </a:r>
          </a:p>
          <a:p>
            <a:pPr lvl="0"/>
            <a:r>
              <a:rPr lang="en-US"/>
              <a:t>Entity</a:t>
            </a:r>
          </a:p>
        </p:txBody>
      </p:sp>
      <p:sp>
        <p:nvSpPr>
          <p:cNvPr id="22" name="Text Placeholder 2">
            <a:extLst>
              <a:ext uri="{FF2B5EF4-FFF2-40B4-BE49-F238E27FC236}">
                <a16:creationId xmlns:a16="http://schemas.microsoft.com/office/drawing/2014/main" id="{0A3DF3FD-AE7B-242F-C2F3-DA90791AC7E0}"/>
              </a:ext>
            </a:extLst>
          </p:cNvPr>
          <p:cNvSpPr>
            <a:spLocks noGrp="1"/>
          </p:cNvSpPr>
          <p:nvPr>
            <p:ph type="body" idx="17" hasCustomPrompt="1"/>
          </p:nvPr>
        </p:nvSpPr>
        <p:spPr>
          <a:xfrm>
            <a:off x="9125656" y="4388360"/>
            <a:ext cx="2740628" cy="310771"/>
          </a:xfrm>
        </p:spPr>
        <p:txBody>
          <a:bodyPr anchor="t"/>
          <a:lstStyle>
            <a:lvl1pPr marL="0" indent="0">
              <a:buNone/>
              <a:defRPr sz="20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Leader’s Name</a:t>
            </a:r>
          </a:p>
        </p:txBody>
      </p:sp>
    </p:spTree>
    <p:extLst>
      <p:ext uri="{BB962C8B-B14F-4D97-AF65-F5344CB8AC3E}">
        <p14:creationId xmlns:p14="http://schemas.microsoft.com/office/powerpoint/2010/main" val="42658987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3466" y="786383"/>
            <a:ext cx="3517567" cy="2093975"/>
          </a:xfrm>
        </p:spPr>
        <p:txBody>
          <a:bodyPr anchor="b">
            <a:normAutofit/>
          </a:bodyPr>
          <a:lstStyle>
            <a:lvl1pPr>
              <a:lnSpc>
                <a:spcPct val="90000"/>
              </a:lnSpc>
              <a:defRPr sz="3600" b="0">
                <a:solidFill>
                  <a:srgbClr val="FFFFFF"/>
                </a:solidFill>
              </a:defRPr>
            </a:lvl1pPr>
          </a:lstStyle>
          <a:p>
            <a:r>
              <a:rPr lang="en-US"/>
              <a:t>Click to edit Master title style</a:t>
            </a:r>
          </a:p>
        </p:txBody>
      </p:sp>
      <p:sp>
        <p:nvSpPr>
          <p:cNvPr id="3" name="Content Placeholder 2"/>
          <p:cNvSpPr>
            <a:spLocks noGrp="1"/>
          </p:cNvSpPr>
          <p:nvPr>
            <p:ph idx="1"/>
          </p:nvPr>
        </p:nvSpPr>
        <p:spPr>
          <a:xfrm>
            <a:off x="5458984" y="812799"/>
            <a:ext cx="5928344" cy="52947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43465" y="3043050"/>
            <a:ext cx="3517567" cy="3064505"/>
          </a:xfrm>
        </p:spPr>
        <p:txBody>
          <a:bodyPr lIns="91440" rIns="9144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43464" y="6446520"/>
            <a:ext cx="3517568" cy="365125"/>
          </a:xfrm>
        </p:spPr>
        <p:txBody>
          <a:bodyPr/>
          <a:lstStyle>
            <a:lvl1pPr algn="l">
              <a:defRPr/>
            </a:lvl1pPr>
          </a:lstStyle>
          <a:p>
            <a:r>
              <a:rPr lang="en-US"/>
              <a:t>20XX</a:t>
            </a:r>
          </a:p>
        </p:txBody>
      </p:sp>
      <p:sp>
        <p:nvSpPr>
          <p:cNvPr id="6" name="Footer Placeholder 5"/>
          <p:cNvSpPr>
            <a:spLocks noGrp="1"/>
          </p:cNvSpPr>
          <p:nvPr>
            <p:ph type="ftr" sz="quarter" idx="11"/>
          </p:nvPr>
        </p:nvSpPr>
        <p:spPr>
          <a:xfrm>
            <a:off x="5458983" y="6446520"/>
            <a:ext cx="5334019" cy="365125"/>
          </a:xfrm>
        </p:spPr>
        <p:txBody>
          <a:bodyPr/>
          <a:lstStyle>
            <a:lvl1pPr algn="l">
              <a:defRPr>
                <a:solidFill>
                  <a:schemeClr val="tx2"/>
                </a:solidFill>
              </a:defRPr>
            </a:lvl1pPr>
          </a:lstStyle>
          <a:p>
            <a:r>
              <a:rPr lang="en-US"/>
              <a:t>Presentation Title</a:t>
            </a: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t>‹#›</a:t>
            </a:fld>
            <a:endParaRPr lang="en-US"/>
          </a:p>
        </p:txBody>
      </p:sp>
    </p:spTree>
    <p:extLst>
      <p:ext uri="{BB962C8B-B14F-4D97-AF65-F5344CB8AC3E}">
        <p14:creationId xmlns:p14="http://schemas.microsoft.com/office/powerpoint/2010/main" val="219835393"/>
      </p:ext>
    </p:extLst>
  </p:cSld>
  <p:clrMapOvr>
    <a:masterClrMapping/>
  </p:clrMapOvr>
  <p:hf sldNum="0" hdr="0" ftr="0" dt="0"/>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MGB leadership + 4 columns">
    <p:spTree>
      <p:nvGrpSpPr>
        <p:cNvPr id="1" name=""/>
        <p:cNvGrpSpPr/>
        <p:nvPr/>
      </p:nvGrpSpPr>
      <p:grpSpPr>
        <a:xfrm>
          <a:off x="0" y="0"/>
          <a:ext cx="0" cy="0"/>
          <a:chOff x="0" y="0"/>
          <a:chExt cx="0" cy="0"/>
        </a:xfrm>
      </p:grpSpPr>
      <p:sp>
        <p:nvSpPr>
          <p:cNvPr id="8" name="Picture Placeholder 14">
            <a:extLst>
              <a:ext uri="{FF2B5EF4-FFF2-40B4-BE49-F238E27FC236}">
                <a16:creationId xmlns:a16="http://schemas.microsoft.com/office/drawing/2014/main" id="{DCD66F39-7239-2A25-CF15-D8B7F801B955}"/>
              </a:ext>
            </a:extLst>
          </p:cNvPr>
          <p:cNvSpPr>
            <a:spLocks noGrp="1"/>
          </p:cNvSpPr>
          <p:nvPr>
            <p:ph type="pic" sz="quarter" idx="18"/>
          </p:nvPr>
        </p:nvSpPr>
        <p:spPr>
          <a:xfrm>
            <a:off x="9508230" y="1489076"/>
            <a:ext cx="2347137" cy="2650218"/>
          </a:xfrm>
          <a:prstGeom prst="roundRect">
            <a:avLst>
              <a:gd name="adj" fmla="val 4506"/>
            </a:avLst>
          </a:prstGeom>
          <a:solidFill>
            <a:schemeClr val="bg1">
              <a:lumMod val="85000"/>
            </a:schemeClr>
          </a:solidFill>
        </p:spPr>
        <p:txBody>
          <a:bodyPr/>
          <a:lstStyle/>
          <a:p>
            <a:r>
              <a:rPr lang="en-US"/>
              <a:t>Click icon to add picture</a:t>
            </a:r>
          </a:p>
        </p:txBody>
      </p:sp>
      <p:sp>
        <p:nvSpPr>
          <p:cNvPr id="10" name="Picture Placeholder 14">
            <a:extLst>
              <a:ext uri="{FF2B5EF4-FFF2-40B4-BE49-F238E27FC236}">
                <a16:creationId xmlns:a16="http://schemas.microsoft.com/office/drawing/2014/main" id="{79889B2F-D5AC-69D8-6412-7F824DC02D8F}"/>
              </a:ext>
            </a:extLst>
          </p:cNvPr>
          <p:cNvSpPr>
            <a:spLocks noGrp="1"/>
          </p:cNvSpPr>
          <p:nvPr>
            <p:ph type="pic" sz="quarter" idx="11"/>
          </p:nvPr>
        </p:nvSpPr>
        <p:spPr>
          <a:xfrm>
            <a:off x="342900" y="1489076"/>
            <a:ext cx="2347136" cy="2650218"/>
          </a:xfrm>
          <a:prstGeom prst="roundRect">
            <a:avLst>
              <a:gd name="adj" fmla="val 4506"/>
            </a:avLst>
          </a:prstGeom>
          <a:solidFill>
            <a:schemeClr val="bg1">
              <a:lumMod val="85000"/>
            </a:schemeClr>
          </a:solidFill>
        </p:spPr>
        <p:txBody>
          <a:bodyPr/>
          <a:lstStyle/>
          <a:p>
            <a:r>
              <a:rPr lang="en-US"/>
              <a:t>Click icon to add picture</a:t>
            </a:r>
          </a:p>
        </p:txBody>
      </p:sp>
      <p:sp>
        <p:nvSpPr>
          <p:cNvPr id="11" name="Picture Placeholder 14">
            <a:extLst>
              <a:ext uri="{FF2B5EF4-FFF2-40B4-BE49-F238E27FC236}">
                <a16:creationId xmlns:a16="http://schemas.microsoft.com/office/drawing/2014/main" id="{F2D15B1D-219D-7BD2-4D04-1B051BD0C5A9}"/>
              </a:ext>
            </a:extLst>
          </p:cNvPr>
          <p:cNvSpPr>
            <a:spLocks noGrp="1"/>
          </p:cNvSpPr>
          <p:nvPr>
            <p:ph type="pic" sz="quarter" idx="12"/>
          </p:nvPr>
        </p:nvSpPr>
        <p:spPr>
          <a:xfrm>
            <a:off x="3395921" y="1489076"/>
            <a:ext cx="2347137" cy="2650218"/>
          </a:xfrm>
          <a:prstGeom prst="roundRect">
            <a:avLst>
              <a:gd name="adj" fmla="val 4506"/>
            </a:avLst>
          </a:prstGeom>
          <a:solidFill>
            <a:schemeClr val="bg1">
              <a:lumMod val="85000"/>
            </a:schemeClr>
          </a:solidFill>
        </p:spPr>
        <p:txBody>
          <a:bodyPr/>
          <a:lstStyle/>
          <a:p>
            <a:r>
              <a:rPr lang="en-US"/>
              <a:t>Click icon to add picture</a:t>
            </a:r>
          </a:p>
        </p:txBody>
      </p:sp>
      <p:sp>
        <p:nvSpPr>
          <p:cNvPr id="12" name="Picture Placeholder 14">
            <a:extLst>
              <a:ext uri="{FF2B5EF4-FFF2-40B4-BE49-F238E27FC236}">
                <a16:creationId xmlns:a16="http://schemas.microsoft.com/office/drawing/2014/main" id="{5EE566B0-9F6B-2926-DCA8-44E7FFF75370}"/>
              </a:ext>
            </a:extLst>
          </p:cNvPr>
          <p:cNvSpPr>
            <a:spLocks noGrp="1"/>
          </p:cNvSpPr>
          <p:nvPr>
            <p:ph type="pic" sz="quarter" idx="13"/>
          </p:nvPr>
        </p:nvSpPr>
        <p:spPr>
          <a:xfrm>
            <a:off x="6448942" y="1489076"/>
            <a:ext cx="2347137" cy="2650218"/>
          </a:xfrm>
          <a:prstGeom prst="roundRect">
            <a:avLst>
              <a:gd name="adj" fmla="val 4506"/>
            </a:avLst>
          </a:prstGeom>
          <a:solidFill>
            <a:schemeClr val="bg1">
              <a:lumMod val="85000"/>
            </a:schemeClr>
          </a:solidFill>
        </p:spPr>
        <p:txBody>
          <a:bodyPr/>
          <a:lstStyle/>
          <a:p>
            <a:r>
              <a:rPr lang="en-US"/>
              <a:t>Click icon to add picture</a:t>
            </a:r>
          </a:p>
        </p:txBody>
      </p:sp>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New leadership with four columns</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13" name="Content Placeholder 3">
            <a:extLst>
              <a:ext uri="{FF2B5EF4-FFF2-40B4-BE49-F238E27FC236}">
                <a16:creationId xmlns:a16="http://schemas.microsoft.com/office/drawing/2014/main" id="{C94C3B98-F0FD-F75F-BFB9-F06359D2711C}"/>
              </a:ext>
            </a:extLst>
          </p:cNvPr>
          <p:cNvSpPr>
            <a:spLocks noGrp="1"/>
          </p:cNvSpPr>
          <p:nvPr>
            <p:ph sz="half" idx="2" hasCustomPrompt="1"/>
          </p:nvPr>
        </p:nvSpPr>
        <p:spPr>
          <a:xfrm>
            <a:off x="342900" y="4744286"/>
            <a:ext cx="2513189" cy="1372353"/>
          </a:xfrm>
        </p:spPr>
        <p:txBody>
          <a:bodyPr/>
          <a:lstStyle/>
          <a:p>
            <a:pPr lvl="0"/>
            <a:r>
              <a:rPr lang="en-US"/>
              <a:t>Title 1</a:t>
            </a:r>
          </a:p>
          <a:p>
            <a:pPr lvl="0"/>
            <a:r>
              <a:rPr lang="en-US"/>
              <a:t>Title 2</a:t>
            </a:r>
          </a:p>
          <a:p>
            <a:pPr lvl="0"/>
            <a:r>
              <a:rPr lang="en-US"/>
              <a:t>Entity</a:t>
            </a:r>
          </a:p>
        </p:txBody>
      </p:sp>
      <p:sp>
        <p:nvSpPr>
          <p:cNvPr id="14" name="Text Placeholder 2">
            <a:extLst>
              <a:ext uri="{FF2B5EF4-FFF2-40B4-BE49-F238E27FC236}">
                <a16:creationId xmlns:a16="http://schemas.microsoft.com/office/drawing/2014/main" id="{74C24EBD-AB3E-F601-C4E9-8A9450BE1D1B}"/>
              </a:ext>
            </a:extLst>
          </p:cNvPr>
          <p:cNvSpPr>
            <a:spLocks noGrp="1"/>
          </p:cNvSpPr>
          <p:nvPr>
            <p:ph type="body" idx="1" hasCustomPrompt="1"/>
          </p:nvPr>
        </p:nvSpPr>
        <p:spPr>
          <a:xfrm>
            <a:off x="342900" y="4388360"/>
            <a:ext cx="2513189" cy="310771"/>
          </a:xfrm>
        </p:spPr>
        <p:txBody>
          <a:bodyPr anchor="t"/>
          <a:lstStyle>
            <a:lvl1pPr marL="0" indent="0">
              <a:buNone/>
              <a:defRPr sz="20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Leader’s Name</a:t>
            </a:r>
          </a:p>
        </p:txBody>
      </p:sp>
      <p:sp>
        <p:nvSpPr>
          <p:cNvPr id="19" name="Content Placeholder 3">
            <a:extLst>
              <a:ext uri="{FF2B5EF4-FFF2-40B4-BE49-F238E27FC236}">
                <a16:creationId xmlns:a16="http://schemas.microsoft.com/office/drawing/2014/main" id="{1F5A645F-5CA3-E8B3-07B3-70BDD5BFDD74}"/>
              </a:ext>
            </a:extLst>
          </p:cNvPr>
          <p:cNvSpPr>
            <a:spLocks noGrp="1"/>
          </p:cNvSpPr>
          <p:nvPr>
            <p:ph sz="half" idx="14" hasCustomPrompt="1"/>
          </p:nvPr>
        </p:nvSpPr>
        <p:spPr>
          <a:xfrm>
            <a:off x="3395921" y="4744286"/>
            <a:ext cx="2513189" cy="1372353"/>
          </a:xfrm>
        </p:spPr>
        <p:txBody>
          <a:bodyPr/>
          <a:lstStyle/>
          <a:p>
            <a:pPr lvl="0"/>
            <a:r>
              <a:rPr lang="en-US"/>
              <a:t>Title 1</a:t>
            </a:r>
          </a:p>
          <a:p>
            <a:pPr lvl="0"/>
            <a:r>
              <a:rPr lang="en-US"/>
              <a:t>Title 2</a:t>
            </a:r>
          </a:p>
          <a:p>
            <a:pPr lvl="0"/>
            <a:r>
              <a:rPr lang="en-US"/>
              <a:t>Entity</a:t>
            </a:r>
          </a:p>
        </p:txBody>
      </p:sp>
      <p:sp>
        <p:nvSpPr>
          <p:cNvPr id="20" name="Text Placeholder 2">
            <a:extLst>
              <a:ext uri="{FF2B5EF4-FFF2-40B4-BE49-F238E27FC236}">
                <a16:creationId xmlns:a16="http://schemas.microsoft.com/office/drawing/2014/main" id="{0993D55A-3375-A8AB-CDA4-725F0D9A4EBC}"/>
              </a:ext>
            </a:extLst>
          </p:cNvPr>
          <p:cNvSpPr>
            <a:spLocks noGrp="1"/>
          </p:cNvSpPr>
          <p:nvPr>
            <p:ph type="body" idx="15" hasCustomPrompt="1"/>
          </p:nvPr>
        </p:nvSpPr>
        <p:spPr>
          <a:xfrm>
            <a:off x="3395921" y="4388360"/>
            <a:ext cx="2513189" cy="310771"/>
          </a:xfrm>
        </p:spPr>
        <p:txBody>
          <a:bodyPr anchor="t"/>
          <a:lstStyle>
            <a:lvl1pPr marL="0" indent="0">
              <a:buNone/>
              <a:defRPr sz="20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Leader’s Name</a:t>
            </a:r>
          </a:p>
        </p:txBody>
      </p:sp>
      <p:sp>
        <p:nvSpPr>
          <p:cNvPr id="21" name="Content Placeholder 3">
            <a:extLst>
              <a:ext uri="{FF2B5EF4-FFF2-40B4-BE49-F238E27FC236}">
                <a16:creationId xmlns:a16="http://schemas.microsoft.com/office/drawing/2014/main" id="{BE113ED7-5021-05F9-9B9F-E10DB22893E7}"/>
              </a:ext>
            </a:extLst>
          </p:cNvPr>
          <p:cNvSpPr>
            <a:spLocks noGrp="1"/>
          </p:cNvSpPr>
          <p:nvPr>
            <p:ph sz="half" idx="16" hasCustomPrompt="1"/>
          </p:nvPr>
        </p:nvSpPr>
        <p:spPr>
          <a:xfrm>
            <a:off x="6448940" y="4744286"/>
            <a:ext cx="2513189" cy="1372353"/>
          </a:xfrm>
        </p:spPr>
        <p:txBody>
          <a:bodyPr/>
          <a:lstStyle/>
          <a:p>
            <a:pPr lvl="0"/>
            <a:r>
              <a:rPr lang="en-US"/>
              <a:t>Title 1</a:t>
            </a:r>
          </a:p>
          <a:p>
            <a:pPr lvl="0"/>
            <a:r>
              <a:rPr lang="en-US"/>
              <a:t>Title 2</a:t>
            </a:r>
          </a:p>
          <a:p>
            <a:pPr lvl="0"/>
            <a:r>
              <a:rPr lang="en-US"/>
              <a:t>Entity</a:t>
            </a:r>
          </a:p>
        </p:txBody>
      </p:sp>
      <p:sp>
        <p:nvSpPr>
          <p:cNvPr id="22" name="Text Placeholder 2">
            <a:extLst>
              <a:ext uri="{FF2B5EF4-FFF2-40B4-BE49-F238E27FC236}">
                <a16:creationId xmlns:a16="http://schemas.microsoft.com/office/drawing/2014/main" id="{0A3DF3FD-AE7B-242F-C2F3-DA90791AC7E0}"/>
              </a:ext>
            </a:extLst>
          </p:cNvPr>
          <p:cNvSpPr>
            <a:spLocks noGrp="1"/>
          </p:cNvSpPr>
          <p:nvPr>
            <p:ph type="body" idx="17" hasCustomPrompt="1"/>
          </p:nvPr>
        </p:nvSpPr>
        <p:spPr>
          <a:xfrm>
            <a:off x="6448940" y="4388360"/>
            <a:ext cx="2513189" cy="310771"/>
          </a:xfrm>
        </p:spPr>
        <p:txBody>
          <a:bodyPr anchor="t"/>
          <a:lstStyle>
            <a:lvl1pPr marL="0" indent="0">
              <a:buNone/>
              <a:defRPr sz="20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Leader’s Name</a:t>
            </a:r>
          </a:p>
        </p:txBody>
      </p:sp>
      <p:sp>
        <p:nvSpPr>
          <p:cNvPr id="9" name="Content Placeholder 3">
            <a:extLst>
              <a:ext uri="{FF2B5EF4-FFF2-40B4-BE49-F238E27FC236}">
                <a16:creationId xmlns:a16="http://schemas.microsoft.com/office/drawing/2014/main" id="{3FA059F8-77C8-23D0-9E34-2FC3EA50286A}"/>
              </a:ext>
            </a:extLst>
          </p:cNvPr>
          <p:cNvSpPr>
            <a:spLocks noGrp="1"/>
          </p:cNvSpPr>
          <p:nvPr>
            <p:ph sz="half" idx="19" hasCustomPrompt="1"/>
          </p:nvPr>
        </p:nvSpPr>
        <p:spPr>
          <a:xfrm>
            <a:off x="9501964" y="4744286"/>
            <a:ext cx="2347137" cy="1372353"/>
          </a:xfrm>
        </p:spPr>
        <p:txBody>
          <a:bodyPr/>
          <a:lstStyle/>
          <a:p>
            <a:pPr lvl="0"/>
            <a:r>
              <a:rPr lang="en-US"/>
              <a:t>Title 1</a:t>
            </a:r>
          </a:p>
          <a:p>
            <a:pPr lvl="0"/>
            <a:r>
              <a:rPr lang="en-US"/>
              <a:t>Title 2</a:t>
            </a:r>
          </a:p>
          <a:p>
            <a:pPr lvl="0"/>
            <a:r>
              <a:rPr lang="en-US"/>
              <a:t>Entity</a:t>
            </a:r>
          </a:p>
        </p:txBody>
      </p:sp>
      <p:sp>
        <p:nvSpPr>
          <p:cNvPr id="15" name="Text Placeholder 2">
            <a:extLst>
              <a:ext uri="{FF2B5EF4-FFF2-40B4-BE49-F238E27FC236}">
                <a16:creationId xmlns:a16="http://schemas.microsoft.com/office/drawing/2014/main" id="{02376D42-83F7-EF20-3283-BF6015A19C2C}"/>
              </a:ext>
            </a:extLst>
          </p:cNvPr>
          <p:cNvSpPr>
            <a:spLocks noGrp="1"/>
          </p:cNvSpPr>
          <p:nvPr>
            <p:ph type="body" idx="20" hasCustomPrompt="1"/>
          </p:nvPr>
        </p:nvSpPr>
        <p:spPr>
          <a:xfrm>
            <a:off x="9501964" y="4388360"/>
            <a:ext cx="2347137" cy="310771"/>
          </a:xfrm>
        </p:spPr>
        <p:txBody>
          <a:bodyPr anchor="t"/>
          <a:lstStyle>
            <a:lvl1pPr marL="0" indent="0">
              <a:buNone/>
              <a:defRPr sz="20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Leader’s Name</a:t>
            </a:r>
          </a:p>
        </p:txBody>
      </p:sp>
    </p:spTree>
    <p:extLst>
      <p:ext uri="{BB962C8B-B14F-4D97-AF65-F5344CB8AC3E}">
        <p14:creationId xmlns:p14="http://schemas.microsoft.com/office/powerpoint/2010/main" val="355301817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MGB New leadership (2) + 1 column descri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New leadership with one column description</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4" name="Picture Placeholder 14">
            <a:extLst>
              <a:ext uri="{FF2B5EF4-FFF2-40B4-BE49-F238E27FC236}">
                <a16:creationId xmlns:a16="http://schemas.microsoft.com/office/drawing/2014/main" id="{315D8A61-CD22-BE66-CEE4-1B35825A5C5C}"/>
              </a:ext>
            </a:extLst>
          </p:cNvPr>
          <p:cNvSpPr>
            <a:spLocks noGrp="1"/>
          </p:cNvSpPr>
          <p:nvPr>
            <p:ph type="pic" sz="quarter" idx="18"/>
          </p:nvPr>
        </p:nvSpPr>
        <p:spPr>
          <a:xfrm>
            <a:off x="9097512" y="1489076"/>
            <a:ext cx="2751588" cy="2650218"/>
          </a:xfrm>
          <a:prstGeom prst="roundRect">
            <a:avLst>
              <a:gd name="adj" fmla="val 4506"/>
            </a:avLst>
          </a:prstGeom>
          <a:solidFill>
            <a:schemeClr val="bg1">
              <a:lumMod val="85000"/>
            </a:schemeClr>
          </a:solidFill>
        </p:spPr>
        <p:txBody>
          <a:bodyPr/>
          <a:lstStyle/>
          <a:p>
            <a:r>
              <a:rPr lang="en-US"/>
              <a:t>Click icon to add picture</a:t>
            </a:r>
          </a:p>
        </p:txBody>
      </p:sp>
      <p:sp>
        <p:nvSpPr>
          <p:cNvPr id="5" name="Picture Placeholder 14">
            <a:extLst>
              <a:ext uri="{FF2B5EF4-FFF2-40B4-BE49-F238E27FC236}">
                <a16:creationId xmlns:a16="http://schemas.microsoft.com/office/drawing/2014/main" id="{921F831A-497B-3D9D-33C1-50152BF9130F}"/>
              </a:ext>
            </a:extLst>
          </p:cNvPr>
          <p:cNvSpPr>
            <a:spLocks noGrp="1"/>
          </p:cNvSpPr>
          <p:nvPr>
            <p:ph type="pic" sz="quarter" idx="13"/>
          </p:nvPr>
        </p:nvSpPr>
        <p:spPr>
          <a:xfrm>
            <a:off x="5521281" y="1489076"/>
            <a:ext cx="2738712" cy="2650218"/>
          </a:xfrm>
          <a:prstGeom prst="roundRect">
            <a:avLst>
              <a:gd name="adj" fmla="val 4506"/>
            </a:avLst>
          </a:prstGeom>
          <a:solidFill>
            <a:schemeClr val="bg1">
              <a:lumMod val="85000"/>
            </a:schemeClr>
          </a:solidFill>
        </p:spPr>
        <p:txBody>
          <a:bodyPr/>
          <a:lstStyle/>
          <a:p>
            <a:r>
              <a:rPr lang="en-US"/>
              <a:t>Click icon to add picture</a:t>
            </a:r>
          </a:p>
        </p:txBody>
      </p:sp>
      <p:sp>
        <p:nvSpPr>
          <p:cNvPr id="6" name="Content Placeholder 3">
            <a:extLst>
              <a:ext uri="{FF2B5EF4-FFF2-40B4-BE49-F238E27FC236}">
                <a16:creationId xmlns:a16="http://schemas.microsoft.com/office/drawing/2014/main" id="{43C93E39-D44D-5DB4-4D39-100FE2D56595}"/>
              </a:ext>
            </a:extLst>
          </p:cNvPr>
          <p:cNvSpPr>
            <a:spLocks noGrp="1"/>
          </p:cNvSpPr>
          <p:nvPr>
            <p:ph sz="half" idx="16" hasCustomPrompt="1"/>
          </p:nvPr>
        </p:nvSpPr>
        <p:spPr>
          <a:xfrm>
            <a:off x="5589411" y="4744286"/>
            <a:ext cx="2513189" cy="1372353"/>
          </a:xfrm>
        </p:spPr>
        <p:txBody>
          <a:bodyPr/>
          <a:lstStyle/>
          <a:p>
            <a:pPr lvl="0"/>
            <a:r>
              <a:rPr lang="en-US"/>
              <a:t>Title 1</a:t>
            </a:r>
          </a:p>
          <a:p>
            <a:pPr lvl="0"/>
            <a:r>
              <a:rPr lang="en-US"/>
              <a:t>Title 2</a:t>
            </a:r>
          </a:p>
          <a:p>
            <a:pPr lvl="0"/>
            <a:r>
              <a:rPr lang="en-US"/>
              <a:t>Entity</a:t>
            </a:r>
          </a:p>
        </p:txBody>
      </p:sp>
      <p:sp>
        <p:nvSpPr>
          <p:cNvPr id="7" name="Text Placeholder 2">
            <a:extLst>
              <a:ext uri="{FF2B5EF4-FFF2-40B4-BE49-F238E27FC236}">
                <a16:creationId xmlns:a16="http://schemas.microsoft.com/office/drawing/2014/main" id="{099E09B4-327B-0706-270E-8AE15C62E51F}"/>
              </a:ext>
            </a:extLst>
          </p:cNvPr>
          <p:cNvSpPr>
            <a:spLocks noGrp="1"/>
          </p:cNvSpPr>
          <p:nvPr>
            <p:ph type="body" idx="17" hasCustomPrompt="1"/>
          </p:nvPr>
        </p:nvSpPr>
        <p:spPr>
          <a:xfrm>
            <a:off x="5589411" y="4388360"/>
            <a:ext cx="2513189" cy="310771"/>
          </a:xfrm>
        </p:spPr>
        <p:txBody>
          <a:bodyPr anchor="t"/>
          <a:lstStyle>
            <a:lvl1pPr marL="0" indent="0">
              <a:buNone/>
              <a:defRPr sz="20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Leader’s Name</a:t>
            </a:r>
          </a:p>
        </p:txBody>
      </p:sp>
      <p:sp>
        <p:nvSpPr>
          <p:cNvPr id="8" name="Content Placeholder 3">
            <a:extLst>
              <a:ext uri="{FF2B5EF4-FFF2-40B4-BE49-F238E27FC236}">
                <a16:creationId xmlns:a16="http://schemas.microsoft.com/office/drawing/2014/main" id="{7B32274D-DD83-8BB7-A262-8AAC038B9128}"/>
              </a:ext>
            </a:extLst>
          </p:cNvPr>
          <p:cNvSpPr>
            <a:spLocks noGrp="1"/>
          </p:cNvSpPr>
          <p:nvPr>
            <p:ph sz="half" idx="19" hasCustomPrompt="1"/>
          </p:nvPr>
        </p:nvSpPr>
        <p:spPr>
          <a:xfrm>
            <a:off x="9097513" y="4744286"/>
            <a:ext cx="2347137" cy="1372353"/>
          </a:xfrm>
        </p:spPr>
        <p:txBody>
          <a:bodyPr/>
          <a:lstStyle/>
          <a:p>
            <a:pPr lvl="0"/>
            <a:r>
              <a:rPr lang="en-US"/>
              <a:t>Title 1</a:t>
            </a:r>
          </a:p>
          <a:p>
            <a:pPr lvl="0"/>
            <a:r>
              <a:rPr lang="en-US"/>
              <a:t>Title 2</a:t>
            </a:r>
          </a:p>
          <a:p>
            <a:pPr lvl="0"/>
            <a:r>
              <a:rPr lang="en-US"/>
              <a:t>Entity</a:t>
            </a:r>
          </a:p>
        </p:txBody>
      </p:sp>
      <p:sp>
        <p:nvSpPr>
          <p:cNvPr id="9" name="Text Placeholder 2">
            <a:extLst>
              <a:ext uri="{FF2B5EF4-FFF2-40B4-BE49-F238E27FC236}">
                <a16:creationId xmlns:a16="http://schemas.microsoft.com/office/drawing/2014/main" id="{3D0E6516-F092-2D57-1559-BE12F369D7F9}"/>
              </a:ext>
            </a:extLst>
          </p:cNvPr>
          <p:cNvSpPr>
            <a:spLocks noGrp="1"/>
          </p:cNvSpPr>
          <p:nvPr>
            <p:ph type="body" idx="20" hasCustomPrompt="1"/>
          </p:nvPr>
        </p:nvSpPr>
        <p:spPr>
          <a:xfrm>
            <a:off x="9097513" y="4388360"/>
            <a:ext cx="2347137" cy="310771"/>
          </a:xfrm>
        </p:spPr>
        <p:txBody>
          <a:bodyPr anchor="t"/>
          <a:lstStyle>
            <a:lvl1pPr marL="0" indent="0">
              <a:buNone/>
              <a:defRPr sz="20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Leader’s Name</a:t>
            </a:r>
          </a:p>
        </p:txBody>
      </p:sp>
      <p:sp>
        <p:nvSpPr>
          <p:cNvPr id="10" name="Content Placeholder 3">
            <a:extLst>
              <a:ext uri="{FF2B5EF4-FFF2-40B4-BE49-F238E27FC236}">
                <a16:creationId xmlns:a16="http://schemas.microsoft.com/office/drawing/2014/main" id="{7A94D80B-B14D-FEDD-2C85-54857657630F}"/>
              </a:ext>
            </a:extLst>
          </p:cNvPr>
          <p:cNvSpPr>
            <a:spLocks noGrp="1"/>
          </p:cNvSpPr>
          <p:nvPr>
            <p:ph sz="half" idx="2" hasCustomPrompt="1"/>
          </p:nvPr>
        </p:nvSpPr>
        <p:spPr>
          <a:xfrm>
            <a:off x="342899" y="1907823"/>
            <a:ext cx="4488745" cy="3837341"/>
          </a:xfrm>
        </p:spPr>
        <p:txBody>
          <a:bodyPr/>
          <a:lstStyle>
            <a:lvl1pPr marL="167648" indent="-167648">
              <a:buClr>
                <a:schemeClr val="tx1"/>
              </a:buClr>
              <a:buFont typeface="Arial" panose="020B0604020202020204" pitchFamily="34" charset="0"/>
              <a:buChar char="•"/>
              <a:defRPr sz="2400"/>
            </a:lvl1pPr>
            <a:lvl2pPr>
              <a:defRPr sz="2400"/>
            </a:lvl2pPr>
          </a:lstStyle>
          <a:p>
            <a:r>
              <a:rPr lang="en-US" sz="2400"/>
              <a:t>This is an example of how body copy should be treated in template. Text can be sized up or down as the need should arise, but the best bet is to keep primary copy at this size.</a:t>
            </a:r>
          </a:p>
          <a:p>
            <a:pPr marL="251460" indent="-251460">
              <a:buClr>
                <a:schemeClr val="tx1"/>
              </a:buClr>
              <a:buFont typeface="Arial" panose="020B0604020202020204" pitchFamily="34" charset="0"/>
              <a:buChar char="•"/>
            </a:pPr>
            <a:r>
              <a:rPr lang="en-US" sz="2400"/>
              <a:t>Lorem ipsum dolor sit</a:t>
            </a:r>
          </a:p>
          <a:p>
            <a:pPr marL="251460" indent="-251460">
              <a:buClr>
                <a:schemeClr val="tx1"/>
              </a:buClr>
              <a:buFont typeface="Arial" panose="020B0604020202020204" pitchFamily="34" charset="0"/>
              <a:buChar char="•"/>
            </a:pPr>
            <a:r>
              <a:rPr lang="en-US" sz="2400"/>
              <a:t>Lorem ipsum dolor sit </a:t>
            </a:r>
            <a:r>
              <a:rPr lang="en-US" sz="2400" err="1"/>
              <a:t>consect</a:t>
            </a:r>
            <a:br>
              <a:rPr lang="en-US" sz="2400"/>
            </a:br>
            <a:r>
              <a:rPr lang="en-US" sz="2400" err="1"/>
              <a:t>etuer</a:t>
            </a:r>
            <a:r>
              <a:rPr lang="en-US" sz="2400"/>
              <a:t> </a:t>
            </a:r>
            <a:r>
              <a:rPr lang="en-US" sz="2400" err="1"/>
              <a:t>adip</a:t>
            </a:r>
            <a:r>
              <a:rPr lang="en-US" sz="2400"/>
              <a:t> </a:t>
            </a:r>
            <a:r>
              <a:rPr lang="en-US" sz="2400" err="1"/>
              <a:t>iscing</a:t>
            </a:r>
            <a:r>
              <a:rPr lang="en-US" sz="2400"/>
              <a:t> </a:t>
            </a:r>
            <a:r>
              <a:rPr lang="en-US" sz="2400" err="1"/>
              <a:t>elit</a:t>
            </a:r>
            <a:endParaRPr lang="en-US" sz="2400"/>
          </a:p>
          <a:p>
            <a:pPr marL="251460" indent="-251460">
              <a:buClr>
                <a:schemeClr val="tx1"/>
              </a:buClr>
              <a:buFont typeface="Arial" panose="020B0604020202020204" pitchFamily="34" charset="0"/>
              <a:buChar char="•"/>
            </a:pPr>
            <a:r>
              <a:rPr lang="en-US" sz="2400" err="1"/>
              <a:t>Consectetuer</a:t>
            </a:r>
            <a:r>
              <a:rPr lang="en-US" sz="2400"/>
              <a:t> </a:t>
            </a:r>
            <a:r>
              <a:rPr lang="en-US" sz="2400" err="1"/>
              <a:t>adipiscing</a:t>
            </a:r>
            <a:r>
              <a:rPr lang="en-US" sz="2400"/>
              <a:t> </a:t>
            </a:r>
            <a:r>
              <a:rPr lang="en-US" sz="2400" err="1"/>
              <a:t>elit</a:t>
            </a:r>
            <a:endParaRPr lang="en-US" sz="2400"/>
          </a:p>
        </p:txBody>
      </p:sp>
      <p:sp>
        <p:nvSpPr>
          <p:cNvPr id="11" name="Text Placeholder 2">
            <a:extLst>
              <a:ext uri="{FF2B5EF4-FFF2-40B4-BE49-F238E27FC236}">
                <a16:creationId xmlns:a16="http://schemas.microsoft.com/office/drawing/2014/main" id="{284C08BA-7BBB-32EE-B773-47DF236FC0EF}"/>
              </a:ext>
            </a:extLst>
          </p:cNvPr>
          <p:cNvSpPr>
            <a:spLocks noGrp="1"/>
          </p:cNvSpPr>
          <p:nvPr>
            <p:ph type="body" idx="1" hasCustomPrompt="1"/>
          </p:nvPr>
        </p:nvSpPr>
        <p:spPr>
          <a:xfrm>
            <a:off x="342900" y="1479551"/>
            <a:ext cx="3611880" cy="310771"/>
          </a:xfrm>
        </p:spPr>
        <p:txBody>
          <a:bodyPr anchor="ctr" anchorCtr="0"/>
          <a:lstStyle>
            <a:lvl1pPr marL="0" indent="0">
              <a:buNone/>
              <a:defRPr sz="24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Optional headline</a:t>
            </a:r>
          </a:p>
        </p:txBody>
      </p:sp>
    </p:spTree>
    <p:extLst>
      <p:ext uri="{BB962C8B-B14F-4D97-AF65-F5344CB8AC3E}">
        <p14:creationId xmlns:p14="http://schemas.microsoft.com/office/powerpoint/2010/main" val="348626892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MGB New leadership + 1 column descri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New leadership with one column description</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9" name="Picture Placeholder 14">
            <a:extLst>
              <a:ext uri="{FF2B5EF4-FFF2-40B4-BE49-F238E27FC236}">
                <a16:creationId xmlns:a16="http://schemas.microsoft.com/office/drawing/2014/main" id="{A54CAAEE-AC6B-E70A-D7CC-F7819AB97892}"/>
              </a:ext>
            </a:extLst>
          </p:cNvPr>
          <p:cNvSpPr>
            <a:spLocks noGrp="1"/>
          </p:cNvSpPr>
          <p:nvPr>
            <p:ph type="pic" sz="quarter" idx="13"/>
          </p:nvPr>
        </p:nvSpPr>
        <p:spPr>
          <a:xfrm>
            <a:off x="350520" y="1489075"/>
            <a:ext cx="4791886" cy="4256088"/>
          </a:xfrm>
          <a:prstGeom prst="roundRect">
            <a:avLst>
              <a:gd name="adj" fmla="val 4506"/>
            </a:avLst>
          </a:prstGeom>
          <a:solidFill>
            <a:schemeClr val="bg1">
              <a:lumMod val="85000"/>
            </a:schemeClr>
          </a:solidFill>
        </p:spPr>
        <p:txBody>
          <a:bodyPr/>
          <a:lstStyle/>
          <a:p>
            <a:r>
              <a:rPr lang="en-US"/>
              <a:t>Click icon to add picture</a:t>
            </a:r>
          </a:p>
        </p:txBody>
      </p:sp>
      <p:sp>
        <p:nvSpPr>
          <p:cNvPr id="10" name="Content Placeholder 3">
            <a:extLst>
              <a:ext uri="{FF2B5EF4-FFF2-40B4-BE49-F238E27FC236}">
                <a16:creationId xmlns:a16="http://schemas.microsoft.com/office/drawing/2014/main" id="{15EA549E-7D98-B7B1-D7B0-A1AFA1FDC77C}"/>
              </a:ext>
            </a:extLst>
          </p:cNvPr>
          <p:cNvSpPr>
            <a:spLocks noGrp="1"/>
          </p:cNvSpPr>
          <p:nvPr>
            <p:ph sz="half" idx="16" hasCustomPrompt="1"/>
          </p:nvPr>
        </p:nvSpPr>
        <p:spPr>
          <a:xfrm>
            <a:off x="5851118" y="1865550"/>
            <a:ext cx="2513189" cy="1372353"/>
          </a:xfrm>
        </p:spPr>
        <p:txBody>
          <a:bodyPr/>
          <a:lstStyle/>
          <a:p>
            <a:pPr lvl="0"/>
            <a:r>
              <a:rPr lang="en-US"/>
              <a:t>Title 1</a:t>
            </a:r>
          </a:p>
          <a:p>
            <a:pPr lvl="0"/>
            <a:r>
              <a:rPr lang="en-US"/>
              <a:t>Title 2</a:t>
            </a:r>
          </a:p>
          <a:p>
            <a:pPr lvl="0"/>
            <a:r>
              <a:rPr lang="en-US"/>
              <a:t>Entity</a:t>
            </a:r>
          </a:p>
        </p:txBody>
      </p:sp>
      <p:sp>
        <p:nvSpPr>
          <p:cNvPr id="11" name="Text Placeholder 2">
            <a:extLst>
              <a:ext uri="{FF2B5EF4-FFF2-40B4-BE49-F238E27FC236}">
                <a16:creationId xmlns:a16="http://schemas.microsoft.com/office/drawing/2014/main" id="{E578925A-D6ED-20DD-DBCD-0FEF138A1AD4}"/>
              </a:ext>
            </a:extLst>
          </p:cNvPr>
          <p:cNvSpPr>
            <a:spLocks noGrp="1"/>
          </p:cNvSpPr>
          <p:nvPr>
            <p:ph type="body" idx="17" hasCustomPrompt="1"/>
          </p:nvPr>
        </p:nvSpPr>
        <p:spPr>
          <a:xfrm>
            <a:off x="5851118" y="1509624"/>
            <a:ext cx="2513189" cy="310771"/>
          </a:xfrm>
        </p:spPr>
        <p:txBody>
          <a:bodyPr anchor="t"/>
          <a:lstStyle>
            <a:lvl1pPr marL="0" indent="0">
              <a:buNone/>
              <a:defRPr sz="20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Leader’s Name</a:t>
            </a:r>
          </a:p>
        </p:txBody>
      </p:sp>
      <p:sp>
        <p:nvSpPr>
          <p:cNvPr id="12" name="Content Placeholder 3">
            <a:extLst>
              <a:ext uri="{FF2B5EF4-FFF2-40B4-BE49-F238E27FC236}">
                <a16:creationId xmlns:a16="http://schemas.microsoft.com/office/drawing/2014/main" id="{669329F0-908F-D2F8-D863-42C1CFC9AC08}"/>
              </a:ext>
            </a:extLst>
          </p:cNvPr>
          <p:cNvSpPr>
            <a:spLocks noGrp="1"/>
          </p:cNvSpPr>
          <p:nvPr>
            <p:ph sz="half" idx="18" hasCustomPrompt="1"/>
          </p:nvPr>
        </p:nvSpPr>
        <p:spPr>
          <a:xfrm>
            <a:off x="5838826" y="3308353"/>
            <a:ext cx="5559277" cy="1900250"/>
          </a:xfrm>
        </p:spPr>
        <p:txBody>
          <a:bodyPr/>
          <a:lstStyle>
            <a:lvl1pPr>
              <a:defRPr sz="2400"/>
            </a:lvl1pPr>
            <a:lvl2pPr>
              <a:defRPr sz="2400"/>
            </a:lvl2pPr>
          </a:lstStyle>
          <a:p>
            <a:r>
              <a:rPr lang="en-US" sz="2400"/>
              <a:t>This is an example of how body copy should be treated in template. Text can be sized up or down as the need should arise, but the best bet is to keep primary copy at this size</a:t>
            </a:r>
          </a:p>
        </p:txBody>
      </p:sp>
    </p:spTree>
    <p:extLst>
      <p:ext uri="{BB962C8B-B14F-4D97-AF65-F5344CB8AC3E}">
        <p14:creationId xmlns:p14="http://schemas.microsoft.com/office/powerpoint/2010/main" val="178524360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MGB Community snapshot">
    <p:spTree>
      <p:nvGrpSpPr>
        <p:cNvPr id="1" name=""/>
        <p:cNvGrpSpPr/>
        <p:nvPr/>
      </p:nvGrpSpPr>
      <p:grpSpPr>
        <a:xfrm>
          <a:off x="0" y="0"/>
          <a:ext cx="0" cy="0"/>
          <a:chOff x="0" y="0"/>
          <a:chExt cx="0" cy="0"/>
        </a:xfrm>
      </p:grpSpPr>
      <p:sp>
        <p:nvSpPr>
          <p:cNvPr id="5" name="Picture Placeholder 14">
            <a:extLst>
              <a:ext uri="{FF2B5EF4-FFF2-40B4-BE49-F238E27FC236}">
                <a16:creationId xmlns:a16="http://schemas.microsoft.com/office/drawing/2014/main" id="{5AE5DAE9-20AC-8626-B978-25148C075795}"/>
              </a:ext>
            </a:extLst>
          </p:cNvPr>
          <p:cNvSpPr>
            <a:spLocks noGrp="1"/>
          </p:cNvSpPr>
          <p:nvPr>
            <p:ph type="pic" sz="quarter" idx="13"/>
          </p:nvPr>
        </p:nvSpPr>
        <p:spPr>
          <a:xfrm>
            <a:off x="255182" y="213113"/>
            <a:ext cx="11681638" cy="6405400"/>
          </a:xfrm>
          <a:prstGeom prst="roundRect">
            <a:avLst>
              <a:gd name="adj" fmla="val 3636"/>
            </a:avLst>
          </a:prstGeom>
          <a:solidFill>
            <a:schemeClr val="bg1">
              <a:lumMod val="85000"/>
            </a:schemeClr>
          </a:solidFill>
        </p:spPr>
        <p:txBody>
          <a:bodyPr anchor="ctr" anchorCtr="0"/>
          <a:lstStyle>
            <a:lvl1pPr algn="ctr">
              <a:defRPr/>
            </a:lvl1pPr>
          </a:lstStyle>
          <a:p>
            <a:r>
              <a:rPr lang="en-US"/>
              <a:t>Click icon to add picture</a:t>
            </a:r>
          </a:p>
        </p:txBody>
      </p:sp>
      <p:sp>
        <p:nvSpPr>
          <p:cNvPr id="2" name="Footer Placeholder 1">
            <a:extLst>
              <a:ext uri="{FF2B5EF4-FFF2-40B4-BE49-F238E27FC236}">
                <a16:creationId xmlns:a16="http://schemas.microsoft.com/office/drawing/2014/main" id="{FAFC2592-4D7C-5BAA-B6EB-1931D8B6350A}"/>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3" name="Title 2">
            <a:extLst>
              <a:ext uri="{FF2B5EF4-FFF2-40B4-BE49-F238E27FC236}">
                <a16:creationId xmlns:a16="http://schemas.microsoft.com/office/drawing/2014/main" id="{2AC706AC-5DF2-6A68-AE89-0EB14E1E3DDC}"/>
              </a:ext>
            </a:extLst>
          </p:cNvPr>
          <p:cNvSpPr>
            <a:spLocks noGrp="1"/>
          </p:cNvSpPr>
          <p:nvPr>
            <p:ph type="title" hasCustomPrompt="1"/>
          </p:nvPr>
        </p:nvSpPr>
        <p:spPr>
          <a:xfrm>
            <a:off x="621119" y="495301"/>
            <a:ext cx="11315700" cy="438150"/>
          </a:xfrm>
        </p:spPr>
        <p:txBody>
          <a:bodyPr/>
          <a:lstStyle>
            <a:lvl1pPr>
              <a:defRPr>
                <a:solidFill>
                  <a:schemeClr val="bg1"/>
                </a:solidFill>
              </a:defRPr>
            </a:lvl1pPr>
          </a:lstStyle>
          <a:p>
            <a:r>
              <a:rPr lang="en-US">
                <a:solidFill>
                  <a:schemeClr val="bg1"/>
                </a:solidFill>
              </a:rPr>
              <a:t>Community snapshot</a:t>
            </a:r>
            <a:endParaRPr lang="en-US"/>
          </a:p>
        </p:txBody>
      </p:sp>
    </p:spTree>
    <p:extLst>
      <p:ext uri="{BB962C8B-B14F-4D97-AF65-F5344CB8AC3E}">
        <p14:creationId xmlns:p14="http://schemas.microsoft.com/office/powerpoint/2010/main" val="79474228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Icons and text</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12" name="Content Placeholder 3">
            <a:extLst>
              <a:ext uri="{FF2B5EF4-FFF2-40B4-BE49-F238E27FC236}">
                <a16:creationId xmlns:a16="http://schemas.microsoft.com/office/drawing/2014/main" id="{A30F6550-3736-77A5-127E-22F5E67031E7}"/>
              </a:ext>
            </a:extLst>
          </p:cNvPr>
          <p:cNvSpPr>
            <a:spLocks noGrp="1"/>
          </p:cNvSpPr>
          <p:nvPr>
            <p:ph sz="half" idx="16" hasCustomPrompt="1"/>
          </p:nvPr>
        </p:nvSpPr>
        <p:spPr>
          <a:xfrm>
            <a:off x="355685" y="2742824"/>
            <a:ext cx="3269594" cy="615553"/>
          </a:xfrm>
        </p:spPr>
        <p:txBody>
          <a:bodyPr>
            <a:spAutoFit/>
          </a:bodyPr>
          <a:lstStyle>
            <a:lvl1pPr>
              <a:defRPr sz="2400"/>
            </a:lvl1pPr>
          </a:lstStyle>
          <a:p>
            <a:r>
              <a:rPr lang="en-US" sz="2000"/>
              <a:t>Key message goes here lorem ipsum dolor </a:t>
            </a:r>
            <a:r>
              <a:rPr lang="en-US" sz="2000" err="1"/>
              <a:t>amet</a:t>
            </a:r>
            <a:endParaRPr lang="en-US" sz="2000"/>
          </a:p>
        </p:txBody>
      </p:sp>
      <p:sp>
        <p:nvSpPr>
          <p:cNvPr id="13" name="Text Placeholder 2">
            <a:extLst>
              <a:ext uri="{FF2B5EF4-FFF2-40B4-BE49-F238E27FC236}">
                <a16:creationId xmlns:a16="http://schemas.microsoft.com/office/drawing/2014/main" id="{79A7D9C5-938E-5D6C-0681-65FC8FDACD1C}"/>
              </a:ext>
            </a:extLst>
          </p:cNvPr>
          <p:cNvSpPr>
            <a:spLocks noGrp="1"/>
          </p:cNvSpPr>
          <p:nvPr>
            <p:ph type="body" idx="17" hasCustomPrompt="1"/>
          </p:nvPr>
        </p:nvSpPr>
        <p:spPr>
          <a:xfrm>
            <a:off x="355685" y="2276328"/>
            <a:ext cx="2513189" cy="307777"/>
          </a:xfrm>
        </p:spPr>
        <p:txBody>
          <a:bodyPr anchor="t">
            <a:spAutoFit/>
          </a:bodyPr>
          <a:lstStyle>
            <a:lvl1pPr marL="0" indent="0">
              <a:buNone/>
              <a:defRPr sz="2400" b="1">
                <a:solidFill>
                  <a:schemeClr val="tx1"/>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r>
              <a:rPr lang="en-US" sz="2000" b="1"/>
              <a:t>Icon header here</a:t>
            </a:r>
          </a:p>
        </p:txBody>
      </p:sp>
      <p:sp>
        <p:nvSpPr>
          <p:cNvPr id="18" name="Content Placeholder 3">
            <a:extLst>
              <a:ext uri="{FF2B5EF4-FFF2-40B4-BE49-F238E27FC236}">
                <a16:creationId xmlns:a16="http://schemas.microsoft.com/office/drawing/2014/main" id="{1A86D77B-6C33-5F30-119F-15EE8159FD83}"/>
              </a:ext>
            </a:extLst>
          </p:cNvPr>
          <p:cNvSpPr>
            <a:spLocks noGrp="1"/>
          </p:cNvSpPr>
          <p:nvPr>
            <p:ph sz="half" idx="18" hasCustomPrompt="1"/>
          </p:nvPr>
        </p:nvSpPr>
        <p:spPr>
          <a:xfrm>
            <a:off x="4603836" y="2742824"/>
            <a:ext cx="3269594" cy="615553"/>
          </a:xfrm>
        </p:spPr>
        <p:txBody>
          <a:bodyPr>
            <a:spAutoFit/>
          </a:bodyPr>
          <a:lstStyle>
            <a:lvl1pPr>
              <a:defRPr sz="2400"/>
            </a:lvl1pPr>
          </a:lstStyle>
          <a:p>
            <a:r>
              <a:rPr lang="en-US" sz="2000"/>
              <a:t>Key message goes here lorem ipsum dolor </a:t>
            </a:r>
            <a:r>
              <a:rPr lang="en-US" sz="2000" err="1"/>
              <a:t>amet</a:t>
            </a:r>
            <a:endParaRPr lang="en-US" sz="2000"/>
          </a:p>
        </p:txBody>
      </p:sp>
      <p:sp>
        <p:nvSpPr>
          <p:cNvPr id="19" name="Text Placeholder 2">
            <a:extLst>
              <a:ext uri="{FF2B5EF4-FFF2-40B4-BE49-F238E27FC236}">
                <a16:creationId xmlns:a16="http://schemas.microsoft.com/office/drawing/2014/main" id="{6D7A4DC2-1EC2-C213-0CA6-AC24485E4873}"/>
              </a:ext>
            </a:extLst>
          </p:cNvPr>
          <p:cNvSpPr>
            <a:spLocks noGrp="1"/>
          </p:cNvSpPr>
          <p:nvPr>
            <p:ph type="body" idx="19" hasCustomPrompt="1"/>
          </p:nvPr>
        </p:nvSpPr>
        <p:spPr>
          <a:xfrm>
            <a:off x="4603836" y="2276328"/>
            <a:ext cx="2513189" cy="307777"/>
          </a:xfrm>
        </p:spPr>
        <p:txBody>
          <a:bodyPr anchor="t">
            <a:spAutoFit/>
          </a:bodyPr>
          <a:lstStyle>
            <a:lvl1pPr marL="0" indent="0">
              <a:buNone/>
              <a:defRPr sz="2400" b="1">
                <a:solidFill>
                  <a:schemeClr val="tx1"/>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r>
              <a:rPr lang="en-US" sz="2000" b="1"/>
              <a:t>Icon header here</a:t>
            </a:r>
          </a:p>
        </p:txBody>
      </p:sp>
      <p:sp>
        <p:nvSpPr>
          <p:cNvPr id="20" name="Content Placeholder 3">
            <a:extLst>
              <a:ext uri="{FF2B5EF4-FFF2-40B4-BE49-F238E27FC236}">
                <a16:creationId xmlns:a16="http://schemas.microsoft.com/office/drawing/2014/main" id="{10EF6AE7-24CD-B278-4464-BFA7F098D804}"/>
              </a:ext>
            </a:extLst>
          </p:cNvPr>
          <p:cNvSpPr>
            <a:spLocks noGrp="1"/>
          </p:cNvSpPr>
          <p:nvPr>
            <p:ph sz="half" idx="20" hasCustomPrompt="1"/>
          </p:nvPr>
        </p:nvSpPr>
        <p:spPr>
          <a:xfrm>
            <a:off x="8661486" y="2742824"/>
            <a:ext cx="3269594" cy="615553"/>
          </a:xfrm>
        </p:spPr>
        <p:txBody>
          <a:bodyPr>
            <a:spAutoFit/>
          </a:bodyPr>
          <a:lstStyle>
            <a:lvl1pPr>
              <a:defRPr sz="2400"/>
            </a:lvl1pPr>
          </a:lstStyle>
          <a:p>
            <a:r>
              <a:rPr lang="en-US" sz="2000"/>
              <a:t>Key message goes here lorem ipsum dolor </a:t>
            </a:r>
            <a:r>
              <a:rPr lang="en-US" sz="2000" err="1"/>
              <a:t>amet</a:t>
            </a:r>
            <a:endParaRPr lang="en-US" sz="2000"/>
          </a:p>
        </p:txBody>
      </p:sp>
      <p:sp>
        <p:nvSpPr>
          <p:cNvPr id="21" name="Text Placeholder 2">
            <a:extLst>
              <a:ext uri="{FF2B5EF4-FFF2-40B4-BE49-F238E27FC236}">
                <a16:creationId xmlns:a16="http://schemas.microsoft.com/office/drawing/2014/main" id="{EE134516-47B0-9D09-E248-D1CE08FF1F69}"/>
              </a:ext>
            </a:extLst>
          </p:cNvPr>
          <p:cNvSpPr>
            <a:spLocks noGrp="1"/>
          </p:cNvSpPr>
          <p:nvPr>
            <p:ph type="body" idx="21" hasCustomPrompt="1"/>
          </p:nvPr>
        </p:nvSpPr>
        <p:spPr>
          <a:xfrm>
            <a:off x="8661486" y="2276328"/>
            <a:ext cx="2513189" cy="307777"/>
          </a:xfrm>
        </p:spPr>
        <p:txBody>
          <a:bodyPr anchor="t">
            <a:spAutoFit/>
          </a:bodyPr>
          <a:lstStyle>
            <a:lvl1pPr marL="0" indent="0">
              <a:buNone/>
              <a:defRPr sz="2400" b="1">
                <a:solidFill>
                  <a:schemeClr val="tx1"/>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r>
              <a:rPr lang="en-US" sz="2000" b="1"/>
              <a:t>Icon header here</a:t>
            </a:r>
          </a:p>
        </p:txBody>
      </p:sp>
      <p:sp>
        <p:nvSpPr>
          <p:cNvPr id="22" name="Content Placeholder 3">
            <a:extLst>
              <a:ext uri="{FF2B5EF4-FFF2-40B4-BE49-F238E27FC236}">
                <a16:creationId xmlns:a16="http://schemas.microsoft.com/office/drawing/2014/main" id="{5FF12122-7C74-2FFC-2AE1-B63E862AD80B}"/>
              </a:ext>
            </a:extLst>
          </p:cNvPr>
          <p:cNvSpPr>
            <a:spLocks noGrp="1"/>
          </p:cNvSpPr>
          <p:nvPr>
            <p:ph sz="half" idx="22" hasCustomPrompt="1"/>
          </p:nvPr>
        </p:nvSpPr>
        <p:spPr>
          <a:xfrm>
            <a:off x="355685" y="5352674"/>
            <a:ext cx="3269594" cy="615553"/>
          </a:xfrm>
        </p:spPr>
        <p:txBody>
          <a:bodyPr>
            <a:spAutoFit/>
          </a:bodyPr>
          <a:lstStyle>
            <a:lvl1pPr>
              <a:defRPr sz="2400"/>
            </a:lvl1pPr>
          </a:lstStyle>
          <a:p>
            <a:r>
              <a:rPr lang="en-US" sz="2000"/>
              <a:t>Key message goes here lorem ipsum dolor </a:t>
            </a:r>
            <a:r>
              <a:rPr lang="en-US" sz="2000" err="1"/>
              <a:t>amet</a:t>
            </a:r>
            <a:endParaRPr lang="en-US" sz="2000"/>
          </a:p>
        </p:txBody>
      </p:sp>
      <p:sp>
        <p:nvSpPr>
          <p:cNvPr id="23" name="Text Placeholder 2">
            <a:extLst>
              <a:ext uri="{FF2B5EF4-FFF2-40B4-BE49-F238E27FC236}">
                <a16:creationId xmlns:a16="http://schemas.microsoft.com/office/drawing/2014/main" id="{5773C291-FF44-5DDA-D193-9F02D7FE4628}"/>
              </a:ext>
            </a:extLst>
          </p:cNvPr>
          <p:cNvSpPr>
            <a:spLocks noGrp="1"/>
          </p:cNvSpPr>
          <p:nvPr>
            <p:ph type="body" idx="23" hasCustomPrompt="1"/>
          </p:nvPr>
        </p:nvSpPr>
        <p:spPr>
          <a:xfrm>
            <a:off x="355685" y="4886178"/>
            <a:ext cx="2513189" cy="307777"/>
          </a:xfrm>
        </p:spPr>
        <p:txBody>
          <a:bodyPr anchor="t">
            <a:spAutoFit/>
          </a:bodyPr>
          <a:lstStyle>
            <a:lvl1pPr marL="0" indent="0">
              <a:buNone/>
              <a:defRPr sz="2400" b="1">
                <a:solidFill>
                  <a:schemeClr val="tx1"/>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r>
              <a:rPr lang="en-US" sz="2000" b="1"/>
              <a:t>Icon header here</a:t>
            </a:r>
          </a:p>
        </p:txBody>
      </p:sp>
      <p:sp>
        <p:nvSpPr>
          <p:cNvPr id="24" name="Text Placeholder 2">
            <a:extLst>
              <a:ext uri="{FF2B5EF4-FFF2-40B4-BE49-F238E27FC236}">
                <a16:creationId xmlns:a16="http://schemas.microsoft.com/office/drawing/2014/main" id="{79033525-9D3F-938D-CEA0-05EA870A486C}"/>
              </a:ext>
            </a:extLst>
          </p:cNvPr>
          <p:cNvSpPr>
            <a:spLocks noGrp="1"/>
          </p:cNvSpPr>
          <p:nvPr>
            <p:ph type="body" idx="24" hasCustomPrompt="1"/>
          </p:nvPr>
        </p:nvSpPr>
        <p:spPr>
          <a:xfrm>
            <a:off x="4603836" y="4886178"/>
            <a:ext cx="2513189" cy="307777"/>
          </a:xfrm>
        </p:spPr>
        <p:txBody>
          <a:bodyPr anchor="t">
            <a:spAutoFit/>
          </a:bodyPr>
          <a:lstStyle>
            <a:lvl1pPr marL="0" indent="0">
              <a:buNone/>
              <a:defRPr sz="2400" b="1">
                <a:solidFill>
                  <a:schemeClr val="tx1"/>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r>
              <a:rPr lang="en-US" sz="2000" b="1"/>
              <a:t>Icon header here</a:t>
            </a:r>
          </a:p>
        </p:txBody>
      </p:sp>
      <p:sp>
        <p:nvSpPr>
          <p:cNvPr id="25" name="Content Placeholder 3">
            <a:extLst>
              <a:ext uri="{FF2B5EF4-FFF2-40B4-BE49-F238E27FC236}">
                <a16:creationId xmlns:a16="http://schemas.microsoft.com/office/drawing/2014/main" id="{93A46297-5F14-5936-B0C5-F20C7C1F33F7}"/>
              </a:ext>
            </a:extLst>
          </p:cNvPr>
          <p:cNvSpPr>
            <a:spLocks noGrp="1"/>
          </p:cNvSpPr>
          <p:nvPr>
            <p:ph sz="half" idx="25" hasCustomPrompt="1"/>
          </p:nvPr>
        </p:nvSpPr>
        <p:spPr>
          <a:xfrm>
            <a:off x="8661486" y="5352674"/>
            <a:ext cx="3269594" cy="615553"/>
          </a:xfrm>
        </p:spPr>
        <p:txBody>
          <a:bodyPr>
            <a:spAutoFit/>
          </a:bodyPr>
          <a:lstStyle>
            <a:lvl1pPr>
              <a:defRPr sz="2400"/>
            </a:lvl1pPr>
          </a:lstStyle>
          <a:p>
            <a:r>
              <a:rPr lang="en-US" sz="2000"/>
              <a:t>Key message goes here lorem ipsum dolor </a:t>
            </a:r>
            <a:r>
              <a:rPr lang="en-US" sz="2000" err="1"/>
              <a:t>amet</a:t>
            </a:r>
            <a:endParaRPr lang="en-US" sz="2000"/>
          </a:p>
        </p:txBody>
      </p:sp>
      <p:sp>
        <p:nvSpPr>
          <p:cNvPr id="26" name="Text Placeholder 2">
            <a:extLst>
              <a:ext uri="{FF2B5EF4-FFF2-40B4-BE49-F238E27FC236}">
                <a16:creationId xmlns:a16="http://schemas.microsoft.com/office/drawing/2014/main" id="{3B58D4D0-0578-1706-25E3-E79CE4089A93}"/>
              </a:ext>
            </a:extLst>
          </p:cNvPr>
          <p:cNvSpPr>
            <a:spLocks noGrp="1"/>
          </p:cNvSpPr>
          <p:nvPr>
            <p:ph type="body" idx="26" hasCustomPrompt="1"/>
          </p:nvPr>
        </p:nvSpPr>
        <p:spPr>
          <a:xfrm>
            <a:off x="8661486" y="4886178"/>
            <a:ext cx="2513189" cy="307777"/>
          </a:xfrm>
        </p:spPr>
        <p:txBody>
          <a:bodyPr anchor="t">
            <a:spAutoFit/>
          </a:bodyPr>
          <a:lstStyle>
            <a:lvl1pPr marL="0" indent="0">
              <a:buNone/>
              <a:defRPr sz="2400" b="1">
                <a:solidFill>
                  <a:schemeClr val="tx1"/>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r>
              <a:rPr lang="en-US" sz="2000" b="1"/>
              <a:t>Icon header here</a:t>
            </a:r>
          </a:p>
        </p:txBody>
      </p:sp>
      <p:sp>
        <p:nvSpPr>
          <p:cNvPr id="27" name="Content Placeholder 3">
            <a:extLst>
              <a:ext uri="{FF2B5EF4-FFF2-40B4-BE49-F238E27FC236}">
                <a16:creationId xmlns:a16="http://schemas.microsoft.com/office/drawing/2014/main" id="{A38494F0-AC5B-C782-9F09-92CC4B8FCE0E}"/>
              </a:ext>
            </a:extLst>
          </p:cNvPr>
          <p:cNvSpPr>
            <a:spLocks noGrp="1"/>
          </p:cNvSpPr>
          <p:nvPr>
            <p:ph sz="half" idx="27" hasCustomPrompt="1"/>
          </p:nvPr>
        </p:nvSpPr>
        <p:spPr>
          <a:xfrm>
            <a:off x="4603836" y="5352674"/>
            <a:ext cx="3269594" cy="615553"/>
          </a:xfrm>
        </p:spPr>
        <p:txBody>
          <a:bodyPr>
            <a:spAutoFit/>
          </a:bodyPr>
          <a:lstStyle>
            <a:lvl1pPr>
              <a:defRPr sz="2400"/>
            </a:lvl1pPr>
          </a:lstStyle>
          <a:p>
            <a:r>
              <a:rPr lang="en-US" sz="2000"/>
              <a:t>Key message goes here lorem ipsum dolor </a:t>
            </a:r>
            <a:r>
              <a:rPr lang="en-US" sz="2000" err="1"/>
              <a:t>amet</a:t>
            </a:r>
            <a:endParaRPr lang="en-US" sz="2000"/>
          </a:p>
        </p:txBody>
      </p:sp>
    </p:spTree>
    <p:extLst>
      <p:ext uri="{BB962C8B-B14F-4D97-AF65-F5344CB8AC3E}">
        <p14:creationId xmlns:p14="http://schemas.microsoft.com/office/powerpoint/2010/main" val="61952435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wo content o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C4BC3F-D36A-4333-B1D9-A713B6650EE6}"/>
              </a:ext>
            </a:extLst>
          </p:cNvPr>
          <p:cNvSpPr>
            <a:spLocks noGrp="1"/>
          </p:cNvSpPr>
          <p:nvPr>
            <p:ph sz="half" idx="1" hasCustomPrompt="1"/>
          </p:nvPr>
        </p:nvSpPr>
        <p:spPr>
          <a:xfrm>
            <a:off x="350520" y="1719072"/>
            <a:ext cx="7052310" cy="4023360"/>
          </a:xfrm>
        </p:spPr>
        <p:txBody>
          <a:bodyPr/>
          <a:lstStyle>
            <a:lvl1pPr>
              <a:defRPr sz="1800"/>
            </a:lvl1pPr>
            <a:lvl2pPr>
              <a:defRPr sz="1800"/>
            </a:lvl2pPr>
            <a:lvl3pPr>
              <a:defRPr sz="1800"/>
            </a:lvl3pPr>
            <a:lvl4pPr>
              <a:defRPr sz="1800"/>
            </a:lvl4pPr>
            <a:lvl5pPr>
              <a:defRPr sz="18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a:extLst>
              <a:ext uri="{FF2B5EF4-FFF2-40B4-BE49-F238E27FC236}">
                <a16:creationId xmlns:a16="http://schemas.microsoft.com/office/drawing/2014/main" id="{E195327D-A4B7-F745-A0BE-0958545B2B09}"/>
              </a:ext>
            </a:extLst>
          </p:cNvPr>
          <p:cNvSpPr>
            <a:spLocks noGrp="1"/>
          </p:cNvSpPr>
          <p:nvPr>
            <p:ph sz="half" idx="10" hasCustomPrompt="1"/>
          </p:nvPr>
        </p:nvSpPr>
        <p:spPr>
          <a:xfrm>
            <a:off x="8343900" y="1719072"/>
            <a:ext cx="3200400" cy="4023360"/>
          </a:xfrm>
        </p:spPr>
        <p:txBody>
          <a:bodyPr/>
          <a:lstStyle>
            <a:lvl1pPr>
              <a:defRPr sz="1800"/>
            </a:lvl1pPr>
            <a:lvl2pPr>
              <a:defRPr sz="1800"/>
            </a:lvl2pPr>
            <a:lvl3pPr>
              <a:defRPr sz="1800"/>
            </a:lvl3pPr>
            <a:lvl4pPr>
              <a:defRPr sz="1800"/>
            </a:lvl4pPr>
            <a:lvl5pPr>
              <a:defRPr sz="18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5" name="Title 4">
            <a:extLst>
              <a:ext uri="{FF2B5EF4-FFF2-40B4-BE49-F238E27FC236}">
                <a16:creationId xmlns:a16="http://schemas.microsoft.com/office/drawing/2014/main" id="{ECBECED5-E724-994C-A697-E6EB072DB612}"/>
              </a:ext>
            </a:extLst>
          </p:cNvPr>
          <p:cNvSpPr>
            <a:spLocks noGrp="1"/>
          </p:cNvSpPr>
          <p:nvPr>
            <p:ph type="title" hasCustomPrompt="1"/>
          </p:nvPr>
        </p:nvSpPr>
        <p:spPr/>
        <p:txBody>
          <a:bodyPr/>
          <a:lstStyle>
            <a:lvl1pPr>
              <a:defRPr sz="3200"/>
            </a:lvl1pPr>
          </a:lstStyle>
          <a:p>
            <a:r>
              <a:rPr lang="en-US"/>
              <a:t>Click to edit title</a:t>
            </a:r>
          </a:p>
        </p:txBody>
      </p:sp>
      <p:sp>
        <p:nvSpPr>
          <p:cNvPr id="2" name="Footer Placeholder 1">
            <a:extLst>
              <a:ext uri="{FF2B5EF4-FFF2-40B4-BE49-F238E27FC236}">
                <a16:creationId xmlns:a16="http://schemas.microsoft.com/office/drawing/2014/main" id="{B640A2DB-A3E0-FE7A-57C7-F3B74F5A54AC}"/>
              </a:ext>
            </a:extLst>
          </p:cNvPr>
          <p:cNvSpPr>
            <a:spLocks noGrp="1"/>
          </p:cNvSpPr>
          <p:nvPr>
            <p:ph type="ftr" sz="quarter" idx="11"/>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587088220"/>
      </p:ext>
    </p:extLst>
  </p:cSld>
  <p:clrMapOvr>
    <a:masterClrMapping/>
  </p:clrMapOvr>
  <p:extLst>
    <p:ext uri="{DCECCB84-F9BA-43D5-87BE-67443E8EF086}">
      <p15:sldGuideLst xmlns:p15="http://schemas.microsoft.com/office/powerpoint/2012/main">
        <p15:guide id="3" pos="2421">
          <p15:clr>
            <a:srgbClr val="FBAE40"/>
          </p15:clr>
        </p15:guide>
        <p15:guide id="4" pos="2829">
          <p15:clr>
            <a:srgbClr val="FBAE40"/>
          </p15:clr>
        </p15:guide>
        <p15:guide id="5" pos="4849">
          <p15:clr>
            <a:srgbClr val="FBAE40"/>
          </p15:clr>
        </p15:guide>
        <p15:guide id="6" pos="5258">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hree chart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C4BC3F-D36A-4333-B1D9-A713B6650EE6}"/>
              </a:ext>
            </a:extLst>
          </p:cNvPr>
          <p:cNvSpPr>
            <a:spLocks noGrp="1"/>
          </p:cNvSpPr>
          <p:nvPr>
            <p:ph sz="half" idx="1" hasCustomPrompt="1"/>
          </p:nvPr>
        </p:nvSpPr>
        <p:spPr>
          <a:xfrm>
            <a:off x="350837" y="2227343"/>
            <a:ext cx="3200400" cy="2670961"/>
          </a:xfrm>
        </p:spPr>
        <p:txBody>
          <a:bodyPr/>
          <a:lstStyle>
            <a:lvl1pPr>
              <a:defRPr sz="1800"/>
            </a:lvl1pPr>
            <a:lvl2pPr>
              <a:defRPr sz="1800"/>
            </a:lvl2pPr>
            <a:lvl3pPr>
              <a:defRPr sz="1800"/>
            </a:lvl3pPr>
            <a:lvl4pPr>
              <a:defRPr sz="1800"/>
            </a:lvl4pPr>
            <a:lvl5pPr>
              <a:defRPr sz="1800"/>
            </a:lvl5pPr>
          </a:lstStyle>
          <a:p>
            <a:pPr lvl="0"/>
            <a:r>
              <a:rPr lang="en-US"/>
              <a:t>Table or chart placeholder</a:t>
            </a:r>
          </a:p>
        </p:txBody>
      </p:sp>
      <p:sp>
        <p:nvSpPr>
          <p:cNvPr id="4" name="Content Placeholder 3">
            <a:extLst>
              <a:ext uri="{FF2B5EF4-FFF2-40B4-BE49-F238E27FC236}">
                <a16:creationId xmlns:a16="http://schemas.microsoft.com/office/drawing/2014/main" id="{AE283BAA-2DD0-4F73-A72D-9AF490563F45}"/>
              </a:ext>
            </a:extLst>
          </p:cNvPr>
          <p:cNvSpPr>
            <a:spLocks noGrp="1"/>
          </p:cNvSpPr>
          <p:nvPr>
            <p:ph sz="half" idx="2" hasCustomPrompt="1"/>
          </p:nvPr>
        </p:nvSpPr>
        <p:spPr>
          <a:xfrm>
            <a:off x="4491990" y="2227343"/>
            <a:ext cx="3200400" cy="2670961"/>
          </a:xfrm>
        </p:spPr>
        <p:txBody>
          <a:bodyPr/>
          <a:lstStyle>
            <a:lvl1pPr>
              <a:defRPr sz="1800"/>
            </a:lvl1pPr>
            <a:lvl2pPr>
              <a:defRPr sz="1800"/>
            </a:lvl2pPr>
            <a:lvl3pPr>
              <a:defRPr sz="1800"/>
            </a:lvl3pPr>
            <a:lvl4pPr>
              <a:defRPr sz="1800"/>
            </a:lvl4pPr>
            <a:lvl5pPr>
              <a:defRPr sz="1800"/>
            </a:lvl5pPr>
          </a:lstStyle>
          <a:p>
            <a:pPr lvl="0"/>
            <a:r>
              <a:rPr lang="en-US"/>
              <a:t>Table or chart placeholder</a:t>
            </a:r>
          </a:p>
        </p:txBody>
      </p:sp>
      <p:sp>
        <p:nvSpPr>
          <p:cNvPr id="7" name="Content Placeholder 3">
            <a:extLst>
              <a:ext uri="{FF2B5EF4-FFF2-40B4-BE49-F238E27FC236}">
                <a16:creationId xmlns:a16="http://schemas.microsoft.com/office/drawing/2014/main" id="{E195327D-A4B7-F745-A0BE-0958545B2B09}"/>
              </a:ext>
            </a:extLst>
          </p:cNvPr>
          <p:cNvSpPr>
            <a:spLocks noGrp="1"/>
          </p:cNvSpPr>
          <p:nvPr>
            <p:ph sz="half" idx="10" hasCustomPrompt="1"/>
          </p:nvPr>
        </p:nvSpPr>
        <p:spPr>
          <a:xfrm>
            <a:off x="8343900" y="2227343"/>
            <a:ext cx="3200400" cy="2670961"/>
          </a:xfrm>
        </p:spPr>
        <p:txBody>
          <a:bodyPr/>
          <a:lstStyle>
            <a:lvl1pPr>
              <a:defRPr sz="1800"/>
            </a:lvl1pPr>
            <a:lvl2pPr>
              <a:defRPr sz="1800"/>
            </a:lvl2pPr>
            <a:lvl3pPr>
              <a:defRPr sz="1800"/>
            </a:lvl3pPr>
            <a:lvl4pPr>
              <a:defRPr sz="1800"/>
            </a:lvl4pPr>
            <a:lvl5pPr>
              <a:defRPr sz="1800"/>
            </a:lvl5pPr>
          </a:lstStyle>
          <a:p>
            <a:pPr lvl="0"/>
            <a:r>
              <a:rPr lang="en-US"/>
              <a:t>Table or chart placeholder</a:t>
            </a:r>
          </a:p>
        </p:txBody>
      </p:sp>
      <p:sp>
        <p:nvSpPr>
          <p:cNvPr id="6" name="Text Placeholder 2">
            <a:extLst>
              <a:ext uri="{FF2B5EF4-FFF2-40B4-BE49-F238E27FC236}">
                <a16:creationId xmlns:a16="http://schemas.microsoft.com/office/drawing/2014/main" id="{1B7D6A64-436E-B549-A738-5BD4E26E780C}"/>
              </a:ext>
            </a:extLst>
          </p:cNvPr>
          <p:cNvSpPr>
            <a:spLocks noGrp="1"/>
          </p:cNvSpPr>
          <p:nvPr>
            <p:ph type="body" idx="11" hasCustomPrompt="1"/>
          </p:nvPr>
        </p:nvSpPr>
        <p:spPr>
          <a:xfrm>
            <a:off x="350839" y="1719073"/>
            <a:ext cx="3200400" cy="273193"/>
          </a:xfrm>
        </p:spPr>
        <p:txBody>
          <a:bodyPr anchor="b"/>
          <a:lstStyle>
            <a:lvl1pPr marL="0" indent="0">
              <a:buNone/>
              <a:defRPr sz="18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Chart title</a:t>
            </a:r>
          </a:p>
        </p:txBody>
      </p:sp>
      <p:sp>
        <p:nvSpPr>
          <p:cNvPr id="9" name="Text Placeholder 2">
            <a:extLst>
              <a:ext uri="{FF2B5EF4-FFF2-40B4-BE49-F238E27FC236}">
                <a16:creationId xmlns:a16="http://schemas.microsoft.com/office/drawing/2014/main" id="{C9952872-2D99-6A44-AF8E-4C81084A6F5D}"/>
              </a:ext>
            </a:extLst>
          </p:cNvPr>
          <p:cNvSpPr>
            <a:spLocks noGrp="1"/>
          </p:cNvSpPr>
          <p:nvPr>
            <p:ph type="body" idx="12" hasCustomPrompt="1"/>
          </p:nvPr>
        </p:nvSpPr>
        <p:spPr>
          <a:xfrm>
            <a:off x="4491990" y="1719073"/>
            <a:ext cx="3200400" cy="273193"/>
          </a:xfrm>
        </p:spPr>
        <p:txBody>
          <a:bodyPr anchor="b"/>
          <a:lstStyle>
            <a:lvl1pPr marL="0" indent="0">
              <a:buNone/>
              <a:defRPr sz="18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Chart title</a:t>
            </a:r>
          </a:p>
        </p:txBody>
      </p:sp>
      <p:sp>
        <p:nvSpPr>
          <p:cNvPr id="10" name="Text Placeholder 2">
            <a:extLst>
              <a:ext uri="{FF2B5EF4-FFF2-40B4-BE49-F238E27FC236}">
                <a16:creationId xmlns:a16="http://schemas.microsoft.com/office/drawing/2014/main" id="{1F3B5EBD-761F-0640-A0DD-A2788D2EC789}"/>
              </a:ext>
            </a:extLst>
          </p:cNvPr>
          <p:cNvSpPr>
            <a:spLocks noGrp="1"/>
          </p:cNvSpPr>
          <p:nvPr>
            <p:ph type="body" idx="13" hasCustomPrompt="1"/>
          </p:nvPr>
        </p:nvSpPr>
        <p:spPr>
          <a:xfrm>
            <a:off x="8343900" y="1719073"/>
            <a:ext cx="3200400" cy="273193"/>
          </a:xfrm>
        </p:spPr>
        <p:txBody>
          <a:bodyPr anchor="b"/>
          <a:lstStyle>
            <a:lvl1pPr marL="0" indent="0">
              <a:buNone/>
              <a:defRPr sz="18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Chart title</a:t>
            </a:r>
          </a:p>
        </p:txBody>
      </p:sp>
      <p:sp>
        <p:nvSpPr>
          <p:cNvPr id="13" name="Text Placeholder 11">
            <a:extLst>
              <a:ext uri="{FF2B5EF4-FFF2-40B4-BE49-F238E27FC236}">
                <a16:creationId xmlns:a16="http://schemas.microsoft.com/office/drawing/2014/main" id="{EBDA8CCF-CB0C-BA45-8FC4-6297C0E0A914}"/>
              </a:ext>
            </a:extLst>
          </p:cNvPr>
          <p:cNvSpPr>
            <a:spLocks noGrp="1"/>
          </p:cNvSpPr>
          <p:nvPr>
            <p:ph type="body" sz="quarter" idx="15" hasCustomPrompt="1"/>
          </p:nvPr>
        </p:nvSpPr>
        <p:spPr>
          <a:xfrm>
            <a:off x="4491990" y="5158431"/>
            <a:ext cx="3200400" cy="586732"/>
          </a:xfrm>
        </p:spPr>
        <p:txBody>
          <a:bodyPr/>
          <a:lstStyle>
            <a:lvl1pPr>
              <a:defRPr sz="1600">
                <a:solidFill>
                  <a:schemeClr val="tx1"/>
                </a:solidFill>
              </a:defRPr>
            </a:lvl1pPr>
            <a:lvl2pPr marL="4764" indent="0">
              <a:buNone/>
              <a:defRPr sz="1600"/>
            </a:lvl2pPr>
            <a:lvl3pPr>
              <a:defRPr sz="1600"/>
            </a:lvl3pPr>
            <a:lvl4pPr>
              <a:defRPr sz="1600"/>
            </a:lvl4pPr>
            <a:lvl5pPr>
              <a:defRPr sz="1600"/>
            </a:lvl5pPr>
          </a:lstStyle>
          <a:p>
            <a:pPr lvl="0"/>
            <a:r>
              <a:rPr lang="en-US"/>
              <a:t>Body copy. Keep the messaging clear, concise and to the point.</a:t>
            </a:r>
          </a:p>
        </p:txBody>
      </p:sp>
      <p:sp>
        <p:nvSpPr>
          <p:cNvPr id="14" name="Text Placeholder 11">
            <a:extLst>
              <a:ext uri="{FF2B5EF4-FFF2-40B4-BE49-F238E27FC236}">
                <a16:creationId xmlns:a16="http://schemas.microsoft.com/office/drawing/2014/main" id="{BA7599CD-99BD-894F-B372-42E0EEA2CEA1}"/>
              </a:ext>
            </a:extLst>
          </p:cNvPr>
          <p:cNvSpPr>
            <a:spLocks noGrp="1"/>
          </p:cNvSpPr>
          <p:nvPr>
            <p:ph type="body" sz="quarter" idx="16" hasCustomPrompt="1"/>
          </p:nvPr>
        </p:nvSpPr>
        <p:spPr>
          <a:xfrm>
            <a:off x="8343900" y="5158431"/>
            <a:ext cx="3200400" cy="586732"/>
          </a:xfrm>
        </p:spPr>
        <p:txBody>
          <a:bodyPr/>
          <a:lstStyle>
            <a:lvl1pPr>
              <a:defRPr sz="1600">
                <a:solidFill>
                  <a:schemeClr val="tx1"/>
                </a:solidFill>
              </a:defRPr>
            </a:lvl1pPr>
            <a:lvl2pPr marL="4764" indent="0">
              <a:buNone/>
              <a:defRPr sz="1600"/>
            </a:lvl2pPr>
            <a:lvl3pPr>
              <a:defRPr sz="1600"/>
            </a:lvl3pPr>
            <a:lvl4pPr>
              <a:defRPr sz="1600"/>
            </a:lvl4pPr>
            <a:lvl5pPr>
              <a:defRPr sz="1600"/>
            </a:lvl5pPr>
          </a:lstStyle>
          <a:p>
            <a:pPr lvl="0"/>
            <a:r>
              <a:rPr lang="en-US"/>
              <a:t>Body copy. Keep the messaging clear, concise and to the point.</a:t>
            </a:r>
          </a:p>
        </p:txBody>
      </p:sp>
      <p:sp>
        <p:nvSpPr>
          <p:cNvPr id="12" name="Text Placeholder 11">
            <a:extLst>
              <a:ext uri="{FF2B5EF4-FFF2-40B4-BE49-F238E27FC236}">
                <a16:creationId xmlns:a16="http://schemas.microsoft.com/office/drawing/2014/main" id="{4FDCCCC4-4E98-AF48-BBF9-0C662158A29D}"/>
              </a:ext>
            </a:extLst>
          </p:cNvPr>
          <p:cNvSpPr>
            <a:spLocks noGrp="1"/>
          </p:cNvSpPr>
          <p:nvPr>
            <p:ph type="body" sz="quarter" idx="14" hasCustomPrompt="1"/>
          </p:nvPr>
        </p:nvSpPr>
        <p:spPr>
          <a:xfrm>
            <a:off x="350520" y="5158431"/>
            <a:ext cx="3200400" cy="586732"/>
          </a:xfrm>
        </p:spPr>
        <p:txBody>
          <a:bodyPr/>
          <a:lstStyle>
            <a:lvl1pPr>
              <a:defRPr sz="1600">
                <a:solidFill>
                  <a:schemeClr val="tx1"/>
                </a:solidFill>
              </a:defRPr>
            </a:lvl1pPr>
            <a:lvl2pPr marL="4764" indent="0">
              <a:buNone/>
              <a:defRPr sz="1600"/>
            </a:lvl2pPr>
            <a:lvl3pPr>
              <a:defRPr sz="1600"/>
            </a:lvl3pPr>
            <a:lvl4pPr>
              <a:defRPr sz="1600"/>
            </a:lvl4pPr>
            <a:lvl5pPr>
              <a:defRPr sz="1600"/>
            </a:lvl5pPr>
          </a:lstStyle>
          <a:p>
            <a:pPr lvl="0"/>
            <a:r>
              <a:rPr lang="en-US"/>
              <a:t>Body copy. Keep the messaging clear, concise and to the point.</a:t>
            </a:r>
          </a:p>
        </p:txBody>
      </p:sp>
      <p:sp>
        <p:nvSpPr>
          <p:cNvPr id="5" name="Title 4">
            <a:extLst>
              <a:ext uri="{FF2B5EF4-FFF2-40B4-BE49-F238E27FC236}">
                <a16:creationId xmlns:a16="http://schemas.microsoft.com/office/drawing/2014/main" id="{0182F045-38A8-AF47-A713-4B59F2866823}"/>
              </a:ext>
            </a:extLst>
          </p:cNvPr>
          <p:cNvSpPr>
            <a:spLocks noGrp="1"/>
          </p:cNvSpPr>
          <p:nvPr>
            <p:ph type="title"/>
          </p:nvPr>
        </p:nvSpPr>
        <p:spPr/>
        <p:txBody>
          <a:bodyPr/>
          <a:lstStyle>
            <a:lvl1pPr>
              <a:defRPr sz="3200"/>
            </a:lvl1pPr>
          </a:lstStyle>
          <a:p>
            <a:r>
              <a:rPr lang="en-US"/>
              <a:t>Click to edit Master title style</a:t>
            </a:r>
          </a:p>
        </p:txBody>
      </p:sp>
      <p:sp>
        <p:nvSpPr>
          <p:cNvPr id="2" name="Footer Placeholder 1">
            <a:extLst>
              <a:ext uri="{FF2B5EF4-FFF2-40B4-BE49-F238E27FC236}">
                <a16:creationId xmlns:a16="http://schemas.microsoft.com/office/drawing/2014/main" id="{06EA8AA5-C719-F709-395B-7AC517CF4980}"/>
              </a:ext>
            </a:extLst>
          </p:cNvPr>
          <p:cNvSpPr>
            <a:spLocks noGrp="1"/>
          </p:cNvSpPr>
          <p:nvPr>
            <p:ph type="ftr" sz="quarter" idx="17"/>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118139480"/>
      </p:ext>
    </p:extLst>
  </p:cSld>
  <p:clrMapOvr>
    <a:masterClrMapping/>
  </p:clrMapOvr>
  <p:extLst>
    <p:ext uri="{DCECCB84-F9BA-43D5-87BE-67443E8EF086}">
      <p15:sldGuideLst xmlns:p15="http://schemas.microsoft.com/office/powerpoint/2012/main">
        <p15:guide id="1" orient="horz" pos="1397">
          <p15:clr>
            <a:srgbClr val="FBAE40"/>
          </p15:clr>
        </p15:guide>
        <p15:guide id="3" pos="2421">
          <p15:clr>
            <a:srgbClr val="FBAE40"/>
          </p15:clr>
        </p15:guide>
        <p15:guide id="4" pos="4849">
          <p15:clr>
            <a:srgbClr val="FBAE40"/>
          </p15:clr>
        </p15:guide>
        <p15:guide id="6" orient="horz" pos="3086">
          <p15:clr>
            <a:srgbClr val="FBAE40"/>
          </p15:clr>
        </p15:guide>
        <p15:guide id="7" orient="horz" pos="3246">
          <p15:clr>
            <a:srgbClr val="FBAE40"/>
          </p15:clr>
        </p15:guide>
        <p15:guide id="10" pos="5250">
          <p15:clr>
            <a:srgbClr val="FBAE40"/>
          </p15:clr>
        </p15:guide>
        <p15:guide id="11" pos="2829">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Content / two charts">
    <p:spTree>
      <p:nvGrpSpPr>
        <p:cNvPr id="1" name=""/>
        <p:cNvGrpSpPr/>
        <p:nvPr/>
      </p:nvGrpSpPr>
      <p:grpSpPr>
        <a:xfrm>
          <a:off x="0" y="0"/>
          <a:ext cx="0" cy="0"/>
          <a:chOff x="0" y="0"/>
          <a:chExt cx="0" cy="0"/>
        </a:xfrm>
      </p:grpSpPr>
      <p:sp>
        <p:nvSpPr>
          <p:cNvPr id="6" name="Content Placeholder 3">
            <a:extLst>
              <a:ext uri="{FF2B5EF4-FFF2-40B4-BE49-F238E27FC236}">
                <a16:creationId xmlns:a16="http://schemas.microsoft.com/office/drawing/2014/main" id="{CB66F7F6-8B6A-B445-A778-7A10C4FCF713}"/>
              </a:ext>
            </a:extLst>
          </p:cNvPr>
          <p:cNvSpPr>
            <a:spLocks noGrp="1"/>
          </p:cNvSpPr>
          <p:nvPr>
            <p:ph sz="half" idx="2" hasCustomPrompt="1"/>
          </p:nvPr>
        </p:nvSpPr>
        <p:spPr>
          <a:xfrm>
            <a:off x="4491989" y="2227343"/>
            <a:ext cx="3200400" cy="2670961"/>
          </a:xfrm>
        </p:spPr>
        <p:txBody>
          <a:bodyPr/>
          <a:lstStyle>
            <a:lvl1pPr>
              <a:defRPr sz="1800"/>
            </a:lvl1pPr>
            <a:lvl2pPr>
              <a:defRPr sz="1800"/>
            </a:lvl2pPr>
            <a:lvl3pPr>
              <a:defRPr sz="1800"/>
            </a:lvl3pPr>
            <a:lvl4pPr>
              <a:defRPr sz="1800"/>
            </a:lvl4pPr>
            <a:lvl5pPr>
              <a:defRPr sz="1800"/>
            </a:lvl5pPr>
          </a:lstStyle>
          <a:p>
            <a:pPr lvl="0"/>
            <a:r>
              <a:rPr lang="en-US"/>
              <a:t>Table or chart placeholder</a:t>
            </a:r>
          </a:p>
        </p:txBody>
      </p:sp>
      <p:sp>
        <p:nvSpPr>
          <p:cNvPr id="8" name="Content Placeholder 3">
            <a:extLst>
              <a:ext uri="{FF2B5EF4-FFF2-40B4-BE49-F238E27FC236}">
                <a16:creationId xmlns:a16="http://schemas.microsoft.com/office/drawing/2014/main" id="{C6C0EC67-5E7D-4248-962B-AE294DEFEA5C}"/>
              </a:ext>
            </a:extLst>
          </p:cNvPr>
          <p:cNvSpPr>
            <a:spLocks noGrp="1"/>
          </p:cNvSpPr>
          <p:nvPr>
            <p:ph sz="half" idx="10" hasCustomPrompt="1"/>
          </p:nvPr>
        </p:nvSpPr>
        <p:spPr>
          <a:xfrm>
            <a:off x="8343900" y="2227343"/>
            <a:ext cx="3200400" cy="2670961"/>
          </a:xfrm>
        </p:spPr>
        <p:txBody>
          <a:bodyPr/>
          <a:lstStyle>
            <a:lvl1pPr>
              <a:defRPr sz="1800"/>
            </a:lvl1pPr>
            <a:lvl2pPr>
              <a:defRPr sz="1800"/>
            </a:lvl2pPr>
            <a:lvl3pPr>
              <a:defRPr sz="1800"/>
            </a:lvl3pPr>
            <a:lvl4pPr>
              <a:defRPr sz="1800"/>
            </a:lvl4pPr>
            <a:lvl5pPr>
              <a:defRPr sz="1800"/>
            </a:lvl5pPr>
          </a:lstStyle>
          <a:p>
            <a:pPr lvl="0"/>
            <a:r>
              <a:rPr lang="en-US"/>
              <a:t>Table or chart placeholder</a:t>
            </a:r>
          </a:p>
        </p:txBody>
      </p:sp>
      <p:sp>
        <p:nvSpPr>
          <p:cNvPr id="9" name="Text Placeholder 2">
            <a:extLst>
              <a:ext uri="{FF2B5EF4-FFF2-40B4-BE49-F238E27FC236}">
                <a16:creationId xmlns:a16="http://schemas.microsoft.com/office/drawing/2014/main" id="{CEF9940F-D9D9-B343-B51A-10E10791BBBA}"/>
              </a:ext>
            </a:extLst>
          </p:cNvPr>
          <p:cNvSpPr>
            <a:spLocks noGrp="1"/>
          </p:cNvSpPr>
          <p:nvPr>
            <p:ph type="body" idx="12" hasCustomPrompt="1"/>
          </p:nvPr>
        </p:nvSpPr>
        <p:spPr>
          <a:xfrm>
            <a:off x="4491989" y="1719073"/>
            <a:ext cx="3200400" cy="273193"/>
          </a:xfrm>
        </p:spPr>
        <p:txBody>
          <a:bodyPr anchor="b"/>
          <a:lstStyle>
            <a:lvl1pPr marL="0" indent="0">
              <a:buNone/>
              <a:defRPr sz="18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Optional chart title</a:t>
            </a:r>
          </a:p>
        </p:txBody>
      </p:sp>
      <p:sp>
        <p:nvSpPr>
          <p:cNvPr id="10" name="Text Placeholder 2">
            <a:extLst>
              <a:ext uri="{FF2B5EF4-FFF2-40B4-BE49-F238E27FC236}">
                <a16:creationId xmlns:a16="http://schemas.microsoft.com/office/drawing/2014/main" id="{8F6B0467-EE62-FA42-87FD-561619A6F8F5}"/>
              </a:ext>
            </a:extLst>
          </p:cNvPr>
          <p:cNvSpPr>
            <a:spLocks noGrp="1"/>
          </p:cNvSpPr>
          <p:nvPr>
            <p:ph type="body" idx="13" hasCustomPrompt="1"/>
          </p:nvPr>
        </p:nvSpPr>
        <p:spPr>
          <a:xfrm>
            <a:off x="8343900" y="1719073"/>
            <a:ext cx="3200400" cy="273193"/>
          </a:xfrm>
        </p:spPr>
        <p:txBody>
          <a:bodyPr anchor="b"/>
          <a:lstStyle>
            <a:lvl1pPr marL="0" indent="0">
              <a:buNone/>
              <a:defRPr sz="18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Optional chart title</a:t>
            </a:r>
          </a:p>
        </p:txBody>
      </p:sp>
      <p:sp>
        <p:nvSpPr>
          <p:cNvPr id="11" name="Text Placeholder 11">
            <a:extLst>
              <a:ext uri="{FF2B5EF4-FFF2-40B4-BE49-F238E27FC236}">
                <a16:creationId xmlns:a16="http://schemas.microsoft.com/office/drawing/2014/main" id="{9FF451F5-7748-C949-A955-B66D566CC117}"/>
              </a:ext>
            </a:extLst>
          </p:cNvPr>
          <p:cNvSpPr>
            <a:spLocks noGrp="1"/>
          </p:cNvSpPr>
          <p:nvPr>
            <p:ph type="body" sz="quarter" idx="15" hasCustomPrompt="1"/>
          </p:nvPr>
        </p:nvSpPr>
        <p:spPr>
          <a:xfrm>
            <a:off x="4491989" y="5158432"/>
            <a:ext cx="3200400" cy="586732"/>
          </a:xfrm>
        </p:spPr>
        <p:txBody>
          <a:bodyPr/>
          <a:lstStyle>
            <a:lvl1pPr>
              <a:defRPr sz="1600">
                <a:solidFill>
                  <a:schemeClr val="tx1"/>
                </a:solidFill>
              </a:defRPr>
            </a:lvl1pPr>
            <a:lvl2pPr marL="4764" indent="0">
              <a:buNone/>
              <a:defRPr sz="1600"/>
            </a:lvl2pPr>
            <a:lvl3pPr>
              <a:defRPr sz="1600"/>
            </a:lvl3pPr>
            <a:lvl4pPr>
              <a:defRPr sz="1600"/>
            </a:lvl4pPr>
            <a:lvl5pPr>
              <a:defRPr sz="1600"/>
            </a:lvl5pPr>
          </a:lstStyle>
          <a:p>
            <a:pPr lvl="0"/>
            <a:r>
              <a:rPr lang="en-US"/>
              <a:t>Body copy. Keep the messaging clear, concise and to the point.</a:t>
            </a:r>
          </a:p>
        </p:txBody>
      </p:sp>
      <p:sp>
        <p:nvSpPr>
          <p:cNvPr id="12" name="Text Placeholder 11">
            <a:extLst>
              <a:ext uri="{FF2B5EF4-FFF2-40B4-BE49-F238E27FC236}">
                <a16:creationId xmlns:a16="http://schemas.microsoft.com/office/drawing/2014/main" id="{E6F2712F-0BAD-3D43-AA96-DAC8654C441C}"/>
              </a:ext>
            </a:extLst>
          </p:cNvPr>
          <p:cNvSpPr>
            <a:spLocks noGrp="1"/>
          </p:cNvSpPr>
          <p:nvPr>
            <p:ph type="body" sz="quarter" idx="16" hasCustomPrompt="1"/>
          </p:nvPr>
        </p:nvSpPr>
        <p:spPr>
          <a:xfrm>
            <a:off x="8343900" y="5158432"/>
            <a:ext cx="3200400" cy="586732"/>
          </a:xfrm>
        </p:spPr>
        <p:txBody>
          <a:bodyPr/>
          <a:lstStyle>
            <a:lvl1pPr>
              <a:defRPr sz="1600">
                <a:solidFill>
                  <a:schemeClr val="tx1"/>
                </a:solidFill>
              </a:defRPr>
            </a:lvl1pPr>
            <a:lvl2pPr marL="4764" indent="0">
              <a:buNone/>
              <a:defRPr sz="1600"/>
            </a:lvl2pPr>
            <a:lvl3pPr>
              <a:defRPr sz="1600"/>
            </a:lvl3pPr>
            <a:lvl4pPr>
              <a:defRPr sz="1600"/>
            </a:lvl4pPr>
            <a:lvl5pPr>
              <a:defRPr sz="1600"/>
            </a:lvl5pPr>
          </a:lstStyle>
          <a:p>
            <a:pPr lvl="0"/>
            <a:r>
              <a:rPr lang="en-US"/>
              <a:t>Body copy. Keep the messaging clear, concise and to the point.</a:t>
            </a:r>
          </a:p>
        </p:txBody>
      </p:sp>
      <p:sp>
        <p:nvSpPr>
          <p:cNvPr id="7" name="Title 6">
            <a:extLst>
              <a:ext uri="{FF2B5EF4-FFF2-40B4-BE49-F238E27FC236}">
                <a16:creationId xmlns:a16="http://schemas.microsoft.com/office/drawing/2014/main" id="{707704E5-505F-E644-8B15-34742134EA48}"/>
              </a:ext>
            </a:extLst>
          </p:cNvPr>
          <p:cNvSpPr>
            <a:spLocks noGrp="1"/>
          </p:cNvSpPr>
          <p:nvPr>
            <p:ph type="title"/>
          </p:nvPr>
        </p:nvSpPr>
        <p:spPr/>
        <p:txBody>
          <a:bodyPr/>
          <a:lstStyle>
            <a:lvl1pPr>
              <a:defRPr sz="3200"/>
            </a:lvl1pPr>
          </a:lstStyle>
          <a:p>
            <a:r>
              <a:rPr lang="en-US"/>
              <a:t>Click to edit Master title style</a:t>
            </a:r>
          </a:p>
        </p:txBody>
      </p:sp>
      <p:sp>
        <p:nvSpPr>
          <p:cNvPr id="5" name="Content Placeholder 4">
            <a:extLst>
              <a:ext uri="{FF2B5EF4-FFF2-40B4-BE49-F238E27FC236}">
                <a16:creationId xmlns:a16="http://schemas.microsoft.com/office/drawing/2014/main" id="{CF50F76B-FA29-B84B-8387-E972C0238586}"/>
              </a:ext>
            </a:extLst>
          </p:cNvPr>
          <p:cNvSpPr>
            <a:spLocks noGrp="1"/>
          </p:cNvSpPr>
          <p:nvPr>
            <p:ph sz="quarter" idx="18"/>
          </p:nvPr>
        </p:nvSpPr>
        <p:spPr>
          <a:xfrm>
            <a:off x="350520" y="1729029"/>
            <a:ext cx="3195638" cy="40161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Footer Placeholder 1">
            <a:extLst>
              <a:ext uri="{FF2B5EF4-FFF2-40B4-BE49-F238E27FC236}">
                <a16:creationId xmlns:a16="http://schemas.microsoft.com/office/drawing/2014/main" id="{D138484E-7343-7041-332B-E7EAE92B0410}"/>
              </a:ext>
            </a:extLst>
          </p:cNvPr>
          <p:cNvSpPr>
            <a:spLocks noGrp="1"/>
          </p:cNvSpPr>
          <p:nvPr>
            <p:ph type="ftr" sz="quarter" idx="19"/>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347449307"/>
      </p:ext>
    </p:extLst>
  </p:cSld>
  <p:clrMapOvr>
    <a:masterClrMapping/>
  </p:clrMapOvr>
  <p:extLst>
    <p:ext uri="{DCECCB84-F9BA-43D5-87BE-67443E8EF086}">
      <p15:sldGuideLst xmlns:p15="http://schemas.microsoft.com/office/powerpoint/2012/main">
        <p15:guide id="4" pos="2421">
          <p15:clr>
            <a:srgbClr val="FBAE40"/>
          </p15:clr>
        </p15:guide>
        <p15:guide id="5" pos="2826">
          <p15:clr>
            <a:srgbClr val="FBAE40"/>
          </p15:clr>
        </p15:guide>
        <p15:guide id="6" pos="4849">
          <p15:clr>
            <a:srgbClr val="FBAE40"/>
          </p15:clr>
        </p15:guide>
        <p15:guide id="8" pos="5254">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D978A-4E91-7243-A687-476C0D745A32}"/>
              </a:ext>
            </a:extLst>
          </p:cNvPr>
          <p:cNvSpPr>
            <a:spLocks noGrp="1"/>
          </p:cNvSpPr>
          <p:nvPr>
            <p:ph type="title" hasCustomPrompt="1"/>
          </p:nvPr>
        </p:nvSpPr>
        <p:spPr/>
        <p:txBody>
          <a:bodyPr/>
          <a:lstStyle>
            <a:lvl1pPr>
              <a:defRPr sz="3200"/>
            </a:lvl1pPr>
          </a:lstStyle>
          <a:p>
            <a:r>
              <a:rPr lang="en-US"/>
              <a:t>Click to edit table title</a:t>
            </a:r>
          </a:p>
        </p:txBody>
      </p:sp>
      <p:sp>
        <p:nvSpPr>
          <p:cNvPr id="4" name="Table Placeholder 3">
            <a:extLst>
              <a:ext uri="{FF2B5EF4-FFF2-40B4-BE49-F238E27FC236}">
                <a16:creationId xmlns:a16="http://schemas.microsoft.com/office/drawing/2014/main" id="{8DD65DAE-F216-2E49-ACAE-54335084F531}"/>
              </a:ext>
            </a:extLst>
          </p:cNvPr>
          <p:cNvSpPr>
            <a:spLocks noGrp="1"/>
          </p:cNvSpPr>
          <p:nvPr>
            <p:ph type="tbl" sz="quarter" idx="10"/>
          </p:nvPr>
        </p:nvSpPr>
        <p:spPr>
          <a:xfrm>
            <a:off x="350520" y="1719072"/>
            <a:ext cx="10902950" cy="4026091"/>
          </a:xfrm>
        </p:spPr>
        <p:txBody>
          <a:bodyPr/>
          <a:lstStyle/>
          <a:p>
            <a:r>
              <a:rPr lang="en-US"/>
              <a:t>Click icon to add table</a:t>
            </a:r>
          </a:p>
        </p:txBody>
      </p:sp>
      <p:sp>
        <p:nvSpPr>
          <p:cNvPr id="3" name="Footer Placeholder 2">
            <a:extLst>
              <a:ext uri="{FF2B5EF4-FFF2-40B4-BE49-F238E27FC236}">
                <a16:creationId xmlns:a16="http://schemas.microsoft.com/office/drawing/2014/main" id="{E32E2DDA-A74F-BF70-8D84-1087D6DC45B0}"/>
              </a:ext>
            </a:extLst>
          </p:cNvPr>
          <p:cNvSpPr>
            <a:spLocks noGrp="1"/>
          </p:cNvSpPr>
          <p:nvPr>
            <p:ph type="ftr" sz="quarter" idx="11"/>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225751913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Click to edit title</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6006235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15" y="0"/>
            <a:ext cx="12191985" cy="4578350"/>
          </a:xfrm>
          <a:solidFill>
            <a:schemeClr val="bg1">
              <a:lumMod val="85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2" name="Title 1"/>
          <p:cNvSpPr>
            <a:spLocks noGrp="1"/>
          </p:cNvSpPr>
          <p:nvPr>
            <p:ph type="title"/>
          </p:nvPr>
        </p:nvSpPr>
        <p:spPr>
          <a:xfrm>
            <a:off x="1097279" y="4799362"/>
            <a:ext cx="10113645" cy="743682"/>
          </a:xfrm>
        </p:spPr>
        <p:txBody>
          <a:bodyPr tIns="0" bIns="0" anchor="b">
            <a:noAutofit/>
          </a:bodyPr>
          <a:lstStyle>
            <a:lvl1pPr>
              <a:defRPr sz="3600" b="0">
                <a:solidFill>
                  <a:srgbClr val="FFFFFF"/>
                </a:solidFill>
              </a:defRPr>
            </a:lvl1pPr>
          </a:lstStyle>
          <a:p>
            <a:r>
              <a:rPr lang="en-US"/>
              <a:t>Click to edit Master title style</a:t>
            </a:r>
          </a:p>
        </p:txBody>
      </p:sp>
      <p:sp>
        <p:nvSpPr>
          <p:cNvPr id="4" name="Text Placeholder 3"/>
          <p:cNvSpPr>
            <a:spLocks noGrp="1"/>
          </p:cNvSpPr>
          <p:nvPr>
            <p:ph type="body" sz="half" idx="2"/>
          </p:nvPr>
        </p:nvSpPr>
        <p:spPr>
          <a:xfrm>
            <a:off x="1097279" y="5715000"/>
            <a:ext cx="10113264" cy="609600"/>
          </a:xfrm>
        </p:spPr>
        <p:txBody>
          <a:bodyPr lIns="91440" tIns="0" rIns="91440" bIns="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r>
              <a:rPr lang="en-US"/>
              <a:t>20XX</a:t>
            </a:r>
          </a:p>
        </p:txBody>
      </p:sp>
      <p:sp>
        <p:nvSpPr>
          <p:cNvPr id="6" name="Footer Placeholder 5"/>
          <p:cNvSpPr>
            <a:spLocks noGrp="1"/>
          </p:cNvSpPr>
          <p:nvPr>
            <p:ph type="ftr" sz="quarter" idx="11"/>
          </p:nvPr>
        </p:nvSpPr>
        <p:spPr>
          <a:xfrm>
            <a:off x="1097279" y="6446838"/>
            <a:ext cx="6818262" cy="365125"/>
          </a:xfrm>
        </p:spPr>
        <p:txBody>
          <a:bodyPr/>
          <a:lstStyle/>
          <a:p>
            <a:r>
              <a:rPr lang="en-US"/>
              <a:t>Presentation Title</a:t>
            </a:r>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1528748899"/>
      </p:ext>
    </p:extLst>
  </p:cSld>
  <p:clrMapOvr>
    <a:masterClrMapping/>
  </p:clrMapOvr>
  <p:hf sldNum="0" hdr="0" ftr="0" dt="0"/>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AFC2592-4D7C-5BAA-B6EB-1931D8B6350A}"/>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3" name="Title 2">
            <a:extLst>
              <a:ext uri="{FF2B5EF4-FFF2-40B4-BE49-F238E27FC236}">
                <a16:creationId xmlns:a16="http://schemas.microsoft.com/office/drawing/2014/main" id="{2AC706AC-5DF2-6A68-AE89-0EB14E1E3DDC}"/>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40090408"/>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C4BC3F-D36A-4333-B1D9-A713B6650EE6}"/>
              </a:ext>
            </a:extLst>
          </p:cNvPr>
          <p:cNvSpPr>
            <a:spLocks noGrp="1"/>
          </p:cNvSpPr>
          <p:nvPr>
            <p:ph sz="half" idx="1" hasCustomPrompt="1"/>
          </p:nvPr>
        </p:nvSpPr>
        <p:spPr>
          <a:xfrm>
            <a:off x="350520" y="1719072"/>
            <a:ext cx="5184648" cy="4023360"/>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E283BAA-2DD0-4F73-A72D-9AF490563F45}"/>
              </a:ext>
            </a:extLst>
          </p:cNvPr>
          <p:cNvSpPr>
            <a:spLocks noGrp="1"/>
          </p:cNvSpPr>
          <p:nvPr>
            <p:ph sz="half" idx="2" hasCustomPrompt="1"/>
          </p:nvPr>
        </p:nvSpPr>
        <p:spPr>
          <a:xfrm>
            <a:off x="6362700" y="1719072"/>
            <a:ext cx="5184648" cy="4023360"/>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5" name="Title 4">
            <a:extLst>
              <a:ext uri="{FF2B5EF4-FFF2-40B4-BE49-F238E27FC236}">
                <a16:creationId xmlns:a16="http://schemas.microsoft.com/office/drawing/2014/main" id="{03718913-5E8E-2E44-862B-D47884C2F901}"/>
              </a:ext>
            </a:extLst>
          </p:cNvPr>
          <p:cNvSpPr>
            <a:spLocks noGrp="1"/>
          </p:cNvSpPr>
          <p:nvPr>
            <p:ph type="title" hasCustomPrompt="1"/>
          </p:nvPr>
        </p:nvSpPr>
        <p:spPr/>
        <p:txBody>
          <a:bodyPr/>
          <a:lstStyle/>
          <a:p>
            <a:r>
              <a:rPr lang="en-US"/>
              <a:t>Click to edit title</a:t>
            </a:r>
          </a:p>
        </p:txBody>
      </p:sp>
      <p:sp>
        <p:nvSpPr>
          <p:cNvPr id="7" name="Text Placeholder 11">
            <a:extLst>
              <a:ext uri="{FF2B5EF4-FFF2-40B4-BE49-F238E27FC236}">
                <a16:creationId xmlns:a16="http://schemas.microsoft.com/office/drawing/2014/main" id="{32BC4998-B6F1-DA42-B41F-97DBCEF72059}"/>
              </a:ext>
            </a:extLst>
          </p:cNvPr>
          <p:cNvSpPr>
            <a:spLocks noGrp="1"/>
          </p:cNvSpPr>
          <p:nvPr>
            <p:ph type="body" sz="quarter" idx="14" hasCustomPrompt="1"/>
          </p:nvPr>
        </p:nvSpPr>
        <p:spPr>
          <a:xfrm>
            <a:off x="350521" y="5838569"/>
            <a:ext cx="7347268" cy="274981"/>
          </a:xfrm>
        </p:spPr>
        <p:txBody>
          <a:bodyPr anchor="b"/>
          <a:lstStyle>
            <a:lvl1pPr>
              <a:defRPr sz="800">
                <a:solidFill>
                  <a:schemeClr val="tx1"/>
                </a:solidFill>
              </a:defRPr>
            </a:lvl1pPr>
            <a:lvl2pPr marL="4764" indent="0">
              <a:buNone/>
              <a:defRPr sz="1600"/>
            </a:lvl2pPr>
            <a:lvl3pPr>
              <a:defRPr sz="1600"/>
            </a:lvl3pPr>
            <a:lvl4pPr>
              <a:defRPr sz="1600"/>
            </a:lvl4pPr>
            <a:lvl5pPr>
              <a:defRPr sz="1600"/>
            </a:lvl5pPr>
          </a:lstStyle>
          <a:p>
            <a:pPr lvl="0"/>
            <a:r>
              <a:rPr lang="en-US"/>
              <a:t>Click to add a footnote for this page or delete placeholder if not in use</a:t>
            </a:r>
          </a:p>
        </p:txBody>
      </p:sp>
      <p:sp>
        <p:nvSpPr>
          <p:cNvPr id="2" name="Footer Placeholder 1">
            <a:extLst>
              <a:ext uri="{FF2B5EF4-FFF2-40B4-BE49-F238E27FC236}">
                <a16:creationId xmlns:a16="http://schemas.microsoft.com/office/drawing/2014/main" id="{5EBE4E73-5259-334F-AE3B-9FF8EABC0238}"/>
              </a:ext>
            </a:extLst>
          </p:cNvPr>
          <p:cNvSpPr>
            <a:spLocks noGrp="1"/>
          </p:cNvSpPr>
          <p:nvPr>
            <p:ph type="ftr" sz="quarter" idx="15"/>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2542502701"/>
      </p:ext>
    </p:extLst>
  </p:cSld>
  <p:clrMapOvr>
    <a:masterClrMapping/>
  </p:clrMapOvr>
  <p:extLst>
    <p:ext uri="{DCECCB84-F9BA-43D5-87BE-67443E8EF086}">
      <p15:sldGuideLst xmlns:p15="http://schemas.microsoft.com/office/powerpoint/2012/main">
        <p15:guide id="2" pos="3674">
          <p15:clr>
            <a:srgbClr val="FBAE40"/>
          </p15:clr>
        </p15:guide>
        <p15:guide id="3" pos="4001">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cSld name="1_Three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C4BC3F-D36A-4333-B1D9-A713B6650EE6}"/>
              </a:ext>
            </a:extLst>
          </p:cNvPr>
          <p:cNvSpPr>
            <a:spLocks noGrp="1"/>
          </p:cNvSpPr>
          <p:nvPr>
            <p:ph sz="half" idx="1" hasCustomPrompt="1"/>
          </p:nvPr>
        </p:nvSpPr>
        <p:spPr>
          <a:xfrm>
            <a:off x="350840" y="1719072"/>
            <a:ext cx="3200400" cy="4023360"/>
          </a:xfrm>
        </p:spPr>
        <p:txBody>
          <a:bodyPr/>
          <a:lstStyle>
            <a:lvl1pPr>
              <a:defRPr sz="1800"/>
            </a:lvl1pPr>
            <a:lvl2pPr>
              <a:defRPr sz="1800"/>
            </a:lvl2pPr>
            <a:lvl3pPr>
              <a:defRPr sz="1800"/>
            </a:lvl3pPr>
            <a:lvl4pPr>
              <a:defRPr sz="1800"/>
            </a:lvl4pPr>
            <a:lvl5pPr>
              <a:defRPr sz="18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E283BAA-2DD0-4F73-A72D-9AF490563F45}"/>
              </a:ext>
            </a:extLst>
          </p:cNvPr>
          <p:cNvSpPr>
            <a:spLocks noGrp="1"/>
          </p:cNvSpPr>
          <p:nvPr>
            <p:ph sz="half" idx="2" hasCustomPrompt="1"/>
          </p:nvPr>
        </p:nvSpPr>
        <p:spPr>
          <a:xfrm>
            <a:off x="4491989" y="1719072"/>
            <a:ext cx="3200400" cy="4023360"/>
          </a:xfrm>
        </p:spPr>
        <p:txBody>
          <a:bodyPr/>
          <a:lstStyle>
            <a:lvl1pPr>
              <a:defRPr sz="1800"/>
            </a:lvl1pPr>
            <a:lvl2pPr>
              <a:defRPr sz="1800"/>
            </a:lvl2pPr>
            <a:lvl3pPr>
              <a:defRPr sz="1800"/>
            </a:lvl3pPr>
            <a:lvl4pPr>
              <a:defRPr sz="1800"/>
            </a:lvl4pPr>
            <a:lvl5pPr>
              <a:defRPr sz="18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a:extLst>
              <a:ext uri="{FF2B5EF4-FFF2-40B4-BE49-F238E27FC236}">
                <a16:creationId xmlns:a16="http://schemas.microsoft.com/office/drawing/2014/main" id="{E195327D-A4B7-F745-A0BE-0958545B2B09}"/>
              </a:ext>
            </a:extLst>
          </p:cNvPr>
          <p:cNvSpPr>
            <a:spLocks noGrp="1"/>
          </p:cNvSpPr>
          <p:nvPr>
            <p:ph sz="half" idx="10" hasCustomPrompt="1"/>
          </p:nvPr>
        </p:nvSpPr>
        <p:spPr>
          <a:xfrm>
            <a:off x="8343900" y="1719072"/>
            <a:ext cx="3200400" cy="4023360"/>
          </a:xfrm>
        </p:spPr>
        <p:txBody>
          <a:bodyPr/>
          <a:lstStyle>
            <a:lvl1pPr>
              <a:defRPr sz="1800"/>
            </a:lvl1pPr>
            <a:lvl2pPr>
              <a:defRPr sz="1800"/>
            </a:lvl2pPr>
            <a:lvl3pPr>
              <a:defRPr sz="1800"/>
            </a:lvl3pPr>
            <a:lvl4pPr>
              <a:defRPr sz="1800"/>
            </a:lvl4pPr>
            <a:lvl5pPr>
              <a:defRPr sz="18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5" name="Title 4">
            <a:extLst>
              <a:ext uri="{FF2B5EF4-FFF2-40B4-BE49-F238E27FC236}">
                <a16:creationId xmlns:a16="http://schemas.microsoft.com/office/drawing/2014/main" id="{ECBECED5-E724-994C-A697-E6EB072DB612}"/>
              </a:ext>
            </a:extLst>
          </p:cNvPr>
          <p:cNvSpPr>
            <a:spLocks noGrp="1"/>
          </p:cNvSpPr>
          <p:nvPr>
            <p:ph type="title" hasCustomPrompt="1"/>
          </p:nvPr>
        </p:nvSpPr>
        <p:spPr/>
        <p:txBody>
          <a:bodyPr/>
          <a:lstStyle/>
          <a:p>
            <a:r>
              <a:rPr lang="en-US"/>
              <a:t>Click to edit title</a:t>
            </a:r>
          </a:p>
        </p:txBody>
      </p:sp>
      <p:sp>
        <p:nvSpPr>
          <p:cNvPr id="6" name="Text Placeholder 11">
            <a:extLst>
              <a:ext uri="{FF2B5EF4-FFF2-40B4-BE49-F238E27FC236}">
                <a16:creationId xmlns:a16="http://schemas.microsoft.com/office/drawing/2014/main" id="{492594FB-1602-454E-A30E-06B1DBF3544C}"/>
              </a:ext>
            </a:extLst>
          </p:cNvPr>
          <p:cNvSpPr>
            <a:spLocks noGrp="1"/>
          </p:cNvSpPr>
          <p:nvPr>
            <p:ph type="body" sz="quarter" idx="14" hasCustomPrompt="1"/>
          </p:nvPr>
        </p:nvSpPr>
        <p:spPr>
          <a:xfrm>
            <a:off x="350521" y="5838569"/>
            <a:ext cx="7058029" cy="274981"/>
          </a:xfrm>
        </p:spPr>
        <p:txBody>
          <a:bodyPr anchor="b"/>
          <a:lstStyle>
            <a:lvl1pPr>
              <a:defRPr sz="800">
                <a:solidFill>
                  <a:schemeClr val="tx1"/>
                </a:solidFill>
              </a:defRPr>
            </a:lvl1pPr>
            <a:lvl2pPr marL="4764" indent="0">
              <a:buNone/>
              <a:defRPr sz="1600"/>
            </a:lvl2pPr>
            <a:lvl3pPr>
              <a:defRPr sz="1600"/>
            </a:lvl3pPr>
            <a:lvl4pPr>
              <a:defRPr sz="1600"/>
            </a:lvl4pPr>
            <a:lvl5pPr>
              <a:defRPr sz="1600"/>
            </a:lvl5pPr>
          </a:lstStyle>
          <a:p>
            <a:pPr lvl="0"/>
            <a:r>
              <a:rPr lang="en-US"/>
              <a:t>Click to add a footnote for this page or delete placeholder if not in use</a:t>
            </a:r>
          </a:p>
        </p:txBody>
      </p:sp>
      <p:sp>
        <p:nvSpPr>
          <p:cNvPr id="2" name="Footer Placeholder 1">
            <a:extLst>
              <a:ext uri="{FF2B5EF4-FFF2-40B4-BE49-F238E27FC236}">
                <a16:creationId xmlns:a16="http://schemas.microsoft.com/office/drawing/2014/main" id="{6B01DFA6-8F9A-4F40-94EB-5AC4A5BBC72C}"/>
              </a:ext>
            </a:extLst>
          </p:cNvPr>
          <p:cNvSpPr>
            <a:spLocks noGrp="1"/>
          </p:cNvSpPr>
          <p:nvPr>
            <p:ph type="ftr" sz="quarter" idx="15"/>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4134911457"/>
      </p:ext>
    </p:extLst>
  </p:cSld>
  <p:clrMapOvr>
    <a:masterClrMapping/>
  </p:clrMapOvr>
  <p:extLst>
    <p:ext uri="{DCECCB84-F9BA-43D5-87BE-67443E8EF086}">
      <p15:sldGuideLst xmlns:p15="http://schemas.microsoft.com/office/powerpoint/2012/main">
        <p15:guide id="2" pos="397">
          <p15:clr>
            <a:srgbClr val="FBAE40"/>
          </p15:clr>
        </p15:guide>
        <p15:guide id="3" pos="2421">
          <p15:clr>
            <a:srgbClr val="FBAE40"/>
          </p15:clr>
        </p15:guide>
        <p15:guide id="4" pos="2829">
          <p15:clr>
            <a:srgbClr val="FBAE40"/>
          </p15:clr>
        </p15:guide>
        <p15:guide id="5" pos="4849">
          <p15:clr>
            <a:srgbClr val="FBAE40"/>
          </p15:clr>
        </p15:guide>
        <p15:guide id="6" pos="5258">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p:cSld name="MGB Back slide white">
    <p:bg>
      <p:bgPr>
        <a:solidFill>
          <a:schemeClr val="bg1"/>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8020C179-BE0C-9D49-90D3-2A15CB49F2C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197352" y="3027077"/>
            <a:ext cx="5797296" cy="803849"/>
          </a:xfrm>
          <a:prstGeom prst="rect">
            <a:avLst/>
          </a:prstGeom>
        </p:spPr>
      </p:pic>
    </p:spTree>
    <p:extLst>
      <p:ext uri="{BB962C8B-B14F-4D97-AF65-F5344CB8AC3E}">
        <p14:creationId xmlns:p14="http://schemas.microsoft.com/office/powerpoint/2010/main" val="2427873676"/>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p:cSld name="MGB Back slide light teal">
    <p:bg>
      <p:bgPr>
        <a:solidFill>
          <a:schemeClr val="tx2"/>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8020C179-BE0C-9D49-90D3-2A15CB49F2C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197352" y="3027077"/>
            <a:ext cx="5797296" cy="803849"/>
          </a:xfrm>
          <a:prstGeom prst="rect">
            <a:avLst/>
          </a:prstGeom>
        </p:spPr>
      </p:pic>
    </p:spTree>
    <p:extLst>
      <p:ext uri="{BB962C8B-B14F-4D97-AF65-F5344CB8AC3E}">
        <p14:creationId xmlns:p14="http://schemas.microsoft.com/office/powerpoint/2010/main" val="348243959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p:cSld name="1_MGB Back slide light teal">
    <p:bg>
      <p:bgPr>
        <a:solidFill>
          <a:srgbClr val="EAE7DD"/>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8020C179-BE0C-9D49-90D3-2A15CB49F2C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197352" y="3027077"/>
            <a:ext cx="5797296" cy="803849"/>
          </a:xfrm>
          <a:prstGeom prst="rect">
            <a:avLst/>
          </a:prstGeom>
        </p:spPr>
      </p:pic>
    </p:spTree>
    <p:extLst>
      <p:ext uri="{BB962C8B-B14F-4D97-AF65-F5344CB8AC3E}">
        <p14:creationId xmlns:p14="http://schemas.microsoft.com/office/powerpoint/2010/main" val="235513735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p:cSld name="MGB Back slide blue">
    <p:bg>
      <p:bgPr>
        <a:solidFill>
          <a:schemeClr val="tx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D0AFF98-2915-4976-6E0D-073E23430F78}"/>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pic>
        <p:nvPicPr>
          <p:cNvPr id="3" name="Graphic 2">
            <a:extLst>
              <a:ext uri="{FF2B5EF4-FFF2-40B4-BE49-F238E27FC236}">
                <a16:creationId xmlns:a16="http://schemas.microsoft.com/office/drawing/2014/main" id="{FDB121D1-17F9-B178-BBEB-0AFD6AFCD59A}"/>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l="12015"/>
          <a:stretch/>
        </p:blipFill>
        <p:spPr>
          <a:xfrm>
            <a:off x="3893907" y="3027077"/>
            <a:ext cx="5100741" cy="803849"/>
          </a:xfrm>
          <a:prstGeom prst="rect">
            <a:avLst/>
          </a:prstGeom>
        </p:spPr>
      </p:pic>
      <p:pic>
        <p:nvPicPr>
          <p:cNvPr id="2" name="Graphic 1">
            <a:extLst>
              <a:ext uri="{FF2B5EF4-FFF2-40B4-BE49-F238E27FC236}">
                <a16:creationId xmlns:a16="http://schemas.microsoft.com/office/drawing/2014/main" id="{F030190E-FAEB-C9FD-E0E5-4845DAA75C3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r="87985"/>
          <a:stretch/>
        </p:blipFill>
        <p:spPr>
          <a:xfrm>
            <a:off x="3197352" y="3027077"/>
            <a:ext cx="696554" cy="803849"/>
          </a:xfrm>
          <a:prstGeom prst="rect">
            <a:avLst/>
          </a:prstGeom>
        </p:spPr>
      </p:pic>
    </p:spTree>
    <p:extLst>
      <p:ext uri="{BB962C8B-B14F-4D97-AF65-F5344CB8AC3E}">
        <p14:creationId xmlns:p14="http://schemas.microsoft.com/office/powerpoint/2010/main" val="355355456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p:cSld name="1_MGB Back slide blue">
    <p:bg>
      <p:bgPr>
        <a:solidFill>
          <a:srgbClr val="194165"/>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FDB121D1-17F9-B178-BBEB-0AFD6AFCD59A}"/>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l="12015"/>
          <a:stretch/>
        </p:blipFill>
        <p:spPr>
          <a:xfrm>
            <a:off x="3893907" y="3027077"/>
            <a:ext cx="5100741" cy="803849"/>
          </a:xfrm>
          <a:prstGeom prst="rect">
            <a:avLst/>
          </a:prstGeom>
        </p:spPr>
      </p:pic>
      <p:pic>
        <p:nvPicPr>
          <p:cNvPr id="2" name="Graphic 1">
            <a:extLst>
              <a:ext uri="{FF2B5EF4-FFF2-40B4-BE49-F238E27FC236}">
                <a16:creationId xmlns:a16="http://schemas.microsoft.com/office/drawing/2014/main" id="{F030190E-FAEB-C9FD-E0E5-4845DAA75C3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r="87985"/>
          <a:stretch/>
        </p:blipFill>
        <p:spPr>
          <a:xfrm>
            <a:off x="3197352" y="3027077"/>
            <a:ext cx="696554" cy="803849"/>
          </a:xfrm>
          <a:prstGeom prst="rect">
            <a:avLst/>
          </a:prstGeom>
        </p:spPr>
      </p:pic>
    </p:spTree>
    <p:extLst>
      <p:ext uri="{BB962C8B-B14F-4D97-AF65-F5344CB8AC3E}">
        <p14:creationId xmlns:p14="http://schemas.microsoft.com/office/powerpoint/2010/main" val="14172722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p:cSld name="MGB_Plain Blue">
    <p:bg>
      <p:bgPr>
        <a:solidFill>
          <a:schemeClr val="tx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D0AFF98-2915-4976-6E0D-073E23430F78}"/>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graphicFrame>
        <p:nvGraphicFramePr>
          <p:cNvPr id="4" name="Table 3">
            <a:extLst>
              <a:ext uri="{FF2B5EF4-FFF2-40B4-BE49-F238E27FC236}">
                <a16:creationId xmlns:a16="http://schemas.microsoft.com/office/drawing/2014/main" id="{FAFBB0C2-8688-BEA5-DF4D-5877E5FC03E9}"/>
              </a:ext>
            </a:extLst>
          </p:cNvPr>
          <p:cNvGraphicFramePr/>
          <p:nvPr userDrawn="1">
            <p:extLst>
              <p:ext uri="{D42A27DB-BD31-4B8C-83A1-F6EECF244321}">
                <p14:modId xmlns:p14="http://schemas.microsoft.com/office/powerpoint/2010/main" val="157425512"/>
              </p:ext>
            </p:extLst>
          </p:nvPr>
        </p:nvGraphicFramePr>
        <p:xfrm>
          <a:off x="377694" y="1021476"/>
          <a:ext cx="11478130" cy="5090215"/>
        </p:xfrm>
        <a:graphic>
          <a:graphicData uri="http://schemas.openxmlformats.org/drawingml/2006/table">
            <a:tbl>
              <a:tblPr firstRow="1" bandRow="1">
                <a:tableStyleId>{5C22544A-7EE6-4342-B048-85BDC9FD1C3A}</a:tableStyleId>
              </a:tblPr>
              <a:tblGrid>
                <a:gridCol w="1147813">
                  <a:extLst>
                    <a:ext uri="{9D8B030D-6E8A-4147-A177-3AD203B41FA5}">
                      <a16:colId xmlns:a16="http://schemas.microsoft.com/office/drawing/2014/main" val="3264573769"/>
                    </a:ext>
                  </a:extLst>
                </a:gridCol>
                <a:gridCol w="1147813">
                  <a:extLst>
                    <a:ext uri="{9D8B030D-6E8A-4147-A177-3AD203B41FA5}">
                      <a16:colId xmlns:a16="http://schemas.microsoft.com/office/drawing/2014/main" val="1367356813"/>
                    </a:ext>
                  </a:extLst>
                </a:gridCol>
                <a:gridCol w="1147813">
                  <a:extLst>
                    <a:ext uri="{9D8B030D-6E8A-4147-A177-3AD203B41FA5}">
                      <a16:colId xmlns:a16="http://schemas.microsoft.com/office/drawing/2014/main" val="1394269763"/>
                    </a:ext>
                  </a:extLst>
                </a:gridCol>
                <a:gridCol w="1147813">
                  <a:extLst>
                    <a:ext uri="{9D8B030D-6E8A-4147-A177-3AD203B41FA5}">
                      <a16:colId xmlns:a16="http://schemas.microsoft.com/office/drawing/2014/main" val="2534594235"/>
                    </a:ext>
                  </a:extLst>
                </a:gridCol>
                <a:gridCol w="1147813">
                  <a:extLst>
                    <a:ext uri="{9D8B030D-6E8A-4147-A177-3AD203B41FA5}">
                      <a16:colId xmlns:a16="http://schemas.microsoft.com/office/drawing/2014/main" val="2223743119"/>
                    </a:ext>
                  </a:extLst>
                </a:gridCol>
                <a:gridCol w="1147813">
                  <a:extLst>
                    <a:ext uri="{9D8B030D-6E8A-4147-A177-3AD203B41FA5}">
                      <a16:colId xmlns:a16="http://schemas.microsoft.com/office/drawing/2014/main" val="3434248028"/>
                    </a:ext>
                  </a:extLst>
                </a:gridCol>
                <a:gridCol w="1147813">
                  <a:extLst>
                    <a:ext uri="{9D8B030D-6E8A-4147-A177-3AD203B41FA5}">
                      <a16:colId xmlns:a16="http://schemas.microsoft.com/office/drawing/2014/main" val="4211982883"/>
                    </a:ext>
                  </a:extLst>
                </a:gridCol>
                <a:gridCol w="1147813">
                  <a:extLst>
                    <a:ext uri="{9D8B030D-6E8A-4147-A177-3AD203B41FA5}">
                      <a16:colId xmlns:a16="http://schemas.microsoft.com/office/drawing/2014/main" val="3710382823"/>
                    </a:ext>
                  </a:extLst>
                </a:gridCol>
                <a:gridCol w="1147813">
                  <a:extLst>
                    <a:ext uri="{9D8B030D-6E8A-4147-A177-3AD203B41FA5}">
                      <a16:colId xmlns:a16="http://schemas.microsoft.com/office/drawing/2014/main" val="1074802666"/>
                    </a:ext>
                  </a:extLst>
                </a:gridCol>
                <a:gridCol w="1147813">
                  <a:extLst>
                    <a:ext uri="{9D8B030D-6E8A-4147-A177-3AD203B41FA5}">
                      <a16:colId xmlns:a16="http://schemas.microsoft.com/office/drawing/2014/main" val="23095962"/>
                    </a:ext>
                  </a:extLst>
                </a:gridCol>
              </a:tblGrid>
              <a:tr h="833131">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767718853"/>
                  </a:ext>
                </a:extLst>
              </a:tr>
              <a:tr h="833131">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1743219964"/>
                  </a:ext>
                </a:extLst>
              </a:tr>
              <a:tr h="833131">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645136461"/>
                  </a:ext>
                </a:extLst>
              </a:tr>
              <a:tr h="924560">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83711069"/>
                  </a:ext>
                </a:extLst>
              </a:tr>
              <a:tr h="833131">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606229287"/>
                  </a:ext>
                </a:extLst>
              </a:tr>
              <a:tr h="833131">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426155430"/>
                  </a:ext>
                </a:extLst>
              </a:tr>
            </a:tbl>
          </a:graphicData>
        </a:graphic>
      </p:graphicFrame>
      <p:sp>
        <p:nvSpPr>
          <p:cNvPr id="6" name="Title 121">
            <a:extLst>
              <a:ext uri="{FF2B5EF4-FFF2-40B4-BE49-F238E27FC236}">
                <a16:creationId xmlns:a16="http://schemas.microsoft.com/office/drawing/2014/main" id="{07B67DAD-EF0B-23BD-B907-FEE3A3A36BB9}"/>
              </a:ext>
            </a:extLst>
          </p:cNvPr>
          <p:cNvSpPr txBox="1">
            <a:spLocks/>
          </p:cNvSpPr>
          <p:nvPr userDrawn="1"/>
        </p:nvSpPr>
        <p:spPr>
          <a:xfrm>
            <a:off x="342900" y="381000"/>
            <a:ext cx="11315700" cy="438150"/>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accent2"/>
                </a:solidFill>
                <a:latin typeface="+mj-lt"/>
                <a:ea typeface="+mj-ea"/>
                <a:cs typeface="+mj-cs"/>
              </a:defRPr>
            </a:lvl1pPr>
          </a:lstStyle>
          <a:p>
            <a:r>
              <a:rPr lang="en-US" sz="3200">
                <a:solidFill>
                  <a:schemeClr val="bg1"/>
                </a:solidFill>
              </a:rPr>
              <a:t>Icons</a:t>
            </a:r>
          </a:p>
        </p:txBody>
      </p:sp>
      <p:sp>
        <p:nvSpPr>
          <p:cNvPr id="7" name="TextBox 6">
            <a:extLst>
              <a:ext uri="{FF2B5EF4-FFF2-40B4-BE49-F238E27FC236}">
                <a16:creationId xmlns:a16="http://schemas.microsoft.com/office/drawing/2014/main" id="{563911A0-B7B9-D83A-78AA-6C602F32E5A6}"/>
              </a:ext>
            </a:extLst>
          </p:cNvPr>
          <p:cNvSpPr txBox="1"/>
          <p:nvPr userDrawn="1"/>
        </p:nvSpPr>
        <p:spPr>
          <a:xfrm>
            <a:off x="11504890" y="6362188"/>
            <a:ext cx="350934" cy="153888"/>
          </a:xfrm>
          <a:prstGeom prst="rect">
            <a:avLst/>
          </a:prstGeom>
          <a:noFill/>
        </p:spPr>
        <p:txBody>
          <a:bodyPr wrap="square" lIns="0" tIns="0" rIns="0" bIns="0" rtlCol="0">
            <a:spAutoFit/>
          </a:bodyPr>
          <a:lstStyle/>
          <a:p>
            <a:pPr algn="r"/>
            <a:fld id="{A9D3C46F-8465-6948-8418-CACF6F0DE93E}" type="slidenum">
              <a:rPr lang="en-US" sz="1000" smtClean="0">
                <a:solidFill>
                  <a:schemeClr val="bg1"/>
                </a:solidFill>
              </a:rPr>
              <a:pPr algn="r"/>
              <a:t>‹#›</a:t>
            </a:fld>
            <a:endParaRPr lang="en-US" sz="1000">
              <a:solidFill>
                <a:schemeClr val="bg1"/>
              </a:solidFill>
            </a:endParaRPr>
          </a:p>
        </p:txBody>
      </p:sp>
      <p:sp>
        <p:nvSpPr>
          <p:cNvPr id="8" name="Freeform 7">
            <a:extLst>
              <a:ext uri="{FF2B5EF4-FFF2-40B4-BE49-F238E27FC236}">
                <a16:creationId xmlns:a16="http://schemas.microsoft.com/office/drawing/2014/main" id="{68FC995F-60EF-5467-2748-4123E025F174}"/>
              </a:ext>
            </a:extLst>
          </p:cNvPr>
          <p:cNvSpPr/>
          <p:nvPr userDrawn="1"/>
        </p:nvSpPr>
        <p:spPr>
          <a:xfrm>
            <a:off x="354330" y="6246683"/>
            <a:ext cx="241400" cy="345756"/>
          </a:xfrm>
          <a:custGeom>
            <a:avLst/>
            <a:gdLst>
              <a:gd name="connsiteX0" fmla="*/ 241400 w 241400"/>
              <a:gd name="connsiteY0" fmla="*/ 281835 h 345756"/>
              <a:gd name="connsiteX1" fmla="*/ 241400 w 241400"/>
              <a:gd name="connsiteY1" fmla="*/ 311912 h 345756"/>
              <a:gd name="connsiteX2" fmla="*/ 151992 w 241400"/>
              <a:gd name="connsiteY2" fmla="*/ 333806 h 345756"/>
              <a:gd name="connsiteX3" fmla="*/ 89407 w 241400"/>
              <a:gd name="connsiteY3" fmla="*/ 333806 h 345756"/>
              <a:gd name="connsiteX4" fmla="*/ 0 w 241400"/>
              <a:gd name="connsiteY4" fmla="*/ 345756 h 345756"/>
              <a:gd name="connsiteX5" fmla="*/ 0 w 241400"/>
              <a:gd name="connsiteY5" fmla="*/ 315680 h 345756"/>
              <a:gd name="connsiteX6" fmla="*/ 89407 w 241400"/>
              <a:gd name="connsiteY6" fmla="*/ 303730 h 345756"/>
              <a:gd name="connsiteX7" fmla="*/ 151992 w 241400"/>
              <a:gd name="connsiteY7" fmla="*/ 303730 h 345756"/>
              <a:gd name="connsiteX8" fmla="*/ 241400 w 241400"/>
              <a:gd name="connsiteY8" fmla="*/ 281835 h 345756"/>
              <a:gd name="connsiteX9" fmla="*/ 241400 w 241400"/>
              <a:gd name="connsiteY9" fmla="*/ 231708 h 345756"/>
              <a:gd name="connsiteX10" fmla="*/ 241400 w 241400"/>
              <a:gd name="connsiteY10" fmla="*/ 261785 h 345756"/>
              <a:gd name="connsiteX11" fmla="*/ 151992 w 241400"/>
              <a:gd name="connsiteY11" fmla="*/ 283679 h 345756"/>
              <a:gd name="connsiteX12" fmla="*/ 89407 w 241400"/>
              <a:gd name="connsiteY12" fmla="*/ 283679 h 345756"/>
              <a:gd name="connsiteX13" fmla="*/ 0 w 241400"/>
              <a:gd name="connsiteY13" fmla="*/ 295631 h 345756"/>
              <a:gd name="connsiteX14" fmla="*/ 0 w 241400"/>
              <a:gd name="connsiteY14" fmla="*/ 265553 h 345756"/>
              <a:gd name="connsiteX15" fmla="*/ 89407 w 241400"/>
              <a:gd name="connsiteY15" fmla="*/ 253603 h 345756"/>
              <a:gd name="connsiteX16" fmla="*/ 151992 w 241400"/>
              <a:gd name="connsiteY16" fmla="*/ 253603 h 345756"/>
              <a:gd name="connsiteX17" fmla="*/ 241400 w 241400"/>
              <a:gd name="connsiteY17" fmla="*/ 231708 h 345756"/>
              <a:gd name="connsiteX18" fmla="*/ 208972 w 241400"/>
              <a:gd name="connsiteY18" fmla="*/ 129529 h 345756"/>
              <a:gd name="connsiteX19" fmla="*/ 241399 w 241400"/>
              <a:gd name="connsiteY19" fmla="*/ 129529 h 345756"/>
              <a:gd name="connsiteX20" fmla="*/ 241399 w 241400"/>
              <a:gd name="connsiteY20" fmla="*/ 211987 h 345756"/>
              <a:gd name="connsiteX21" fmla="*/ 208972 w 241400"/>
              <a:gd name="connsiteY21" fmla="*/ 228655 h 345756"/>
              <a:gd name="connsiteX22" fmla="*/ 139314 w 241400"/>
              <a:gd name="connsiteY22" fmla="*/ 129529 h 345756"/>
              <a:gd name="connsiteX23" fmla="*/ 171742 w 241400"/>
              <a:gd name="connsiteY23" fmla="*/ 129529 h 345756"/>
              <a:gd name="connsiteX24" fmla="*/ 171742 w 241400"/>
              <a:gd name="connsiteY24" fmla="*/ 234032 h 345756"/>
              <a:gd name="connsiteX25" fmla="*/ 139314 w 241400"/>
              <a:gd name="connsiteY25" fmla="*/ 234032 h 345756"/>
              <a:gd name="connsiteX26" fmla="*/ 139314 w 241400"/>
              <a:gd name="connsiteY26" fmla="*/ 184360 h 345756"/>
              <a:gd name="connsiteX27" fmla="*/ 69657 w 241400"/>
              <a:gd name="connsiteY27" fmla="*/ 129529 h 345756"/>
              <a:gd name="connsiteX28" fmla="*/ 102085 w 241400"/>
              <a:gd name="connsiteY28" fmla="*/ 129529 h 345756"/>
              <a:gd name="connsiteX29" fmla="*/ 102085 w 241400"/>
              <a:gd name="connsiteY29" fmla="*/ 234032 h 345756"/>
              <a:gd name="connsiteX30" fmla="*/ 69657 w 241400"/>
              <a:gd name="connsiteY30" fmla="*/ 234032 h 345756"/>
              <a:gd name="connsiteX31" fmla="*/ 69657 w 241400"/>
              <a:gd name="connsiteY31" fmla="*/ 184360 h 345756"/>
              <a:gd name="connsiteX32" fmla="*/ 0 w 241400"/>
              <a:gd name="connsiteY32" fmla="*/ 129529 h 345756"/>
              <a:gd name="connsiteX33" fmla="*/ 32428 w 241400"/>
              <a:gd name="connsiteY33" fmla="*/ 129529 h 345756"/>
              <a:gd name="connsiteX34" fmla="*/ 32428 w 241400"/>
              <a:gd name="connsiteY34" fmla="*/ 234032 h 345756"/>
              <a:gd name="connsiteX35" fmla="*/ 0 w 241400"/>
              <a:gd name="connsiteY35" fmla="*/ 234032 h 345756"/>
              <a:gd name="connsiteX36" fmla="*/ 0 w 241400"/>
              <a:gd name="connsiteY36" fmla="*/ 184360 h 345756"/>
              <a:gd name="connsiteX37" fmla="*/ 0 w 241400"/>
              <a:gd name="connsiteY37" fmla="*/ 80523 h 345756"/>
              <a:gd name="connsiteX38" fmla="*/ 241400 w 241400"/>
              <a:gd name="connsiteY38" fmla="*/ 80523 h 345756"/>
              <a:gd name="connsiteX39" fmla="*/ 241400 w 241400"/>
              <a:gd name="connsiteY39" fmla="*/ 109957 h 345756"/>
              <a:gd name="connsiteX40" fmla="*/ 120700 w 241400"/>
              <a:gd name="connsiteY40" fmla="*/ 109957 h 345756"/>
              <a:gd name="connsiteX41" fmla="*/ 0 w 241400"/>
              <a:gd name="connsiteY41" fmla="*/ 109957 h 345756"/>
              <a:gd name="connsiteX42" fmla="*/ 120700 w 241400"/>
              <a:gd name="connsiteY42" fmla="*/ 0 h 345756"/>
              <a:gd name="connsiteX43" fmla="*/ 241400 w 241400"/>
              <a:gd name="connsiteY43" fmla="*/ 40101 h 345756"/>
              <a:gd name="connsiteX44" fmla="*/ 241400 w 241400"/>
              <a:gd name="connsiteY44" fmla="*/ 70498 h 345756"/>
              <a:gd name="connsiteX45" fmla="*/ 120700 w 241400"/>
              <a:gd name="connsiteY45" fmla="*/ 30397 h 345756"/>
              <a:gd name="connsiteX46" fmla="*/ 0 w 241400"/>
              <a:gd name="connsiteY46" fmla="*/ 70498 h 345756"/>
              <a:gd name="connsiteX47" fmla="*/ 0 w 241400"/>
              <a:gd name="connsiteY47" fmla="*/ 40101 h 345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1400" h="345756">
                <a:moveTo>
                  <a:pt x="241400" y="281835"/>
                </a:moveTo>
                <a:lnTo>
                  <a:pt x="241400" y="311912"/>
                </a:lnTo>
                <a:cubicBezTo>
                  <a:pt x="240758" y="313681"/>
                  <a:pt x="229057" y="333806"/>
                  <a:pt x="151992" y="333806"/>
                </a:cubicBezTo>
                <a:lnTo>
                  <a:pt x="89407" y="333806"/>
                </a:lnTo>
                <a:cubicBezTo>
                  <a:pt x="10361" y="334411"/>
                  <a:pt x="1505" y="344664"/>
                  <a:pt x="0" y="345756"/>
                </a:cubicBezTo>
                <a:lnTo>
                  <a:pt x="0" y="315680"/>
                </a:lnTo>
                <a:cubicBezTo>
                  <a:pt x="1505" y="314588"/>
                  <a:pt x="10361" y="304335"/>
                  <a:pt x="89407" y="303730"/>
                </a:cubicBezTo>
                <a:lnTo>
                  <a:pt x="151992" y="303730"/>
                </a:lnTo>
                <a:cubicBezTo>
                  <a:pt x="229057" y="303730"/>
                  <a:pt x="240758" y="283604"/>
                  <a:pt x="241400" y="281835"/>
                </a:cubicBezTo>
                <a:close/>
                <a:moveTo>
                  <a:pt x="241400" y="231708"/>
                </a:moveTo>
                <a:lnTo>
                  <a:pt x="241400" y="261785"/>
                </a:lnTo>
                <a:cubicBezTo>
                  <a:pt x="240758" y="263554"/>
                  <a:pt x="229057" y="283679"/>
                  <a:pt x="151992" y="283679"/>
                </a:cubicBezTo>
                <a:lnTo>
                  <a:pt x="89407" y="283679"/>
                </a:lnTo>
                <a:cubicBezTo>
                  <a:pt x="10361" y="284284"/>
                  <a:pt x="1505" y="294539"/>
                  <a:pt x="0" y="295631"/>
                </a:cubicBezTo>
                <a:lnTo>
                  <a:pt x="0" y="265553"/>
                </a:lnTo>
                <a:cubicBezTo>
                  <a:pt x="1505" y="264461"/>
                  <a:pt x="10361" y="254208"/>
                  <a:pt x="89407" y="253603"/>
                </a:cubicBezTo>
                <a:lnTo>
                  <a:pt x="151992" y="253603"/>
                </a:lnTo>
                <a:cubicBezTo>
                  <a:pt x="229057" y="253603"/>
                  <a:pt x="240758" y="233478"/>
                  <a:pt x="241400" y="231708"/>
                </a:cubicBezTo>
                <a:close/>
                <a:moveTo>
                  <a:pt x="208972" y="129529"/>
                </a:moveTo>
                <a:lnTo>
                  <a:pt x="241399" y="129529"/>
                </a:lnTo>
                <a:lnTo>
                  <a:pt x="241399" y="211987"/>
                </a:lnTo>
                <a:cubicBezTo>
                  <a:pt x="240971" y="213169"/>
                  <a:pt x="235558" y="222563"/>
                  <a:pt x="208972" y="228655"/>
                </a:cubicBezTo>
                <a:close/>
                <a:moveTo>
                  <a:pt x="139314" y="129529"/>
                </a:moveTo>
                <a:lnTo>
                  <a:pt x="171742" y="129529"/>
                </a:lnTo>
                <a:lnTo>
                  <a:pt x="171742" y="234032"/>
                </a:lnTo>
                <a:lnTo>
                  <a:pt x="139314" y="234032"/>
                </a:lnTo>
                <a:lnTo>
                  <a:pt x="139314" y="184360"/>
                </a:lnTo>
                <a:close/>
                <a:moveTo>
                  <a:pt x="69657" y="129529"/>
                </a:moveTo>
                <a:lnTo>
                  <a:pt x="102085" y="129529"/>
                </a:lnTo>
                <a:lnTo>
                  <a:pt x="102085" y="234032"/>
                </a:lnTo>
                <a:lnTo>
                  <a:pt x="69657" y="234032"/>
                </a:lnTo>
                <a:lnTo>
                  <a:pt x="69657" y="184360"/>
                </a:lnTo>
                <a:close/>
                <a:moveTo>
                  <a:pt x="0" y="129529"/>
                </a:moveTo>
                <a:lnTo>
                  <a:pt x="32428" y="129529"/>
                </a:lnTo>
                <a:lnTo>
                  <a:pt x="32428" y="234032"/>
                </a:lnTo>
                <a:lnTo>
                  <a:pt x="0" y="234032"/>
                </a:lnTo>
                <a:lnTo>
                  <a:pt x="0" y="184360"/>
                </a:lnTo>
                <a:close/>
                <a:moveTo>
                  <a:pt x="0" y="80523"/>
                </a:moveTo>
                <a:lnTo>
                  <a:pt x="241400" y="80523"/>
                </a:lnTo>
                <a:lnTo>
                  <a:pt x="241400" y="109957"/>
                </a:lnTo>
                <a:lnTo>
                  <a:pt x="120700" y="109957"/>
                </a:lnTo>
                <a:lnTo>
                  <a:pt x="0" y="109957"/>
                </a:lnTo>
                <a:close/>
                <a:moveTo>
                  <a:pt x="120700" y="0"/>
                </a:moveTo>
                <a:lnTo>
                  <a:pt x="241400" y="40101"/>
                </a:lnTo>
                <a:lnTo>
                  <a:pt x="241400" y="70498"/>
                </a:lnTo>
                <a:lnTo>
                  <a:pt x="120700" y="30397"/>
                </a:lnTo>
                <a:lnTo>
                  <a:pt x="0" y="70498"/>
                </a:lnTo>
                <a:lnTo>
                  <a:pt x="0" y="40101"/>
                </a:lnTo>
                <a:close/>
              </a:path>
            </a:pathLst>
          </a:custGeom>
          <a:solidFill>
            <a:schemeClr val="bg1"/>
          </a:solidFill>
          <a:ln w="171" cap="flat">
            <a:noFill/>
            <a:prstDash val="solid"/>
            <a:miter/>
          </a:ln>
        </p:spPr>
        <p:txBody>
          <a:bodyPr rtlCol="0" anchor="ctr"/>
          <a:lstStyle/>
          <a:p>
            <a:endParaRPr lang="en-US" sz="1800"/>
          </a:p>
        </p:txBody>
      </p:sp>
    </p:spTree>
    <p:extLst>
      <p:ext uri="{BB962C8B-B14F-4D97-AF65-F5344CB8AC3E}">
        <p14:creationId xmlns:p14="http://schemas.microsoft.com/office/powerpoint/2010/main" val="756573688"/>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MGB Plain White">
    <p:bg>
      <p:bgPr>
        <a:solidFill>
          <a:schemeClr val="tx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D0AFF98-2915-4976-6E0D-073E23430F7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3" name="Title 121">
            <a:extLst>
              <a:ext uri="{FF2B5EF4-FFF2-40B4-BE49-F238E27FC236}">
                <a16:creationId xmlns:a16="http://schemas.microsoft.com/office/drawing/2014/main" id="{CD19E884-EA29-CEAE-C34C-9B361D7533E8}"/>
              </a:ext>
            </a:extLst>
          </p:cNvPr>
          <p:cNvSpPr>
            <a:spLocks noGrp="1"/>
          </p:cNvSpPr>
          <p:nvPr>
            <p:ph type="title"/>
          </p:nvPr>
        </p:nvSpPr>
        <p:spPr>
          <a:xfrm>
            <a:off x="350520" y="381002"/>
            <a:ext cx="11315700" cy="438150"/>
          </a:xfrm>
        </p:spPr>
        <p:txBody>
          <a:bodyPr/>
          <a:lstStyle/>
          <a:p>
            <a:r>
              <a:rPr lang="en-US"/>
              <a:t>Click to edit Master title style</a:t>
            </a:r>
          </a:p>
        </p:txBody>
      </p:sp>
      <p:sp>
        <p:nvSpPr>
          <p:cNvPr id="4" name="TextBox 3">
            <a:extLst>
              <a:ext uri="{FF2B5EF4-FFF2-40B4-BE49-F238E27FC236}">
                <a16:creationId xmlns:a16="http://schemas.microsoft.com/office/drawing/2014/main" id="{810DEB80-222E-E7A5-196D-29A882FEFD5C}"/>
              </a:ext>
            </a:extLst>
          </p:cNvPr>
          <p:cNvSpPr txBox="1"/>
          <p:nvPr userDrawn="1"/>
        </p:nvSpPr>
        <p:spPr>
          <a:xfrm>
            <a:off x="11504890" y="6362188"/>
            <a:ext cx="350934" cy="153888"/>
          </a:xfrm>
          <a:prstGeom prst="rect">
            <a:avLst/>
          </a:prstGeom>
          <a:noFill/>
        </p:spPr>
        <p:txBody>
          <a:bodyPr wrap="square" lIns="0" tIns="0" rIns="0" bIns="0" rtlCol="0">
            <a:spAutoFit/>
          </a:bodyPr>
          <a:lstStyle/>
          <a:p>
            <a:pPr algn="r"/>
            <a:fld id="{A9D3C46F-8465-6948-8418-CACF6F0DE93E}" type="slidenum">
              <a:rPr lang="en-US" sz="1000" smtClean="0">
                <a:solidFill>
                  <a:schemeClr val="tx1"/>
                </a:solidFill>
              </a:rPr>
              <a:pPr algn="r"/>
              <a:t>‹#›</a:t>
            </a:fld>
            <a:endParaRPr lang="en-US" sz="1000">
              <a:solidFill>
                <a:schemeClr val="tx1"/>
              </a:solidFill>
            </a:endParaRPr>
          </a:p>
        </p:txBody>
      </p:sp>
      <p:sp>
        <p:nvSpPr>
          <p:cNvPr id="6" name="Freeform 5">
            <a:extLst>
              <a:ext uri="{FF2B5EF4-FFF2-40B4-BE49-F238E27FC236}">
                <a16:creationId xmlns:a16="http://schemas.microsoft.com/office/drawing/2014/main" id="{0A08D3F5-D747-F168-FEA3-843ED7824054}"/>
              </a:ext>
            </a:extLst>
          </p:cNvPr>
          <p:cNvSpPr/>
          <p:nvPr userDrawn="1"/>
        </p:nvSpPr>
        <p:spPr>
          <a:xfrm>
            <a:off x="354330" y="6246683"/>
            <a:ext cx="241400" cy="345756"/>
          </a:xfrm>
          <a:custGeom>
            <a:avLst/>
            <a:gdLst>
              <a:gd name="connsiteX0" fmla="*/ 241400 w 241400"/>
              <a:gd name="connsiteY0" fmla="*/ 281835 h 345756"/>
              <a:gd name="connsiteX1" fmla="*/ 241400 w 241400"/>
              <a:gd name="connsiteY1" fmla="*/ 311912 h 345756"/>
              <a:gd name="connsiteX2" fmla="*/ 151992 w 241400"/>
              <a:gd name="connsiteY2" fmla="*/ 333806 h 345756"/>
              <a:gd name="connsiteX3" fmla="*/ 89407 w 241400"/>
              <a:gd name="connsiteY3" fmla="*/ 333806 h 345756"/>
              <a:gd name="connsiteX4" fmla="*/ 0 w 241400"/>
              <a:gd name="connsiteY4" fmla="*/ 345756 h 345756"/>
              <a:gd name="connsiteX5" fmla="*/ 0 w 241400"/>
              <a:gd name="connsiteY5" fmla="*/ 315680 h 345756"/>
              <a:gd name="connsiteX6" fmla="*/ 89407 w 241400"/>
              <a:gd name="connsiteY6" fmla="*/ 303730 h 345756"/>
              <a:gd name="connsiteX7" fmla="*/ 151992 w 241400"/>
              <a:gd name="connsiteY7" fmla="*/ 303730 h 345756"/>
              <a:gd name="connsiteX8" fmla="*/ 241400 w 241400"/>
              <a:gd name="connsiteY8" fmla="*/ 281835 h 345756"/>
              <a:gd name="connsiteX9" fmla="*/ 241400 w 241400"/>
              <a:gd name="connsiteY9" fmla="*/ 231708 h 345756"/>
              <a:gd name="connsiteX10" fmla="*/ 241400 w 241400"/>
              <a:gd name="connsiteY10" fmla="*/ 261785 h 345756"/>
              <a:gd name="connsiteX11" fmla="*/ 151992 w 241400"/>
              <a:gd name="connsiteY11" fmla="*/ 283679 h 345756"/>
              <a:gd name="connsiteX12" fmla="*/ 89407 w 241400"/>
              <a:gd name="connsiteY12" fmla="*/ 283679 h 345756"/>
              <a:gd name="connsiteX13" fmla="*/ 0 w 241400"/>
              <a:gd name="connsiteY13" fmla="*/ 295631 h 345756"/>
              <a:gd name="connsiteX14" fmla="*/ 0 w 241400"/>
              <a:gd name="connsiteY14" fmla="*/ 265553 h 345756"/>
              <a:gd name="connsiteX15" fmla="*/ 89407 w 241400"/>
              <a:gd name="connsiteY15" fmla="*/ 253603 h 345756"/>
              <a:gd name="connsiteX16" fmla="*/ 151992 w 241400"/>
              <a:gd name="connsiteY16" fmla="*/ 253603 h 345756"/>
              <a:gd name="connsiteX17" fmla="*/ 241400 w 241400"/>
              <a:gd name="connsiteY17" fmla="*/ 231708 h 345756"/>
              <a:gd name="connsiteX18" fmla="*/ 208972 w 241400"/>
              <a:gd name="connsiteY18" fmla="*/ 129529 h 345756"/>
              <a:gd name="connsiteX19" fmla="*/ 241399 w 241400"/>
              <a:gd name="connsiteY19" fmla="*/ 129529 h 345756"/>
              <a:gd name="connsiteX20" fmla="*/ 241399 w 241400"/>
              <a:gd name="connsiteY20" fmla="*/ 211987 h 345756"/>
              <a:gd name="connsiteX21" fmla="*/ 208972 w 241400"/>
              <a:gd name="connsiteY21" fmla="*/ 228655 h 345756"/>
              <a:gd name="connsiteX22" fmla="*/ 139314 w 241400"/>
              <a:gd name="connsiteY22" fmla="*/ 129529 h 345756"/>
              <a:gd name="connsiteX23" fmla="*/ 171742 w 241400"/>
              <a:gd name="connsiteY23" fmla="*/ 129529 h 345756"/>
              <a:gd name="connsiteX24" fmla="*/ 171742 w 241400"/>
              <a:gd name="connsiteY24" fmla="*/ 234032 h 345756"/>
              <a:gd name="connsiteX25" fmla="*/ 139314 w 241400"/>
              <a:gd name="connsiteY25" fmla="*/ 234032 h 345756"/>
              <a:gd name="connsiteX26" fmla="*/ 139314 w 241400"/>
              <a:gd name="connsiteY26" fmla="*/ 184360 h 345756"/>
              <a:gd name="connsiteX27" fmla="*/ 69657 w 241400"/>
              <a:gd name="connsiteY27" fmla="*/ 129529 h 345756"/>
              <a:gd name="connsiteX28" fmla="*/ 102085 w 241400"/>
              <a:gd name="connsiteY28" fmla="*/ 129529 h 345756"/>
              <a:gd name="connsiteX29" fmla="*/ 102085 w 241400"/>
              <a:gd name="connsiteY29" fmla="*/ 234032 h 345756"/>
              <a:gd name="connsiteX30" fmla="*/ 69657 w 241400"/>
              <a:gd name="connsiteY30" fmla="*/ 234032 h 345756"/>
              <a:gd name="connsiteX31" fmla="*/ 69657 w 241400"/>
              <a:gd name="connsiteY31" fmla="*/ 184360 h 345756"/>
              <a:gd name="connsiteX32" fmla="*/ 0 w 241400"/>
              <a:gd name="connsiteY32" fmla="*/ 129529 h 345756"/>
              <a:gd name="connsiteX33" fmla="*/ 32428 w 241400"/>
              <a:gd name="connsiteY33" fmla="*/ 129529 h 345756"/>
              <a:gd name="connsiteX34" fmla="*/ 32428 w 241400"/>
              <a:gd name="connsiteY34" fmla="*/ 234032 h 345756"/>
              <a:gd name="connsiteX35" fmla="*/ 0 w 241400"/>
              <a:gd name="connsiteY35" fmla="*/ 234032 h 345756"/>
              <a:gd name="connsiteX36" fmla="*/ 0 w 241400"/>
              <a:gd name="connsiteY36" fmla="*/ 184360 h 345756"/>
              <a:gd name="connsiteX37" fmla="*/ 0 w 241400"/>
              <a:gd name="connsiteY37" fmla="*/ 80523 h 345756"/>
              <a:gd name="connsiteX38" fmla="*/ 241400 w 241400"/>
              <a:gd name="connsiteY38" fmla="*/ 80523 h 345756"/>
              <a:gd name="connsiteX39" fmla="*/ 241400 w 241400"/>
              <a:gd name="connsiteY39" fmla="*/ 109957 h 345756"/>
              <a:gd name="connsiteX40" fmla="*/ 120700 w 241400"/>
              <a:gd name="connsiteY40" fmla="*/ 109957 h 345756"/>
              <a:gd name="connsiteX41" fmla="*/ 0 w 241400"/>
              <a:gd name="connsiteY41" fmla="*/ 109957 h 345756"/>
              <a:gd name="connsiteX42" fmla="*/ 120700 w 241400"/>
              <a:gd name="connsiteY42" fmla="*/ 0 h 345756"/>
              <a:gd name="connsiteX43" fmla="*/ 241400 w 241400"/>
              <a:gd name="connsiteY43" fmla="*/ 40101 h 345756"/>
              <a:gd name="connsiteX44" fmla="*/ 241400 w 241400"/>
              <a:gd name="connsiteY44" fmla="*/ 70498 h 345756"/>
              <a:gd name="connsiteX45" fmla="*/ 120700 w 241400"/>
              <a:gd name="connsiteY45" fmla="*/ 30397 h 345756"/>
              <a:gd name="connsiteX46" fmla="*/ 0 w 241400"/>
              <a:gd name="connsiteY46" fmla="*/ 70498 h 345756"/>
              <a:gd name="connsiteX47" fmla="*/ 0 w 241400"/>
              <a:gd name="connsiteY47" fmla="*/ 40101 h 345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1400" h="345756">
                <a:moveTo>
                  <a:pt x="241400" y="281835"/>
                </a:moveTo>
                <a:lnTo>
                  <a:pt x="241400" y="311912"/>
                </a:lnTo>
                <a:cubicBezTo>
                  <a:pt x="240758" y="313681"/>
                  <a:pt x="229057" y="333806"/>
                  <a:pt x="151992" y="333806"/>
                </a:cubicBezTo>
                <a:lnTo>
                  <a:pt x="89407" y="333806"/>
                </a:lnTo>
                <a:cubicBezTo>
                  <a:pt x="10361" y="334411"/>
                  <a:pt x="1505" y="344664"/>
                  <a:pt x="0" y="345756"/>
                </a:cubicBezTo>
                <a:lnTo>
                  <a:pt x="0" y="315680"/>
                </a:lnTo>
                <a:cubicBezTo>
                  <a:pt x="1505" y="314588"/>
                  <a:pt x="10361" y="304335"/>
                  <a:pt x="89407" y="303730"/>
                </a:cubicBezTo>
                <a:lnTo>
                  <a:pt x="151992" y="303730"/>
                </a:lnTo>
                <a:cubicBezTo>
                  <a:pt x="229057" y="303730"/>
                  <a:pt x="240758" y="283604"/>
                  <a:pt x="241400" y="281835"/>
                </a:cubicBezTo>
                <a:close/>
                <a:moveTo>
                  <a:pt x="241400" y="231708"/>
                </a:moveTo>
                <a:lnTo>
                  <a:pt x="241400" y="261785"/>
                </a:lnTo>
                <a:cubicBezTo>
                  <a:pt x="240758" y="263554"/>
                  <a:pt x="229057" y="283679"/>
                  <a:pt x="151992" y="283679"/>
                </a:cubicBezTo>
                <a:lnTo>
                  <a:pt x="89407" y="283679"/>
                </a:lnTo>
                <a:cubicBezTo>
                  <a:pt x="10361" y="284284"/>
                  <a:pt x="1505" y="294539"/>
                  <a:pt x="0" y="295631"/>
                </a:cubicBezTo>
                <a:lnTo>
                  <a:pt x="0" y="265553"/>
                </a:lnTo>
                <a:cubicBezTo>
                  <a:pt x="1505" y="264461"/>
                  <a:pt x="10361" y="254208"/>
                  <a:pt x="89407" y="253603"/>
                </a:cubicBezTo>
                <a:lnTo>
                  <a:pt x="151992" y="253603"/>
                </a:lnTo>
                <a:cubicBezTo>
                  <a:pt x="229057" y="253603"/>
                  <a:pt x="240758" y="233478"/>
                  <a:pt x="241400" y="231708"/>
                </a:cubicBezTo>
                <a:close/>
                <a:moveTo>
                  <a:pt x="208972" y="129529"/>
                </a:moveTo>
                <a:lnTo>
                  <a:pt x="241399" y="129529"/>
                </a:lnTo>
                <a:lnTo>
                  <a:pt x="241399" y="211987"/>
                </a:lnTo>
                <a:cubicBezTo>
                  <a:pt x="240971" y="213169"/>
                  <a:pt x="235558" y="222563"/>
                  <a:pt x="208972" y="228655"/>
                </a:cubicBezTo>
                <a:close/>
                <a:moveTo>
                  <a:pt x="139314" y="129529"/>
                </a:moveTo>
                <a:lnTo>
                  <a:pt x="171742" y="129529"/>
                </a:lnTo>
                <a:lnTo>
                  <a:pt x="171742" y="234032"/>
                </a:lnTo>
                <a:lnTo>
                  <a:pt x="139314" y="234032"/>
                </a:lnTo>
                <a:lnTo>
                  <a:pt x="139314" y="184360"/>
                </a:lnTo>
                <a:close/>
                <a:moveTo>
                  <a:pt x="69657" y="129529"/>
                </a:moveTo>
                <a:lnTo>
                  <a:pt x="102085" y="129529"/>
                </a:lnTo>
                <a:lnTo>
                  <a:pt x="102085" y="234032"/>
                </a:lnTo>
                <a:lnTo>
                  <a:pt x="69657" y="234032"/>
                </a:lnTo>
                <a:lnTo>
                  <a:pt x="69657" y="184360"/>
                </a:lnTo>
                <a:close/>
                <a:moveTo>
                  <a:pt x="0" y="129529"/>
                </a:moveTo>
                <a:lnTo>
                  <a:pt x="32428" y="129529"/>
                </a:lnTo>
                <a:lnTo>
                  <a:pt x="32428" y="234032"/>
                </a:lnTo>
                <a:lnTo>
                  <a:pt x="0" y="234032"/>
                </a:lnTo>
                <a:lnTo>
                  <a:pt x="0" y="184360"/>
                </a:lnTo>
                <a:close/>
                <a:moveTo>
                  <a:pt x="0" y="80523"/>
                </a:moveTo>
                <a:lnTo>
                  <a:pt x="241400" y="80523"/>
                </a:lnTo>
                <a:lnTo>
                  <a:pt x="241400" y="109957"/>
                </a:lnTo>
                <a:lnTo>
                  <a:pt x="120700" y="109957"/>
                </a:lnTo>
                <a:lnTo>
                  <a:pt x="0" y="109957"/>
                </a:lnTo>
                <a:close/>
                <a:moveTo>
                  <a:pt x="120700" y="0"/>
                </a:moveTo>
                <a:lnTo>
                  <a:pt x="241400" y="40101"/>
                </a:lnTo>
                <a:lnTo>
                  <a:pt x="241400" y="70498"/>
                </a:lnTo>
                <a:lnTo>
                  <a:pt x="120700" y="30397"/>
                </a:lnTo>
                <a:lnTo>
                  <a:pt x="0" y="70498"/>
                </a:lnTo>
                <a:lnTo>
                  <a:pt x="0" y="40101"/>
                </a:lnTo>
                <a:close/>
              </a:path>
            </a:pathLst>
          </a:custGeom>
          <a:solidFill>
            <a:srgbClr val="009CA6"/>
          </a:solidFill>
          <a:ln w="171" cap="flat">
            <a:noFill/>
            <a:prstDash val="solid"/>
            <a:miter/>
          </a:ln>
        </p:spPr>
        <p:txBody>
          <a:bodyPr rtlCol="0" anchor="ctr"/>
          <a:lstStyle/>
          <a:p>
            <a:endParaRPr lang="en-US" sz="1800"/>
          </a:p>
        </p:txBody>
      </p:sp>
      <p:graphicFrame>
        <p:nvGraphicFramePr>
          <p:cNvPr id="7" name="Table 6">
            <a:extLst>
              <a:ext uri="{FF2B5EF4-FFF2-40B4-BE49-F238E27FC236}">
                <a16:creationId xmlns:a16="http://schemas.microsoft.com/office/drawing/2014/main" id="{6D2E29B9-33D5-82BA-D6FF-8A1CEEC87471}"/>
              </a:ext>
            </a:extLst>
          </p:cNvPr>
          <p:cNvGraphicFramePr/>
          <p:nvPr userDrawn="1">
            <p:extLst>
              <p:ext uri="{D42A27DB-BD31-4B8C-83A1-F6EECF244321}">
                <p14:modId xmlns:p14="http://schemas.microsoft.com/office/powerpoint/2010/main" val="1175891811"/>
              </p:ext>
            </p:extLst>
          </p:nvPr>
        </p:nvGraphicFramePr>
        <p:xfrm>
          <a:off x="377694" y="1021476"/>
          <a:ext cx="11478130" cy="5090215"/>
        </p:xfrm>
        <a:graphic>
          <a:graphicData uri="http://schemas.openxmlformats.org/drawingml/2006/table">
            <a:tbl>
              <a:tblPr firstRow="1" bandRow="1">
                <a:tableStyleId>{5C22544A-7EE6-4342-B048-85BDC9FD1C3A}</a:tableStyleId>
              </a:tblPr>
              <a:tblGrid>
                <a:gridCol w="1147813">
                  <a:extLst>
                    <a:ext uri="{9D8B030D-6E8A-4147-A177-3AD203B41FA5}">
                      <a16:colId xmlns:a16="http://schemas.microsoft.com/office/drawing/2014/main" val="3264573769"/>
                    </a:ext>
                  </a:extLst>
                </a:gridCol>
                <a:gridCol w="1147813">
                  <a:extLst>
                    <a:ext uri="{9D8B030D-6E8A-4147-A177-3AD203B41FA5}">
                      <a16:colId xmlns:a16="http://schemas.microsoft.com/office/drawing/2014/main" val="1367356813"/>
                    </a:ext>
                  </a:extLst>
                </a:gridCol>
                <a:gridCol w="1147813">
                  <a:extLst>
                    <a:ext uri="{9D8B030D-6E8A-4147-A177-3AD203B41FA5}">
                      <a16:colId xmlns:a16="http://schemas.microsoft.com/office/drawing/2014/main" val="1394269763"/>
                    </a:ext>
                  </a:extLst>
                </a:gridCol>
                <a:gridCol w="1147813">
                  <a:extLst>
                    <a:ext uri="{9D8B030D-6E8A-4147-A177-3AD203B41FA5}">
                      <a16:colId xmlns:a16="http://schemas.microsoft.com/office/drawing/2014/main" val="2534594235"/>
                    </a:ext>
                  </a:extLst>
                </a:gridCol>
                <a:gridCol w="1147813">
                  <a:extLst>
                    <a:ext uri="{9D8B030D-6E8A-4147-A177-3AD203B41FA5}">
                      <a16:colId xmlns:a16="http://schemas.microsoft.com/office/drawing/2014/main" val="2223743119"/>
                    </a:ext>
                  </a:extLst>
                </a:gridCol>
                <a:gridCol w="1147813">
                  <a:extLst>
                    <a:ext uri="{9D8B030D-6E8A-4147-A177-3AD203B41FA5}">
                      <a16:colId xmlns:a16="http://schemas.microsoft.com/office/drawing/2014/main" val="3434248028"/>
                    </a:ext>
                  </a:extLst>
                </a:gridCol>
                <a:gridCol w="1147813">
                  <a:extLst>
                    <a:ext uri="{9D8B030D-6E8A-4147-A177-3AD203B41FA5}">
                      <a16:colId xmlns:a16="http://schemas.microsoft.com/office/drawing/2014/main" val="4211982883"/>
                    </a:ext>
                  </a:extLst>
                </a:gridCol>
                <a:gridCol w="1147813">
                  <a:extLst>
                    <a:ext uri="{9D8B030D-6E8A-4147-A177-3AD203B41FA5}">
                      <a16:colId xmlns:a16="http://schemas.microsoft.com/office/drawing/2014/main" val="3710382823"/>
                    </a:ext>
                  </a:extLst>
                </a:gridCol>
                <a:gridCol w="1147813">
                  <a:extLst>
                    <a:ext uri="{9D8B030D-6E8A-4147-A177-3AD203B41FA5}">
                      <a16:colId xmlns:a16="http://schemas.microsoft.com/office/drawing/2014/main" val="1074802666"/>
                    </a:ext>
                  </a:extLst>
                </a:gridCol>
                <a:gridCol w="1147813">
                  <a:extLst>
                    <a:ext uri="{9D8B030D-6E8A-4147-A177-3AD203B41FA5}">
                      <a16:colId xmlns:a16="http://schemas.microsoft.com/office/drawing/2014/main" val="23095962"/>
                    </a:ext>
                  </a:extLst>
                </a:gridCol>
              </a:tblGrid>
              <a:tr h="833131">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767718853"/>
                  </a:ext>
                </a:extLst>
              </a:tr>
              <a:tr h="833131">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1743219964"/>
                  </a:ext>
                </a:extLst>
              </a:tr>
              <a:tr h="833131">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645136461"/>
                  </a:ext>
                </a:extLst>
              </a:tr>
              <a:tr h="924560">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83711069"/>
                  </a:ext>
                </a:extLst>
              </a:tr>
              <a:tr h="833131">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606229287"/>
                  </a:ext>
                </a:extLst>
              </a:tr>
              <a:tr h="833131">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426155430"/>
                  </a:ext>
                </a:extLst>
              </a:tr>
            </a:tbl>
          </a:graphicData>
        </a:graphic>
      </p:graphicFrame>
    </p:spTree>
    <p:extLst>
      <p:ext uri="{BB962C8B-B14F-4D97-AF65-F5344CB8AC3E}">
        <p14:creationId xmlns:p14="http://schemas.microsoft.com/office/powerpoint/2010/main" val="1075199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theme" Target="../theme/theme2.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26" Type="http://schemas.openxmlformats.org/officeDocument/2006/relationships/slideLayout" Target="../slideLayouts/slideLayout55.xml"/><Relationship Id="rId21" Type="http://schemas.openxmlformats.org/officeDocument/2006/relationships/slideLayout" Target="../slideLayouts/slideLayout50.xml"/><Relationship Id="rId42" Type="http://schemas.openxmlformats.org/officeDocument/2006/relationships/slideLayout" Target="../slideLayouts/slideLayout71.xml"/><Relationship Id="rId47" Type="http://schemas.openxmlformats.org/officeDocument/2006/relationships/slideLayout" Target="../slideLayouts/slideLayout76.xml"/><Relationship Id="rId63" Type="http://schemas.openxmlformats.org/officeDocument/2006/relationships/slideLayout" Target="../slideLayouts/slideLayout92.xml"/><Relationship Id="rId68" Type="http://schemas.openxmlformats.org/officeDocument/2006/relationships/slideLayout" Target="../slideLayouts/slideLayout97.xml"/><Relationship Id="rId16" Type="http://schemas.openxmlformats.org/officeDocument/2006/relationships/slideLayout" Target="../slideLayouts/slideLayout45.xml"/><Relationship Id="rId11" Type="http://schemas.openxmlformats.org/officeDocument/2006/relationships/slideLayout" Target="../slideLayouts/slideLayout40.xml"/><Relationship Id="rId32" Type="http://schemas.openxmlformats.org/officeDocument/2006/relationships/slideLayout" Target="../slideLayouts/slideLayout61.xml"/><Relationship Id="rId37" Type="http://schemas.openxmlformats.org/officeDocument/2006/relationships/slideLayout" Target="../slideLayouts/slideLayout66.xml"/><Relationship Id="rId53" Type="http://schemas.openxmlformats.org/officeDocument/2006/relationships/slideLayout" Target="../slideLayouts/slideLayout82.xml"/><Relationship Id="rId58" Type="http://schemas.openxmlformats.org/officeDocument/2006/relationships/slideLayout" Target="../slideLayouts/slideLayout87.xml"/><Relationship Id="rId74" Type="http://schemas.openxmlformats.org/officeDocument/2006/relationships/slideLayout" Target="../slideLayouts/slideLayout103.xml"/><Relationship Id="rId79" Type="http://schemas.openxmlformats.org/officeDocument/2006/relationships/tags" Target="../tags/tag2.xml"/><Relationship Id="rId5" Type="http://schemas.openxmlformats.org/officeDocument/2006/relationships/slideLayout" Target="../slideLayouts/slideLayout34.xml"/><Relationship Id="rId61" Type="http://schemas.openxmlformats.org/officeDocument/2006/relationships/slideLayout" Target="../slideLayouts/slideLayout90.xml"/><Relationship Id="rId19" Type="http://schemas.openxmlformats.org/officeDocument/2006/relationships/slideLayout" Target="../slideLayouts/slideLayout48.xml"/><Relationship Id="rId14" Type="http://schemas.openxmlformats.org/officeDocument/2006/relationships/slideLayout" Target="../slideLayouts/slideLayout43.xml"/><Relationship Id="rId22" Type="http://schemas.openxmlformats.org/officeDocument/2006/relationships/slideLayout" Target="../slideLayouts/slideLayout51.xml"/><Relationship Id="rId27" Type="http://schemas.openxmlformats.org/officeDocument/2006/relationships/slideLayout" Target="../slideLayouts/slideLayout56.xml"/><Relationship Id="rId30" Type="http://schemas.openxmlformats.org/officeDocument/2006/relationships/slideLayout" Target="../slideLayouts/slideLayout59.xml"/><Relationship Id="rId35" Type="http://schemas.openxmlformats.org/officeDocument/2006/relationships/slideLayout" Target="../slideLayouts/slideLayout64.xml"/><Relationship Id="rId43" Type="http://schemas.openxmlformats.org/officeDocument/2006/relationships/slideLayout" Target="../slideLayouts/slideLayout72.xml"/><Relationship Id="rId48" Type="http://schemas.openxmlformats.org/officeDocument/2006/relationships/slideLayout" Target="../slideLayouts/slideLayout77.xml"/><Relationship Id="rId56" Type="http://schemas.openxmlformats.org/officeDocument/2006/relationships/slideLayout" Target="../slideLayouts/slideLayout85.xml"/><Relationship Id="rId64" Type="http://schemas.openxmlformats.org/officeDocument/2006/relationships/slideLayout" Target="../slideLayouts/slideLayout93.xml"/><Relationship Id="rId69" Type="http://schemas.openxmlformats.org/officeDocument/2006/relationships/slideLayout" Target="../slideLayouts/slideLayout98.xml"/><Relationship Id="rId77" Type="http://schemas.openxmlformats.org/officeDocument/2006/relationships/theme" Target="../theme/theme3.xml"/><Relationship Id="rId8" Type="http://schemas.openxmlformats.org/officeDocument/2006/relationships/slideLayout" Target="../slideLayouts/slideLayout37.xml"/><Relationship Id="rId51" Type="http://schemas.openxmlformats.org/officeDocument/2006/relationships/slideLayout" Target="../slideLayouts/slideLayout80.xml"/><Relationship Id="rId72" Type="http://schemas.openxmlformats.org/officeDocument/2006/relationships/slideLayout" Target="../slideLayouts/slideLayout101.xml"/><Relationship Id="rId80" Type="http://schemas.openxmlformats.org/officeDocument/2006/relationships/oleObject" Target="../embeddings/oleObject1.bin"/><Relationship Id="rId3" Type="http://schemas.openxmlformats.org/officeDocument/2006/relationships/slideLayout" Target="../slideLayouts/slideLayout32.xml"/><Relationship Id="rId12" Type="http://schemas.openxmlformats.org/officeDocument/2006/relationships/slideLayout" Target="../slideLayouts/slideLayout41.xml"/><Relationship Id="rId17" Type="http://schemas.openxmlformats.org/officeDocument/2006/relationships/slideLayout" Target="../slideLayouts/slideLayout46.xml"/><Relationship Id="rId25" Type="http://schemas.openxmlformats.org/officeDocument/2006/relationships/slideLayout" Target="../slideLayouts/slideLayout54.xml"/><Relationship Id="rId33" Type="http://schemas.openxmlformats.org/officeDocument/2006/relationships/slideLayout" Target="../slideLayouts/slideLayout62.xml"/><Relationship Id="rId38" Type="http://schemas.openxmlformats.org/officeDocument/2006/relationships/slideLayout" Target="../slideLayouts/slideLayout67.xml"/><Relationship Id="rId46" Type="http://schemas.openxmlformats.org/officeDocument/2006/relationships/slideLayout" Target="../slideLayouts/slideLayout75.xml"/><Relationship Id="rId59" Type="http://schemas.openxmlformats.org/officeDocument/2006/relationships/slideLayout" Target="../slideLayouts/slideLayout88.xml"/><Relationship Id="rId67" Type="http://schemas.openxmlformats.org/officeDocument/2006/relationships/slideLayout" Target="../slideLayouts/slideLayout96.xml"/><Relationship Id="rId20" Type="http://schemas.openxmlformats.org/officeDocument/2006/relationships/slideLayout" Target="../slideLayouts/slideLayout49.xml"/><Relationship Id="rId41" Type="http://schemas.openxmlformats.org/officeDocument/2006/relationships/slideLayout" Target="../slideLayouts/slideLayout70.xml"/><Relationship Id="rId54" Type="http://schemas.openxmlformats.org/officeDocument/2006/relationships/slideLayout" Target="../slideLayouts/slideLayout83.xml"/><Relationship Id="rId62" Type="http://schemas.openxmlformats.org/officeDocument/2006/relationships/slideLayout" Target="../slideLayouts/slideLayout91.xml"/><Relationship Id="rId70" Type="http://schemas.openxmlformats.org/officeDocument/2006/relationships/slideLayout" Target="../slideLayouts/slideLayout99.xml"/><Relationship Id="rId75" Type="http://schemas.openxmlformats.org/officeDocument/2006/relationships/slideLayout" Target="../slideLayouts/slideLayout104.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5" Type="http://schemas.openxmlformats.org/officeDocument/2006/relationships/slideLayout" Target="../slideLayouts/slideLayout44.xml"/><Relationship Id="rId23" Type="http://schemas.openxmlformats.org/officeDocument/2006/relationships/slideLayout" Target="../slideLayouts/slideLayout52.xml"/><Relationship Id="rId28" Type="http://schemas.openxmlformats.org/officeDocument/2006/relationships/slideLayout" Target="../slideLayouts/slideLayout57.xml"/><Relationship Id="rId36" Type="http://schemas.openxmlformats.org/officeDocument/2006/relationships/slideLayout" Target="../slideLayouts/slideLayout65.xml"/><Relationship Id="rId49" Type="http://schemas.openxmlformats.org/officeDocument/2006/relationships/slideLayout" Target="../slideLayouts/slideLayout78.xml"/><Relationship Id="rId57" Type="http://schemas.openxmlformats.org/officeDocument/2006/relationships/slideLayout" Target="../slideLayouts/slideLayout86.xml"/><Relationship Id="rId10" Type="http://schemas.openxmlformats.org/officeDocument/2006/relationships/slideLayout" Target="../slideLayouts/slideLayout39.xml"/><Relationship Id="rId31" Type="http://schemas.openxmlformats.org/officeDocument/2006/relationships/slideLayout" Target="../slideLayouts/slideLayout60.xml"/><Relationship Id="rId44" Type="http://schemas.openxmlformats.org/officeDocument/2006/relationships/slideLayout" Target="../slideLayouts/slideLayout73.xml"/><Relationship Id="rId52" Type="http://schemas.openxmlformats.org/officeDocument/2006/relationships/slideLayout" Target="../slideLayouts/slideLayout81.xml"/><Relationship Id="rId60" Type="http://schemas.openxmlformats.org/officeDocument/2006/relationships/slideLayout" Target="../slideLayouts/slideLayout89.xml"/><Relationship Id="rId65" Type="http://schemas.openxmlformats.org/officeDocument/2006/relationships/slideLayout" Target="../slideLayouts/slideLayout94.xml"/><Relationship Id="rId73" Type="http://schemas.openxmlformats.org/officeDocument/2006/relationships/slideLayout" Target="../slideLayouts/slideLayout102.xml"/><Relationship Id="rId78" Type="http://schemas.openxmlformats.org/officeDocument/2006/relationships/tags" Target="../tags/tag1.xml"/><Relationship Id="rId81" Type="http://schemas.openxmlformats.org/officeDocument/2006/relationships/image" Target="../media/image4.emf"/><Relationship Id="rId4" Type="http://schemas.openxmlformats.org/officeDocument/2006/relationships/slideLayout" Target="../slideLayouts/slideLayout33.xml"/><Relationship Id="rId9" Type="http://schemas.openxmlformats.org/officeDocument/2006/relationships/slideLayout" Target="../slideLayouts/slideLayout38.xml"/><Relationship Id="rId13" Type="http://schemas.openxmlformats.org/officeDocument/2006/relationships/slideLayout" Target="../slideLayouts/slideLayout42.xml"/><Relationship Id="rId18" Type="http://schemas.openxmlformats.org/officeDocument/2006/relationships/slideLayout" Target="../slideLayouts/slideLayout47.xml"/><Relationship Id="rId39" Type="http://schemas.openxmlformats.org/officeDocument/2006/relationships/slideLayout" Target="../slideLayouts/slideLayout68.xml"/><Relationship Id="rId34" Type="http://schemas.openxmlformats.org/officeDocument/2006/relationships/slideLayout" Target="../slideLayouts/slideLayout63.xml"/><Relationship Id="rId50" Type="http://schemas.openxmlformats.org/officeDocument/2006/relationships/slideLayout" Target="../slideLayouts/slideLayout79.xml"/><Relationship Id="rId55" Type="http://schemas.openxmlformats.org/officeDocument/2006/relationships/slideLayout" Target="../slideLayouts/slideLayout84.xml"/><Relationship Id="rId76" Type="http://schemas.openxmlformats.org/officeDocument/2006/relationships/slideLayout" Target="../slideLayouts/slideLayout105.xml"/><Relationship Id="rId7" Type="http://schemas.openxmlformats.org/officeDocument/2006/relationships/slideLayout" Target="../slideLayouts/slideLayout36.xml"/><Relationship Id="rId71" Type="http://schemas.openxmlformats.org/officeDocument/2006/relationships/slideLayout" Target="../slideLayouts/slideLayout100.xml"/><Relationship Id="rId2" Type="http://schemas.openxmlformats.org/officeDocument/2006/relationships/slideLayout" Target="../slideLayouts/slideLayout31.xml"/><Relationship Id="rId29" Type="http://schemas.openxmlformats.org/officeDocument/2006/relationships/slideLayout" Target="../slideLayouts/slideLayout58.xml"/><Relationship Id="rId24" Type="http://schemas.openxmlformats.org/officeDocument/2006/relationships/slideLayout" Target="../slideLayouts/slideLayout53.xml"/><Relationship Id="rId40" Type="http://schemas.openxmlformats.org/officeDocument/2006/relationships/slideLayout" Target="../slideLayouts/slideLayout69.xml"/><Relationship Id="rId45" Type="http://schemas.openxmlformats.org/officeDocument/2006/relationships/slideLayout" Target="../slideLayouts/slideLayout74.xml"/><Relationship Id="rId66" Type="http://schemas.openxmlformats.org/officeDocument/2006/relationships/slideLayout" Target="../slideLayouts/slideLayout9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900">
                <a:solidFill>
                  <a:srgbClr val="FFFFFF"/>
                </a:solidFill>
              </a:defRPr>
            </a:lvl1pPr>
          </a:lstStyle>
          <a:p>
            <a:r>
              <a:rPr lang="en-US"/>
              <a:t>20XX</a:t>
            </a:r>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900" cap="all" baseline="0">
                <a:solidFill>
                  <a:srgbClr val="FFFFFF"/>
                </a:solidFill>
              </a:defRPr>
            </a:lvl1pPr>
          </a:lstStyle>
          <a:p>
            <a:r>
              <a:rPr lang="en-US"/>
              <a:t>Presentation Title</a:t>
            </a:r>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1050">
                <a:solidFill>
                  <a:srgbClr val="FFFFFF"/>
                </a:solidFill>
              </a:defRPr>
            </a:lvl1pPr>
          </a:lstStyle>
          <a:p>
            <a:fld id="{3A98EE3D-8CD1-4C3F-BD1C-C98C9596463C}" type="slidenum">
              <a:rPr lang="en-US" smtClean="0"/>
              <a:t>‹#›</a:t>
            </a:fld>
            <a:endParaRPr lang="en-US"/>
          </a:p>
        </p:txBody>
      </p:sp>
      <p:cxnSp>
        <p:nvCxnSpPr>
          <p:cNvPr id="10" name="Straight Connector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3017476"/>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 id="2147483768" r:id="rId11"/>
    <p:sldLayoutId id="2147483769" r:id="rId12"/>
    <p:sldLayoutId id="2147483770" r:id="rId13"/>
    <p:sldLayoutId id="2147483771" r:id="rId14"/>
    <p:sldLayoutId id="2147483772" r:id="rId15"/>
    <p:sldLayoutId id="2147483773" r:id="rId16"/>
    <p:sldLayoutId id="2147483774" r:id="rId17"/>
  </p:sldLayoutIdLst>
  <p:hf sldNum="0" hdr="0" ftr="0" dt="0"/>
  <p:txStyles>
    <p:titleStyle>
      <a:lvl1pPr algn="l" defTabSz="914400" rtl="0" eaLnBrk="1" latinLnBrk="0" hangingPunct="1">
        <a:lnSpc>
          <a:spcPct val="90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5/6/2026</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622337562"/>
      </p:ext>
    </p:extLst>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80" r:id="rId5"/>
    <p:sldLayoutId id="2147483781" r:id="rId6"/>
    <p:sldLayoutId id="2147483782" r:id="rId7"/>
    <p:sldLayoutId id="2147483783" r:id="rId8"/>
    <p:sldLayoutId id="2147483784" r:id="rId9"/>
    <p:sldLayoutId id="2147483785" r:id="rId10"/>
    <p:sldLayoutId id="2147483786" r:id="rId11"/>
    <p:sldLayoutId id="2147483787" r:id="rId12"/>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CDEEDC80-A6AE-4D71-8BED-4E85BC9C5D6B}"/>
              </a:ext>
            </a:extLst>
          </p:cNvPr>
          <p:cNvGraphicFramePr>
            <a:graphicFrameLocks noChangeAspect="1"/>
          </p:cNvGraphicFramePr>
          <p:nvPr>
            <p:custDataLst>
              <p:tags r:id="rId78"/>
            </p:custDataLst>
            <p:extLst>
              <p:ext uri="{D42A27DB-BD31-4B8C-83A1-F6EECF244321}">
                <p14:modId xmlns:p14="http://schemas.microsoft.com/office/powerpoint/2010/main" val="22812069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0" imgW="530" imgH="531" progId="TCLayout.ActiveDocument.1">
                  <p:embed/>
                </p:oleObj>
              </mc:Choice>
              <mc:Fallback>
                <p:oleObj name="think-cell Slide" r:id="rId80" imgW="530" imgH="531" progId="TCLayout.ActiveDocument.1">
                  <p:embed/>
                  <p:pic>
                    <p:nvPicPr>
                      <p:cNvPr id="8" name="Object 7" hidden="1">
                        <a:extLst>
                          <a:ext uri="{FF2B5EF4-FFF2-40B4-BE49-F238E27FC236}">
                            <a16:creationId xmlns:a16="http://schemas.microsoft.com/office/drawing/2014/main" id="{CDEEDC80-A6AE-4D71-8BED-4E85BC9C5D6B}"/>
                          </a:ext>
                        </a:extLst>
                      </p:cNvPr>
                      <p:cNvPicPr/>
                      <p:nvPr/>
                    </p:nvPicPr>
                    <p:blipFill>
                      <a:blip r:embed="rId81"/>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E8D99B60-9158-488E-8BCC-87D5B5BCDFBF}"/>
              </a:ext>
            </a:extLst>
          </p:cNvPr>
          <p:cNvSpPr/>
          <p:nvPr>
            <p:custDataLst>
              <p:tags r:id="rId79"/>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3200" b="0" i="0" baseline="0">
              <a:latin typeface="Georgia" panose="02040502050405020303" pitchFamily="18" charset="0"/>
              <a:ea typeface="+mj-ea"/>
              <a:cs typeface="+mj-cs"/>
              <a:sym typeface="Georgia" panose="02040502050405020303" pitchFamily="18" charset="0"/>
            </a:endParaRPr>
          </a:p>
        </p:txBody>
      </p:sp>
      <p:sp>
        <p:nvSpPr>
          <p:cNvPr id="2" name="Title Placeholder 1">
            <a:extLst>
              <a:ext uri="{FF2B5EF4-FFF2-40B4-BE49-F238E27FC236}">
                <a16:creationId xmlns:a16="http://schemas.microsoft.com/office/drawing/2014/main" id="{37BB7F75-52C6-40D5-8388-347CF6B3BAF8}"/>
              </a:ext>
            </a:extLst>
          </p:cNvPr>
          <p:cNvSpPr>
            <a:spLocks noGrp="1"/>
          </p:cNvSpPr>
          <p:nvPr>
            <p:ph type="title"/>
          </p:nvPr>
        </p:nvSpPr>
        <p:spPr>
          <a:xfrm>
            <a:off x="350520" y="381002"/>
            <a:ext cx="11315700" cy="438150"/>
          </a:xfrm>
          <a:prstGeom prst="rect">
            <a:avLst/>
          </a:prstGeom>
        </p:spPr>
        <p:txBody>
          <a:bodyPr vert="horz" lIns="0" tIns="0" rIns="0" bIns="0" rtlCol="0" anchor="t">
            <a:noAutofit/>
          </a:bodyPr>
          <a:lstStyle/>
          <a:p>
            <a:r>
              <a:rPr lang="en-US"/>
              <a:t>Click to edit title</a:t>
            </a:r>
          </a:p>
        </p:txBody>
      </p:sp>
      <p:sp>
        <p:nvSpPr>
          <p:cNvPr id="3" name="Text Placeholder 2">
            <a:extLst>
              <a:ext uri="{FF2B5EF4-FFF2-40B4-BE49-F238E27FC236}">
                <a16:creationId xmlns:a16="http://schemas.microsoft.com/office/drawing/2014/main" id="{C5809464-EA83-4E37-8A02-61A16616FE31}"/>
              </a:ext>
            </a:extLst>
          </p:cNvPr>
          <p:cNvSpPr>
            <a:spLocks noGrp="1"/>
          </p:cNvSpPr>
          <p:nvPr>
            <p:ph type="body" idx="1"/>
          </p:nvPr>
        </p:nvSpPr>
        <p:spPr>
          <a:xfrm>
            <a:off x="350520" y="1719072"/>
            <a:ext cx="11315700" cy="4023360"/>
          </a:xfrm>
          <a:prstGeom prst="rect">
            <a:avLst/>
          </a:prstGeom>
        </p:spPr>
        <p:txBody>
          <a:bodyPr vert="horz" lIns="0" tIns="0" rIns="0" bIns="0" rtlCol="0">
            <a:noAutofit/>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A80DC250-A7AB-924E-9520-907FE62E8E91}"/>
              </a:ext>
            </a:extLst>
          </p:cNvPr>
          <p:cNvSpPr txBox="1"/>
          <p:nvPr/>
        </p:nvSpPr>
        <p:spPr>
          <a:xfrm>
            <a:off x="11504890" y="6362188"/>
            <a:ext cx="350934" cy="153888"/>
          </a:xfrm>
          <a:prstGeom prst="rect">
            <a:avLst/>
          </a:prstGeom>
          <a:noFill/>
        </p:spPr>
        <p:txBody>
          <a:bodyPr wrap="square" lIns="0" tIns="0" rIns="0" bIns="0" rtlCol="0">
            <a:spAutoFit/>
          </a:bodyPr>
          <a:lstStyle/>
          <a:p>
            <a:pPr algn="r"/>
            <a:fld id="{A9D3C46F-8465-6948-8418-CACF6F0DE93E}" type="slidenum">
              <a:rPr lang="en-US" sz="1000" smtClean="0">
                <a:solidFill>
                  <a:schemeClr val="tx1"/>
                </a:solidFill>
              </a:rPr>
              <a:pPr algn="r"/>
              <a:t>‹#›</a:t>
            </a:fld>
            <a:endParaRPr lang="en-US" sz="1000">
              <a:solidFill>
                <a:schemeClr val="tx1"/>
              </a:solidFill>
            </a:endParaRPr>
          </a:p>
        </p:txBody>
      </p:sp>
      <p:sp>
        <p:nvSpPr>
          <p:cNvPr id="9" name="Freeform 8">
            <a:extLst>
              <a:ext uri="{FF2B5EF4-FFF2-40B4-BE49-F238E27FC236}">
                <a16:creationId xmlns:a16="http://schemas.microsoft.com/office/drawing/2014/main" id="{B496F443-CBC9-D942-BCF6-03ABB20B2848}"/>
              </a:ext>
            </a:extLst>
          </p:cNvPr>
          <p:cNvSpPr/>
          <p:nvPr userDrawn="1"/>
        </p:nvSpPr>
        <p:spPr>
          <a:xfrm>
            <a:off x="354330" y="6246683"/>
            <a:ext cx="241400" cy="345756"/>
          </a:xfrm>
          <a:custGeom>
            <a:avLst/>
            <a:gdLst>
              <a:gd name="connsiteX0" fmla="*/ 241400 w 241400"/>
              <a:gd name="connsiteY0" fmla="*/ 281835 h 345756"/>
              <a:gd name="connsiteX1" fmla="*/ 241400 w 241400"/>
              <a:gd name="connsiteY1" fmla="*/ 311912 h 345756"/>
              <a:gd name="connsiteX2" fmla="*/ 151992 w 241400"/>
              <a:gd name="connsiteY2" fmla="*/ 333806 h 345756"/>
              <a:gd name="connsiteX3" fmla="*/ 89407 w 241400"/>
              <a:gd name="connsiteY3" fmla="*/ 333806 h 345756"/>
              <a:gd name="connsiteX4" fmla="*/ 0 w 241400"/>
              <a:gd name="connsiteY4" fmla="*/ 345756 h 345756"/>
              <a:gd name="connsiteX5" fmla="*/ 0 w 241400"/>
              <a:gd name="connsiteY5" fmla="*/ 315680 h 345756"/>
              <a:gd name="connsiteX6" fmla="*/ 89407 w 241400"/>
              <a:gd name="connsiteY6" fmla="*/ 303730 h 345756"/>
              <a:gd name="connsiteX7" fmla="*/ 151992 w 241400"/>
              <a:gd name="connsiteY7" fmla="*/ 303730 h 345756"/>
              <a:gd name="connsiteX8" fmla="*/ 241400 w 241400"/>
              <a:gd name="connsiteY8" fmla="*/ 281835 h 345756"/>
              <a:gd name="connsiteX9" fmla="*/ 241400 w 241400"/>
              <a:gd name="connsiteY9" fmla="*/ 231708 h 345756"/>
              <a:gd name="connsiteX10" fmla="*/ 241400 w 241400"/>
              <a:gd name="connsiteY10" fmla="*/ 261785 h 345756"/>
              <a:gd name="connsiteX11" fmla="*/ 151992 w 241400"/>
              <a:gd name="connsiteY11" fmla="*/ 283679 h 345756"/>
              <a:gd name="connsiteX12" fmla="*/ 89407 w 241400"/>
              <a:gd name="connsiteY12" fmla="*/ 283679 h 345756"/>
              <a:gd name="connsiteX13" fmla="*/ 0 w 241400"/>
              <a:gd name="connsiteY13" fmla="*/ 295631 h 345756"/>
              <a:gd name="connsiteX14" fmla="*/ 0 w 241400"/>
              <a:gd name="connsiteY14" fmla="*/ 265553 h 345756"/>
              <a:gd name="connsiteX15" fmla="*/ 89407 w 241400"/>
              <a:gd name="connsiteY15" fmla="*/ 253603 h 345756"/>
              <a:gd name="connsiteX16" fmla="*/ 151992 w 241400"/>
              <a:gd name="connsiteY16" fmla="*/ 253603 h 345756"/>
              <a:gd name="connsiteX17" fmla="*/ 241400 w 241400"/>
              <a:gd name="connsiteY17" fmla="*/ 231708 h 345756"/>
              <a:gd name="connsiteX18" fmla="*/ 208972 w 241400"/>
              <a:gd name="connsiteY18" fmla="*/ 129529 h 345756"/>
              <a:gd name="connsiteX19" fmla="*/ 241399 w 241400"/>
              <a:gd name="connsiteY19" fmla="*/ 129529 h 345756"/>
              <a:gd name="connsiteX20" fmla="*/ 241399 w 241400"/>
              <a:gd name="connsiteY20" fmla="*/ 211987 h 345756"/>
              <a:gd name="connsiteX21" fmla="*/ 208972 w 241400"/>
              <a:gd name="connsiteY21" fmla="*/ 228655 h 345756"/>
              <a:gd name="connsiteX22" fmla="*/ 139314 w 241400"/>
              <a:gd name="connsiteY22" fmla="*/ 129529 h 345756"/>
              <a:gd name="connsiteX23" fmla="*/ 171742 w 241400"/>
              <a:gd name="connsiteY23" fmla="*/ 129529 h 345756"/>
              <a:gd name="connsiteX24" fmla="*/ 171742 w 241400"/>
              <a:gd name="connsiteY24" fmla="*/ 234032 h 345756"/>
              <a:gd name="connsiteX25" fmla="*/ 139314 w 241400"/>
              <a:gd name="connsiteY25" fmla="*/ 234032 h 345756"/>
              <a:gd name="connsiteX26" fmla="*/ 139314 w 241400"/>
              <a:gd name="connsiteY26" fmla="*/ 184360 h 345756"/>
              <a:gd name="connsiteX27" fmla="*/ 69657 w 241400"/>
              <a:gd name="connsiteY27" fmla="*/ 129529 h 345756"/>
              <a:gd name="connsiteX28" fmla="*/ 102085 w 241400"/>
              <a:gd name="connsiteY28" fmla="*/ 129529 h 345756"/>
              <a:gd name="connsiteX29" fmla="*/ 102085 w 241400"/>
              <a:gd name="connsiteY29" fmla="*/ 234032 h 345756"/>
              <a:gd name="connsiteX30" fmla="*/ 69657 w 241400"/>
              <a:gd name="connsiteY30" fmla="*/ 234032 h 345756"/>
              <a:gd name="connsiteX31" fmla="*/ 69657 w 241400"/>
              <a:gd name="connsiteY31" fmla="*/ 184360 h 345756"/>
              <a:gd name="connsiteX32" fmla="*/ 0 w 241400"/>
              <a:gd name="connsiteY32" fmla="*/ 129529 h 345756"/>
              <a:gd name="connsiteX33" fmla="*/ 32428 w 241400"/>
              <a:gd name="connsiteY33" fmla="*/ 129529 h 345756"/>
              <a:gd name="connsiteX34" fmla="*/ 32428 w 241400"/>
              <a:gd name="connsiteY34" fmla="*/ 234032 h 345756"/>
              <a:gd name="connsiteX35" fmla="*/ 0 w 241400"/>
              <a:gd name="connsiteY35" fmla="*/ 234032 h 345756"/>
              <a:gd name="connsiteX36" fmla="*/ 0 w 241400"/>
              <a:gd name="connsiteY36" fmla="*/ 184360 h 345756"/>
              <a:gd name="connsiteX37" fmla="*/ 0 w 241400"/>
              <a:gd name="connsiteY37" fmla="*/ 80523 h 345756"/>
              <a:gd name="connsiteX38" fmla="*/ 241400 w 241400"/>
              <a:gd name="connsiteY38" fmla="*/ 80523 h 345756"/>
              <a:gd name="connsiteX39" fmla="*/ 241400 w 241400"/>
              <a:gd name="connsiteY39" fmla="*/ 109957 h 345756"/>
              <a:gd name="connsiteX40" fmla="*/ 120700 w 241400"/>
              <a:gd name="connsiteY40" fmla="*/ 109957 h 345756"/>
              <a:gd name="connsiteX41" fmla="*/ 0 w 241400"/>
              <a:gd name="connsiteY41" fmla="*/ 109957 h 345756"/>
              <a:gd name="connsiteX42" fmla="*/ 120700 w 241400"/>
              <a:gd name="connsiteY42" fmla="*/ 0 h 345756"/>
              <a:gd name="connsiteX43" fmla="*/ 241400 w 241400"/>
              <a:gd name="connsiteY43" fmla="*/ 40101 h 345756"/>
              <a:gd name="connsiteX44" fmla="*/ 241400 w 241400"/>
              <a:gd name="connsiteY44" fmla="*/ 70498 h 345756"/>
              <a:gd name="connsiteX45" fmla="*/ 120700 w 241400"/>
              <a:gd name="connsiteY45" fmla="*/ 30397 h 345756"/>
              <a:gd name="connsiteX46" fmla="*/ 0 w 241400"/>
              <a:gd name="connsiteY46" fmla="*/ 70498 h 345756"/>
              <a:gd name="connsiteX47" fmla="*/ 0 w 241400"/>
              <a:gd name="connsiteY47" fmla="*/ 40101 h 345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1400" h="345756">
                <a:moveTo>
                  <a:pt x="241400" y="281835"/>
                </a:moveTo>
                <a:lnTo>
                  <a:pt x="241400" y="311912"/>
                </a:lnTo>
                <a:cubicBezTo>
                  <a:pt x="240758" y="313681"/>
                  <a:pt x="229057" y="333806"/>
                  <a:pt x="151992" y="333806"/>
                </a:cubicBezTo>
                <a:lnTo>
                  <a:pt x="89407" y="333806"/>
                </a:lnTo>
                <a:cubicBezTo>
                  <a:pt x="10361" y="334411"/>
                  <a:pt x="1505" y="344664"/>
                  <a:pt x="0" y="345756"/>
                </a:cubicBezTo>
                <a:lnTo>
                  <a:pt x="0" y="315680"/>
                </a:lnTo>
                <a:cubicBezTo>
                  <a:pt x="1505" y="314588"/>
                  <a:pt x="10361" y="304335"/>
                  <a:pt x="89407" y="303730"/>
                </a:cubicBezTo>
                <a:lnTo>
                  <a:pt x="151992" y="303730"/>
                </a:lnTo>
                <a:cubicBezTo>
                  <a:pt x="229057" y="303730"/>
                  <a:pt x="240758" y="283604"/>
                  <a:pt x="241400" y="281835"/>
                </a:cubicBezTo>
                <a:close/>
                <a:moveTo>
                  <a:pt x="241400" y="231708"/>
                </a:moveTo>
                <a:lnTo>
                  <a:pt x="241400" y="261785"/>
                </a:lnTo>
                <a:cubicBezTo>
                  <a:pt x="240758" y="263554"/>
                  <a:pt x="229057" y="283679"/>
                  <a:pt x="151992" y="283679"/>
                </a:cubicBezTo>
                <a:lnTo>
                  <a:pt x="89407" y="283679"/>
                </a:lnTo>
                <a:cubicBezTo>
                  <a:pt x="10361" y="284284"/>
                  <a:pt x="1505" y="294539"/>
                  <a:pt x="0" y="295631"/>
                </a:cubicBezTo>
                <a:lnTo>
                  <a:pt x="0" y="265553"/>
                </a:lnTo>
                <a:cubicBezTo>
                  <a:pt x="1505" y="264461"/>
                  <a:pt x="10361" y="254208"/>
                  <a:pt x="89407" y="253603"/>
                </a:cubicBezTo>
                <a:lnTo>
                  <a:pt x="151992" y="253603"/>
                </a:lnTo>
                <a:cubicBezTo>
                  <a:pt x="229057" y="253603"/>
                  <a:pt x="240758" y="233478"/>
                  <a:pt x="241400" y="231708"/>
                </a:cubicBezTo>
                <a:close/>
                <a:moveTo>
                  <a:pt x="208972" y="129529"/>
                </a:moveTo>
                <a:lnTo>
                  <a:pt x="241399" y="129529"/>
                </a:lnTo>
                <a:lnTo>
                  <a:pt x="241399" y="211987"/>
                </a:lnTo>
                <a:cubicBezTo>
                  <a:pt x="240971" y="213169"/>
                  <a:pt x="235558" y="222563"/>
                  <a:pt x="208972" y="228655"/>
                </a:cubicBezTo>
                <a:close/>
                <a:moveTo>
                  <a:pt x="139314" y="129529"/>
                </a:moveTo>
                <a:lnTo>
                  <a:pt x="171742" y="129529"/>
                </a:lnTo>
                <a:lnTo>
                  <a:pt x="171742" y="234032"/>
                </a:lnTo>
                <a:lnTo>
                  <a:pt x="139314" y="234032"/>
                </a:lnTo>
                <a:lnTo>
                  <a:pt x="139314" y="184360"/>
                </a:lnTo>
                <a:close/>
                <a:moveTo>
                  <a:pt x="69657" y="129529"/>
                </a:moveTo>
                <a:lnTo>
                  <a:pt x="102085" y="129529"/>
                </a:lnTo>
                <a:lnTo>
                  <a:pt x="102085" y="234032"/>
                </a:lnTo>
                <a:lnTo>
                  <a:pt x="69657" y="234032"/>
                </a:lnTo>
                <a:lnTo>
                  <a:pt x="69657" y="184360"/>
                </a:lnTo>
                <a:close/>
                <a:moveTo>
                  <a:pt x="0" y="129529"/>
                </a:moveTo>
                <a:lnTo>
                  <a:pt x="32428" y="129529"/>
                </a:lnTo>
                <a:lnTo>
                  <a:pt x="32428" y="234032"/>
                </a:lnTo>
                <a:lnTo>
                  <a:pt x="0" y="234032"/>
                </a:lnTo>
                <a:lnTo>
                  <a:pt x="0" y="184360"/>
                </a:lnTo>
                <a:close/>
                <a:moveTo>
                  <a:pt x="0" y="80523"/>
                </a:moveTo>
                <a:lnTo>
                  <a:pt x="241400" y="80523"/>
                </a:lnTo>
                <a:lnTo>
                  <a:pt x="241400" y="109957"/>
                </a:lnTo>
                <a:lnTo>
                  <a:pt x="120700" y="109957"/>
                </a:lnTo>
                <a:lnTo>
                  <a:pt x="0" y="109957"/>
                </a:lnTo>
                <a:close/>
                <a:moveTo>
                  <a:pt x="120700" y="0"/>
                </a:moveTo>
                <a:lnTo>
                  <a:pt x="241400" y="40101"/>
                </a:lnTo>
                <a:lnTo>
                  <a:pt x="241400" y="70498"/>
                </a:lnTo>
                <a:lnTo>
                  <a:pt x="120700" y="30397"/>
                </a:lnTo>
                <a:lnTo>
                  <a:pt x="0" y="70498"/>
                </a:lnTo>
                <a:lnTo>
                  <a:pt x="0" y="40101"/>
                </a:lnTo>
                <a:close/>
              </a:path>
            </a:pathLst>
          </a:custGeom>
          <a:solidFill>
            <a:srgbClr val="009CA6"/>
          </a:solidFill>
          <a:ln w="171" cap="flat">
            <a:noFill/>
            <a:prstDash val="solid"/>
            <a:miter/>
          </a:ln>
        </p:spPr>
        <p:txBody>
          <a:bodyPr rtlCol="0" anchor="ctr"/>
          <a:lstStyle/>
          <a:p>
            <a:endParaRPr lang="en-US" sz="1800"/>
          </a:p>
        </p:txBody>
      </p:sp>
      <p:sp>
        <p:nvSpPr>
          <p:cNvPr id="13" name="Footer Placeholder 12">
            <a:extLst>
              <a:ext uri="{FF2B5EF4-FFF2-40B4-BE49-F238E27FC236}">
                <a16:creationId xmlns:a16="http://schemas.microsoft.com/office/drawing/2014/main" id="{9D591A01-D477-A207-9128-C97F20690208}"/>
              </a:ext>
            </a:extLst>
          </p:cNvPr>
          <p:cNvSpPr>
            <a:spLocks noGrp="1"/>
          </p:cNvSpPr>
          <p:nvPr>
            <p:ph type="ftr" sz="quarter" idx="3"/>
          </p:nvPr>
        </p:nvSpPr>
        <p:spPr>
          <a:xfrm>
            <a:off x="4248992" y="6313990"/>
            <a:ext cx="7278757" cy="258926"/>
          </a:xfrm>
          <a:prstGeom prst="rect">
            <a:avLst/>
          </a:prstGeom>
        </p:spPr>
        <p:txBody>
          <a:bodyPr vert="horz" lIns="91440" tIns="45720" rIns="91440" bIns="45720" rtlCol="0" anchor="ctr"/>
          <a:lstStyle>
            <a:lvl1pPr algn="r">
              <a:defRPr lang="en-US" sz="1000" kern="1200" dirty="0" smtClean="0">
                <a:solidFill>
                  <a:schemeClr val="tx1"/>
                </a:solidFill>
                <a:latin typeface="+mn-lt"/>
                <a:ea typeface="+mn-ea"/>
                <a:cs typeface="+mn-cs"/>
              </a:defRPr>
            </a:lvl1p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1952000114"/>
      </p:ext>
    </p:extLst>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 id="2147483800" r:id="rId12"/>
    <p:sldLayoutId id="2147483801" r:id="rId13"/>
    <p:sldLayoutId id="2147483802" r:id="rId14"/>
    <p:sldLayoutId id="2147483803" r:id="rId15"/>
    <p:sldLayoutId id="2147483804" r:id="rId16"/>
    <p:sldLayoutId id="2147483805" r:id="rId17"/>
    <p:sldLayoutId id="2147483806" r:id="rId18"/>
    <p:sldLayoutId id="2147483807" r:id="rId19"/>
    <p:sldLayoutId id="2147483808" r:id="rId20"/>
    <p:sldLayoutId id="2147483809" r:id="rId21"/>
    <p:sldLayoutId id="2147483810" r:id="rId22"/>
    <p:sldLayoutId id="2147483811" r:id="rId23"/>
    <p:sldLayoutId id="2147483812" r:id="rId24"/>
    <p:sldLayoutId id="2147483813" r:id="rId25"/>
    <p:sldLayoutId id="2147483814" r:id="rId26"/>
    <p:sldLayoutId id="2147483815" r:id="rId27"/>
    <p:sldLayoutId id="2147483816" r:id="rId28"/>
    <p:sldLayoutId id="2147483817" r:id="rId29"/>
    <p:sldLayoutId id="2147483818" r:id="rId30"/>
    <p:sldLayoutId id="2147483819" r:id="rId31"/>
    <p:sldLayoutId id="2147483820" r:id="rId32"/>
    <p:sldLayoutId id="2147483821" r:id="rId33"/>
    <p:sldLayoutId id="2147483822" r:id="rId34"/>
    <p:sldLayoutId id="2147483823" r:id="rId35"/>
    <p:sldLayoutId id="2147483824" r:id="rId36"/>
    <p:sldLayoutId id="2147483825" r:id="rId37"/>
    <p:sldLayoutId id="2147483826" r:id="rId38"/>
    <p:sldLayoutId id="2147483827" r:id="rId39"/>
    <p:sldLayoutId id="2147483828" r:id="rId40"/>
    <p:sldLayoutId id="2147483829" r:id="rId41"/>
    <p:sldLayoutId id="2147483830" r:id="rId42"/>
    <p:sldLayoutId id="2147483831" r:id="rId43"/>
    <p:sldLayoutId id="2147483832" r:id="rId44"/>
    <p:sldLayoutId id="2147483833" r:id="rId45"/>
    <p:sldLayoutId id="2147483834" r:id="rId46"/>
    <p:sldLayoutId id="2147483835" r:id="rId47"/>
    <p:sldLayoutId id="2147483836" r:id="rId48"/>
    <p:sldLayoutId id="2147483837" r:id="rId49"/>
    <p:sldLayoutId id="2147483838" r:id="rId50"/>
    <p:sldLayoutId id="2147483839" r:id="rId51"/>
    <p:sldLayoutId id="2147483840" r:id="rId52"/>
    <p:sldLayoutId id="2147483841" r:id="rId53"/>
    <p:sldLayoutId id="2147483842" r:id="rId54"/>
    <p:sldLayoutId id="2147483843" r:id="rId55"/>
    <p:sldLayoutId id="2147483844" r:id="rId56"/>
    <p:sldLayoutId id="2147483845" r:id="rId57"/>
    <p:sldLayoutId id="2147483846" r:id="rId58"/>
    <p:sldLayoutId id="2147483847" r:id="rId59"/>
    <p:sldLayoutId id="2147483848" r:id="rId60"/>
    <p:sldLayoutId id="2147483849" r:id="rId61"/>
    <p:sldLayoutId id="2147483850" r:id="rId62"/>
    <p:sldLayoutId id="2147483851" r:id="rId63"/>
    <p:sldLayoutId id="2147483852" r:id="rId64"/>
    <p:sldLayoutId id="2147483853" r:id="rId65"/>
    <p:sldLayoutId id="2147483854" r:id="rId66"/>
    <p:sldLayoutId id="2147483855" r:id="rId67"/>
    <p:sldLayoutId id="2147483856" r:id="rId68"/>
    <p:sldLayoutId id="2147483857" r:id="rId69"/>
    <p:sldLayoutId id="2147483858" r:id="rId70"/>
    <p:sldLayoutId id="2147483859" r:id="rId71"/>
    <p:sldLayoutId id="2147483860" r:id="rId72"/>
    <p:sldLayoutId id="2147483861" r:id="rId73"/>
    <p:sldLayoutId id="2147483862" r:id="rId74"/>
    <p:sldLayoutId id="2147483863" r:id="rId75"/>
    <p:sldLayoutId id="2147483864" r:id="rId76"/>
  </p:sldLayoutIdLst>
  <p:hf sldNum="0" hdr="0" dt="0"/>
  <p:txStyles>
    <p:titleStyle>
      <a:lvl1pPr algn="l" defTabSz="914446" rtl="0" eaLnBrk="1" latinLnBrk="0" hangingPunct="1">
        <a:lnSpc>
          <a:spcPct val="90000"/>
        </a:lnSpc>
        <a:spcBef>
          <a:spcPct val="0"/>
        </a:spcBef>
        <a:buNone/>
        <a:defRPr sz="3200" kern="1200">
          <a:solidFill>
            <a:schemeClr val="accent2"/>
          </a:solidFill>
          <a:latin typeface="+mj-lt"/>
          <a:ea typeface="+mj-ea"/>
          <a:cs typeface="+mj-cs"/>
        </a:defRPr>
      </a:lvl1pPr>
    </p:titleStyle>
    <p:bodyStyle>
      <a:lvl1pPr marL="0" indent="0" algn="l" defTabSz="914446" rtl="0" eaLnBrk="1" latinLnBrk="0" hangingPunct="1">
        <a:lnSpc>
          <a:spcPct val="100000"/>
        </a:lnSpc>
        <a:spcBef>
          <a:spcPts val="0"/>
        </a:spcBef>
        <a:buFont typeface="Arial" panose="020B0604020202020204" pitchFamily="34" charset="0"/>
        <a:buNone/>
        <a:defRPr sz="2000" b="0" kern="1200">
          <a:solidFill>
            <a:schemeClr val="tx1"/>
          </a:solidFill>
          <a:latin typeface="+mn-lt"/>
          <a:ea typeface="+mn-ea"/>
          <a:cs typeface="+mn-cs"/>
        </a:defRPr>
      </a:lvl1pPr>
      <a:lvl2pPr marL="461986" indent="-228611" algn="l" defTabSz="914446" rtl="0" eaLnBrk="1" latinLnBrk="0" hangingPunct="1">
        <a:lnSpc>
          <a:spcPct val="100000"/>
        </a:lnSpc>
        <a:spcBef>
          <a:spcPts val="0"/>
        </a:spcBef>
        <a:buSzPct val="95000"/>
        <a:buFont typeface="Arial" panose="020B0604020202020204" pitchFamily="34" charset="0"/>
        <a:buChar char="•"/>
        <a:tabLst/>
        <a:defRPr sz="2000" kern="1200">
          <a:solidFill>
            <a:schemeClr val="tx1"/>
          </a:solidFill>
          <a:latin typeface="+mn-lt"/>
          <a:ea typeface="+mn-ea"/>
          <a:cs typeface="+mn-cs"/>
        </a:defRPr>
      </a:lvl2pPr>
      <a:lvl3pPr marL="689010" indent="-220674" algn="l" defTabSz="914446" rtl="0" eaLnBrk="1" latinLnBrk="0" hangingPunct="1">
        <a:lnSpc>
          <a:spcPct val="100000"/>
        </a:lnSpc>
        <a:spcBef>
          <a:spcPts val="0"/>
        </a:spcBef>
        <a:buFont typeface="Calibri" panose="020F0502020204030204" pitchFamily="34" charset="0"/>
        <a:buChar char="‒"/>
        <a:tabLst/>
        <a:defRPr sz="2000" kern="1200">
          <a:solidFill>
            <a:schemeClr val="tx1"/>
          </a:solidFill>
          <a:latin typeface="+mn-lt"/>
          <a:ea typeface="+mn-ea"/>
          <a:cs typeface="+mn-cs"/>
        </a:defRPr>
      </a:lvl3pPr>
      <a:lvl4pPr marL="917621" indent="-233375" algn="l" defTabSz="914446" rtl="0" eaLnBrk="1" latinLnBrk="0" hangingPunct="1">
        <a:lnSpc>
          <a:spcPct val="100000"/>
        </a:lnSpc>
        <a:spcBef>
          <a:spcPts val="0"/>
        </a:spcBef>
        <a:buSzPct val="80000"/>
        <a:buFont typeface="Wingdings" pitchFamily="2" charset="2"/>
        <a:buChar char="§"/>
        <a:tabLst/>
        <a:defRPr sz="2000" kern="1200">
          <a:solidFill>
            <a:schemeClr val="tx1"/>
          </a:solidFill>
          <a:latin typeface="+mn-lt"/>
          <a:ea typeface="+mn-ea"/>
          <a:cs typeface="+mn-cs"/>
        </a:defRPr>
      </a:lvl4pPr>
      <a:lvl5pPr marL="1146233" indent="-234962" algn="l" defTabSz="914446" rtl="0" eaLnBrk="1" latinLnBrk="0" hangingPunct="1">
        <a:lnSpc>
          <a:spcPct val="100000"/>
        </a:lnSpc>
        <a:spcBef>
          <a:spcPts val="0"/>
        </a:spcBef>
        <a:buSzPct val="90000"/>
        <a:buFont typeface="System Font Regular"/>
        <a:buChar char="–"/>
        <a:tabLst/>
        <a:defRPr sz="2000"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46" rtl="0" eaLnBrk="1" latinLnBrk="0" hangingPunct="1">
        <a:defRPr sz="1800" kern="1200">
          <a:solidFill>
            <a:schemeClr val="tx1"/>
          </a:solidFill>
          <a:latin typeface="+mn-lt"/>
          <a:ea typeface="+mn-ea"/>
          <a:cs typeface="+mn-cs"/>
        </a:defRPr>
      </a:lvl1pPr>
      <a:lvl2pPr marL="457223" algn="l" defTabSz="914446" rtl="0" eaLnBrk="1" latinLnBrk="0" hangingPunct="1">
        <a:defRPr sz="1800" kern="1200">
          <a:solidFill>
            <a:schemeClr val="tx1"/>
          </a:solidFill>
          <a:latin typeface="+mn-lt"/>
          <a:ea typeface="+mn-ea"/>
          <a:cs typeface="+mn-cs"/>
        </a:defRPr>
      </a:lvl2pPr>
      <a:lvl3pPr marL="914446" algn="l" defTabSz="914446" rtl="0" eaLnBrk="1" latinLnBrk="0" hangingPunct="1">
        <a:defRPr sz="1800" kern="1200">
          <a:solidFill>
            <a:schemeClr val="tx1"/>
          </a:solidFill>
          <a:latin typeface="+mn-lt"/>
          <a:ea typeface="+mn-ea"/>
          <a:cs typeface="+mn-cs"/>
        </a:defRPr>
      </a:lvl3pPr>
      <a:lvl4pPr marL="1371669" algn="l" defTabSz="914446" rtl="0" eaLnBrk="1" latinLnBrk="0" hangingPunct="1">
        <a:defRPr sz="1800" kern="1200">
          <a:solidFill>
            <a:schemeClr val="tx1"/>
          </a:solidFill>
          <a:latin typeface="+mn-lt"/>
          <a:ea typeface="+mn-ea"/>
          <a:cs typeface="+mn-cs"/>
        </a:defRPr>
      </a:lvl4pPr>
      <a:lvl5pPr marL="1828891" algn="l" defTabSz="914446" rtl="0" eaLnBrk="1" latinLnBrk="0" hangingPunct="1">
        <a:defRPr sz="1800" kern="1200">
          <a:solidFill>
            <a:schemeClr val="tx1"/>
          </a:solidFill>
          <a:latin typeface="+mn-lt"/>
          <a:ea typeface="+mn-ea"/>
          <a:cs typeface="+mn-cs"/>
        </a:defRPr>
      </a:lvl5pPr>
      <a:lvl6pPr marL="2286114" algn="l" defTabSz="914446" rtl="0" eaLnBrk="1" latinLnBrk="0" hangingPunct="1">
        <a:defRPr sz="1800" kern="1200">
          <a:solidFill>
            <a:schemeClr val="tx1"/>
          </a:solidFill>
          <a:latin typeface="+mn-lt"/>
          <a:ea typeface="+mn-ea"/>
          <a:cs typeface="+mn-cs"/>
        </a:defRPr>
      </a:lvl6pPr>
      <a:lvl7pPr marL="2743337" algn="l" defTabSz="914446" rtl="0" eaLnBrk="1" latinLnBrk="0" hangingPunct="1">
        <a:defRPr sz="1800" kern="1200">
          <a:solidFill>
            <a:schemeClr val="tx1"/>
          </a:solidFill>
          <a:latin typeface="+mn-lt"/>
          <a:ea typeface="+mn-ea"/>
          <a:cs typeface="+mn-cs"/>
        </a:defRPr>
      </a:lvl7pPr>
      <a:lvl8pPr marL="3200560" algn="l" defTabSz="914446" rtl="0" eaLnBrk="1" latinLnBrk="0" hangingPunct="1">
        <a:defRPr sz="1800" kern="1200">
          <a:solidFill>
            <a:schemeClr val="tx1"/>
          </a:solidFill>
          <a:latin typeface="+mn-lt"/>
          <a:ea typeface="+mn-ea"/>
          <a:cs typeface="+mn-cs"/>
        </a:defRPr>
      </a:lvl8pPr>
      <a:lvl9pPr marL="3657783" algn="l" defTabSz="914446"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40">
          <p15:clr>
            <a:srgbClr val="F26B43"/>
          </p15:clr>
        </p15:guide>
        <p15:guide id="2" pos="216">
          <p15:clr>
            <a:srgbClr val="F26B43"/>
          </p15:clr>
        </p15:guide>
        <p15:guide id="3" pos="7464">
          <p15:clr>
            <a:srgbClr val="F26B43"/>
          </p15:clr>
        </p15:guide>
        <p15:guide id="4" orient="horz" pos="938">
          <p15:clr>
            <a:srgbClr val="F26B43"/>
          </p15:clr>
        </p15:guide>
        <p15:guide id="5" orient="horz" pos="1082">
          <p15:clr>
            <a:srgbClr val="F26B43"/>
          </p15:clr>
        </p15:guide>
        <p15:guide id="6" orient="horz" pos="3619">
          <p15:clr>
            <a:srgbClr val="F26B43"/>
          </p15:clr>
        </p15:guide>
        <p15:guide id="7" orient="horz" pos="4084">
          <p15:clr>
            <a:srgbClr val="F26B43"/>
          </p15:clr>
        </p15:guide>
        <p15:guide id="8" orient="horz" pos="3853">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9.xml"/></Relationships>
</file>

<file path=ppt/slides/_rels/slide1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5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0.xml"/><Relationship Id="rId1" Type="http://schemas.openxmlformats.org/officeDocument/2006/relationships/slideLayout" Target="../slideLayouts/slideLayout15.xml"/><Relationship Id="rId5" Type="http://schemas.openxmlformats.org/officeDocument/2006/relationships/hyperlink" Target="mailto:jcoole@baycove.org" TargetMode="External"/><Relationship Id="rId4" Type="http://schemas.openxmlformats.org/officeDocument/2006/relationships/hyperlink" Target="mailto:Mueser@bu.edu" TargetMode="External"/></Relationships>
</file>

<file path=ppt/slides/_rels/slide37.xml.rels><?xml version="1.0" encoding="UTF-8" standalone="yes"?>
<Relationships xmlns="http://schemas.openxmlformats.org/package/2006/relationships"><Relationship Id="rId8" Type="http://schemas.openxmlformats.org/officeDocument/2006/relationships/hyperlink" Target="https://doi.org/10.1080/13607860220126772" TargetMode="External"/><Relationship Id="rId3" Type="http://schemas.openxmlformats.org/officeDocument/2006/relationships/hyperlink" Target="https://doi.org/10.1024/1662-9647/a000302" TargetMode="External"/><Relationship Id="rId7" Type="http://schemas.openxmlformats.org/officeDocument/2006/relationships/hyperlink" Target="https://doi:10.1037/prj0000347" TargetMode="External"/><Relationship Id="rId2" Type="http://schemas.openxmlformats.org/officeDocument/2006/relationships/hyperlink" Target="https://doi.org/10.1016/j.apnu.2015.11.005" TargetMode="External"/><Relationship Id="rId1" Type="http://schemas.openxmlformats.org/officeDocument/2006/relationships/slideLayout" Target="../slideLayouts/slideLayout2.xml"/><Relationship Id="rId6" Type="http://schemas.openxmlformats.org/officeDocument/2006/relationships/hyperlink" Target="https://doi.org/10.1186/s12991-017-0133-7" TargetMode="External"/><Relationship Id="rId5" Type="http://schemas.openxmlformats.org/officeDocument/2006/relationships/hyperlink" Target="https://doi.org/10.1097/00019442-200008000-00010" TargetMode="External"/><Relationship Id="rId4" Type="http://schemas.openxmlformats.org/officeDocument/2006/relationships/hyperlink" Target="https://pubmed.ncbi.nlm.nih.gov/25663741/" TargetMode="External"/></Relationships>
</file>

<file path=ppt/slides/_rels/slide38.xml.rels><?xml version="1.0" encoding="UTF-8" standalone="yes"?>
<Relationships xmlns="http://schemas.openxmlformats.org/package/2006/relationships"><Relationship Id="rId8" Type="http://schemas.openxmlformats.org/officeDocument/2006/relationships/hyperlink" Target="https://www.who.int/news-room/questions-and-answers/item/healthy-ageing-and-functional-ability" TargetMode="External"/><Relationship Id="rId3" Type="http://schemas.openxmlformats.org/officeDocument/2006/relationships/hyperlink" Target="https://doi.org/10.1097/JGP.0b013e31823bc08c" TargetMode="External"/><Relationship Id="rId7" Type="http://schemas.openxmlformats.org/officeDocument/2006/relationships/hyperlink" Target="https://store.samhsa.gov/sites/default/files/d7/priv/pep19-olderadults-smi.pdf"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https://doi.org/10.3109/01612840.2011.569846" TargetMode="External"/><Relationship Id="rId5" Type="http://schemas.openxmlformats.org/officeDocument/2006/relationships/hyperlink" Target="https://doi.org/10.1016/j.schres.2021.08.012" TargetMode="External"/><Relationship Id="rId4" Type="http://schemas.openxmlformats.org/officeDocument/2006/relationships/hyperlink" Target="https://doi.org/10.1016/s0920-9964(99)00097-3"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52.xml"/></Relationships>
</file>

<file path=ppt/slides/_rels/slide40.xml.rels><?xml version="1.0" encoding="UTF-8" standalone="yes"?>
<Relationships xmlns="http://schemas.openxmlformats.org/package/2006/relationships"><Relationship Id="rId3" Type="http://schemas.openxmlformats.org/officeDocument/2006/relationships/hyperlink" Target="https://lms.mghcme.org/BuildingSolutions" TargetMode="External"/><Relationship Id="rId2" Type="http://schemas.openxmlformats.org/officeDocument/2006/relationships/image" Target="../media/image33.png"/><Relationship Id="rId1" Type="http://schemas.openxmlformats.org/officeDocument/2006/relationships/slideLayout" Target="../slideLayouts/slideLayout36.xml"/></Relationships>
</file>

<file path=ppt/slides/_rels/slide4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36.xml"/></Relationships>
</file>

<file path=ppt/slides/_rels/slide4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hyperlink" Target="https://www.umassmed.edu/sparc/sparc-ta/" TargetMode="External"/><Relationship Id="rId1" Type="http://schemas.openxmlformats.org/officeDocument/2006/relationships/slideLayout" Target="../slideLayouts/slideLayout105.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5.xml.rels><?xml version="1.0" encoding="UTF-8" standalone="yes"?>
<Relationships xmlns="http://schemas.openxmlformats.org/package/2006/relationships"><Relationship Id="rId2" Type="http://schemas.openxmlformats.org/officeDocument/2006/relationships/hyperlink" Target="mailto:dmh-ceap@mass.gov" TargetMode="External"/><Relationship Id="rId1" Type="http://schemas.openxmlformats.org/officeDocument/2006/relationships/slideLayout" Target="../slideLayouts/slideLayout5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7.xml.rels><?xml version="1.0" encoding="UTF-8" standalone="yes"?>
<Relationships xmlns="http://schemas.openxmlformats.org/package/2006/relationships"><Relationship Id="rId2" Type="http://schemas.openxmlformats.org/officeDocument/2006/relationships/hyperlink" Target="mailto:continuing.education@umassmed.edu" TargetMode="External"/><Relationship Id="rId1" Type="http://schemas.openxmlformats.org/officeDocument/2006/relationships/slideLayout" Target="../slideLayouts/slideLayout5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D63CF-3DE9-BA47-AD6C-3CA9A50B60E1}"/>
              </a:ext>
            </a:extLst>
          </p:cNvPr>
          <p:cNvSpPr>
            <a:spLocks noGrp="1"/>
          </p:cNvSpPr>
          <p:nvPr>
            <p:ph type="ctrTitle"/>
          </p:nvPr>
        </p:nvSpPr>
        <p:spPr>
          <a:xfrm>
            <a:off x="629739" y="2588546"/>
            <a:ext cx="9522781" cy="1680909"/>
          </a:xfrm>
        </p:spPr>
        <p:txBody>
          <a:bodyPr>
            <a:noAutofit/>
          </a:bodyPr>
          <a:lstStyle/>
          <a:p>
            <a:r>
              <a:rPr lang="en-US" sz="3667" dirty="0">
                <a:latin typeface="Georgia" panose="02040502050405020303" pitchFamily="18" charset="0"/>
              </a:rPr>
              <a:t>Building Solutions and Breaking Barriers: Advancing Behavioral Health Through Community Collaborations</a:t>
            </a:r>
          </a:p>
        </p:txBody>
      </p:sp>
      <p:sp>
        <p:nvSpPr>
          <p:cNvPr id="3" name="Subtitle 2">
            <a:extLst>
              <a:ext uri="{FF2B5EF4-FFF2-40B4-BE49-F238E27FC236}">
                <a16:creationId xmlns:a16="http://schemas.microsoft.com/office/drawing/2014/main" id="{E02C1933-575E-314E-A8C0-02AE388116AE}"/>
              </a:ext>
            </a:extLst>
          </p:cNvPr>
          <p:cNvSpPr>
            <a:spLocks noGrp="1"/>
          </p:cNvSpPr>
          <p:nvPr>
            <p:ph type="subTitle" idx="1"/>
          </p:nvPr>
        </p:nvSpPr>
        <p:spPr>
          <a:xfrm>
            <a:off x="638976" y="4351007"/>
            <a:ext cx="9522781" cy="377825"/>
          </a:xfrm>
        </p:spPr>
        <p:txBody>
          <a:bodyPr>
            <a:normAutofit/>
          </a:bodyPr>
          <a:lstStyle/>
          <a:p>
            <a:r>
              <a:rPr lang="en-US" sz="1600"/>
              <a:t>2026 Annual Conference of the DMH Research Centers of Excellence</a:t>
            </a:r>
          </a:p>
        </p:txBody>
      </p:sp>
      <p:sp>
        <p:nvSpPr>
          <p:cNvPr id="4" name="Text Placeholder 3">
            <a:extLst>
              <a:ext uri="{FF2B5EF4-FFF2-40B4-BE49-F238E27FC236}">
                <a16:creationId xmlns:a16="http://schemas.microsoft.com/office/drawing/2014/main" id="{4E4301BD-529D-C343-84D0-3959DCD26A2C}"/>
              </a:ext>
            </a:extLst>
          </p:cNvPr>
          <p:cNvSpPr>
            <a:spLocks noGrp="1"/>
          </p:cNvSpPr>
          <p:nvPr>
            <p:ph type="body" sz="half" idx="11"/>
          </p:nvPr>
        </p:nvSpPr>
        <p:spPr>
          <a:xfrm>
            <a:off x="630239" y="4943476"/>
            <a:ext cx="1831975" cy="377825"/>
          </a:xfrm>
        </p:spPr>
        <p:txBody>
          <a:bodyPr>
            <a:normAutofit fontScale="92500" lnSpcReduction="20000"/>
          </a:bodyPr>
          <a:lstStyle/>
          <a:p>
            <a:r>
              <a:rPr lang="en-US"/>
              <a:t>Month YEAR</a:t>
            </a:r>
          </a:p>
        </p:txBody>
      </p:sp>
      <p:sp>
        <p:nvSpPr>
          <p:cNvPr id="5" name="Text Placeholder 3">
            <a:extLst>
              <a:ext uri="{FF2B5EF4-FFF2-40B4-BE49-F238E27FC236}">
                <a16:creationId xmlns:a16="http://schemas.microsoft.com/office/drawing/2014/main" id="{97BF0BEF-879B-DD00-DE6E-EC228D3D225F}"/>
              </a:ext>
            </a:extLst>
          </p:cNvPr>
          <p:cNvSpPr txBox="1">
            <a:spLocks/>
          </p:cNvSpPr>
          <p:nvPr/>
        </p:nvSpPr>
        <p:spPr>
          <a:xfrm>
            <a:off x="657448" y="5132389"/>
            <a:ext cx="1221317" cy="251883"/>
          </a:xfrm>
          <a:prstGeom prst="rect">
            <a:avLst/>
          </a:prstGeom>
        </p:spPr>
        <p:txBody>
          <a:bodyPr vert="horz" lIns="60960" tIns="30480" rIns="60960" bIns="30480" rtlCol="0" anchor="t">
            <a:noAutofit/>
          </a:bodyPr>
          <a:lstStyle>
            <a:lvl1pPr marL="0" indent="0" algn="l" defTabSz="914400" rtl="0" eaLnBrk="1" latinLnBrk="0" hangingPunct="1">
              <a:spcBef>
                <a:spcPct val="20000"/>
              </a:spcBef>
              <a:buFont typeface="Arial" pitchFamily="34" charset="0"/>
              <a:buNone/>
              <a:defRPr sz="3600" b="1" kern="1200">
                <a:solidFill>
                  <a:schemeClr val="tx2"/>
                </a:solidFill>
                <a:latin typeface="+mn-lt"/>
                <a:ea typeface="+mn-ea"/>
                <a:cs typeface="+mn-cs"/>
              </a:defRPr>
            </a:lvl1pPr>
            <a:lvl2pPr marL="685800" indent="0" algn="l" defTabSz="914400" rtl="0" eaLnBrk="1" latinLnBrk="0" hangingPunct="1">
              <a:spcBef>
                <a:spcPct val="20000"/>
              </a:spcBef>
              <a:buFont typeface="Arial" pitchFamily="34" charset="0"/>
              <a:buNone/>
              <a:defRPr sz="2100" kern="1200">
                <a:solidFill>
                  <a:schemeClr val="tx1"/>
                </a:solidFill>
                <a:latin typeface="+mn-lt"/>
                <a:ea typeface="+mn-ea"/>
                <a:cs typeface="+mn-cs"/>
              </a:defRPr>
            </a:lvl2pPr>
            <a:lvl3pPr marL="1371600" indent="0" algn="l" defTabSz="914400" rtl="0" eaLnBrk="1" latinLnBrk="0" hangingPunct="1">
              <a:spcBef>
                <a:spcPct val="20000"/>
              </a:spcBef>
              <a:buFont typeface="Arial" pitchFamily="34" charset="0"/>
              <a:buNone/>
              <a:defRPr sz="1800" kern="1200">
                <a:solidFill>
                  <a:schemeClr val="tx1"/>
                </a:solidFill>
                <a:latin typeface="+mn-lt"/>
                <a:ea typeface="+mn-ea"/>
                <a:cs typeface="+mn-cs"/>
              </a:defRPr>
            </a:lvl3pPr>
            <a:lvl4pPr marL="2057400" indent="0" algn="l" defTabSz="914400" rtl="0" eaLnBrk="1" latinLnBrk="0" hangingPunct="1">
              <a:spcBef>
                <a:spcPct val="20000"/>
              </a:spcBef>
              <a:buFont typeface="Arial" pitchFamily="34" charset="0"/>
              <a:buNone/>
              <a:defRPr sz="1500" kern="1200">
                <a:solidFill>
                  <a:schemeClr val="tx1"/>
                </a:solidFill>
                <a:latin typeface="+mn-lt"/>
                <a:ea typeface="+mn-ea"/>
                <a:cs typeface="+mn-cs"/>
              </a:defRPr>
            </a:lvl4pPr>
            <a:lvl5pPr marL="2743200" indent="0" algn="l" defTabSz="914400" rtl="0" eaLnBrk="1" latinLnBrk="0" hangingPunct="1">
              <a:spcBef>
                <a:spcPct val="20000"/>
              </a:spcBef>
              <a:buFont typeface="Arial" pitchFamily="34" charset="0"/>
              <a:buNone/>
              <a:defRPr sz="1500" kern="1200">
                <a:solidFill>
                  <a:schemeClr val="tx1"/>
                </a:solidFill>
                <a:latin typeface="+mn-lt"/>
                <a:ea typeface="+mn-ea"/>
                <a:cs typeface="+mn-cs"/>
              </a:defRPr>
            </a:lvl5pPr>
            <a:lvl6pPr marL="3429000" indent="0" algn="l" defTabSz="914400" rtl="0" eaLnBrk="1" latinLnBrk="0" hangingPunct="1">
              <a:spcBef>
                <a:spcPct val="20000"/>
              </a:spcBef>
              <a:buFont typeface="Arial" pitchFamily="34" charset="0"/>
              <a:buNone/>
              <a:defRPr sz="1500" kern="1200">
                <a:solidFill>
                  <a:schemeClr val="tx1"/>
                </a:solidFill>
                <a:latin typeface="+mn-lt"/>
                <a:ea typeface="+mn-ea"/>
                <a:cs typeface="+mn-cs"/>
              </a:defRPr>
            </a:lvl6pPr>
            <a:lvl7pPr marL="4114800" indent="0" algn="l" defTabSz="914400" rtl="0" eaLnBrk="1" latinLnBrk="0" hangingPunct="1">
              <a:spcBef>
                <a:spcPct val="20000"/>
              </a:spcBef>
              <a:buFont typeface="Arial" pitchFamily="34" charset="0"/>
              <a:buNone/>
              <a:defRPr sz="1500" kern="1200">
                <a:solidFill>
                  <a:schemeClr val="tx1"/>
                </a:solidFill>
                <a:latin typeface="+mn-lt"/>
                <a:ea typeface="+mn-ea"/>
                <a:cs typeface="+mn-cs"/>
              </a:defRPr>
            </a:lvl7pPr>
            <a:lvl8pPr marL="4800600" indent="0" algn="l" defTabSz="914400" rtl="0" eaLnBrk="1" latinLnBrk="0" hangingPunct="1">
              <a:spcBef>
                <a:spcPct val="20000"/>
              </a:spcBef>
              <a:buFont typeface="Arial" pitchFamily="34" charset="0"/>
              <a:buNone/>
              <a:defRPr sz="1500" kern="1200">
                <a:solidFill>
                  <a:schemeClr val="tx1"/>
                </a:solidFill>
                <a:latin typeface="+mn-lt"/>
                <a:ea typeface="+mn-ea"/>
                <a:cs typeface="+mn-cs"/>
              </a:defRPr>
            </a:lvl8pPr>
            <a:lvl9pPr marL="5486400" indent="0" algn="l" defTabSz="914400" rtl="0" eaLnBrk="1" latinLnBrk="0" hangingPunct="1">
              <a:spcBef>
                <a:spcPct val="20000"/>
              </a:spcBef>
              <a:buFont typeface="Arial" pitchFamily="34" charset="0"/>
              <a:buNone/>
              <a:defRPr sz="1500" kern="1200">
                <a:solidFill>
                  <a:schemeClr val="tx1"/>
                </a:solidFill>
                <a:latin typeface="+mn-lt"/>
                <a:ea typeface="+mn-ea"/>
                <a:cs typeface="+mn-cs"/>
              </a:defRPr>
            </a:lvl9pPr>
          </a:lstStyle>
          <a:p>
            <a:pPr defTabSz="609630"/>
            <a:r>
              <a:rPr lang="en-US" sz="1600">
                <a:solidFill>
                  <a:srgbClr val="B0E3E2"/>
                </a:solidFill>
                <a:latin typeface="Calibri"/>
              </a:rPr>
              <a:t>May 6, 2026</a:t>
            </a:r>
          </a:p>
        </p:txBody>
      </p:sp>
    </p:spTree>
    <p:extLst>
      <p:ext uri="{BB962C8B-B14F-4D97-AF65-F5344CB8AC3E}">
        <p14:creationId xmlns:p14="http://schemas.microsoft.com/office/powerpoint/2010/main" val="3515767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39E3965E-AC41-4711-9D10-E25ABB132D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33" name="Straight Connector 32">
            <a:extLst>
              <a:ext uri="{FF2B5EF4-FFF2-40B4-BE49-F238E27FC236}">
                <a16:creationId xmlns:a16="http://schemas.microsoft.com/office/drawing/2014/main" id="{1F5DC8C3-BA5F-4EED-BB9A-A14272BD82A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useBgFill="1">
        <p:nvSpPr>
          <p:cNvPr id="34" name="Rectangle 33">
            <a:extLst>
              <a:ext uri="{FF2B5EF4-FFF2-40B4-BE49-F238E27FC236}">
                <a16:creationId xmlns:a16="http://schemas.microsoft.com/office/drawing/2014/main" id="{548B4202-DCD5-4F8C-B481-743A989A9D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itle 5">
            <a:extLst>
              <a:ext uri="{FF2B5EF4-FFF2-40B4-BE49-F238E27FC236}">
                <a16:creationId xmlns:a16="http://schemas.microsoft.com/office/drawing/2014/main" id="{8C834208-78D3-55FF-0568-AC7434753C76}"/>
              </a:ext>
            </a:extLst>
          </p:cNvPr>
          <p:cNvSpPr>
            <a:spLocks noGrp="1"/>
          </p:cNvSpPr>
          <p:nvPr>
            <p:ph type="ctrTitle"/>
          </p:nvPr>
        </p:nvSpPr>
        <p:spPr>
          <a:xfrm>
            <a:off x="633999" y="4334496"/>
            <a:ext cx="10909073" cy="1223156"/>
          </a:xfrm>
        </p:spPr>
        <p:txBody>
          <a:bodyPr vert="horz" lIns="91440" tIns="45720" rIns="91440" bIns="45720" rtlCol="0" anchor="b">
            <a:normAutofit fontScale="90000"/>
          </a:bodyPr>
          <a:lstStyle/>
          <a:p>
            <a:pPr algn="ctr"/>
            <a:r>
              <a:rPr lang="en-US" sz="4400" b="1">
                <a:solidFill>
                  <a:schemeClr val="tx1">
                    <a:lumMod val="85000"/>
                    <a:lumOff val="15000"/>
                  </a:schemeClr>
                </a:solidFill>
              </a:rPr>
              <a:t>Hopeful and Healthy Living Project</a:t>
            </a:r>
            <a:br>
              <a:rPr lang="en-US" sz="4400" b="1">
                <a:solidFill>
                  <a:schemeClr val="tx1">
                    <a:lumMod val="85000"/>
                    <a:lumOff val="15000"/>
                  </a:schemeClr>
                </a:solidFill>
              </a:rPr>
            </a:br>
            <a:r>
              <a:rPr lang="en-US" sz="4000" b="1">
                <a:solidFill>
                  <a:schemeClr val="tx1">
                    <a:lumMod val="85000"/>
                    <a:lumOff val="15000"/>
                  </a:schemeClr>
                </a:solidFill>
              </a:rPr>
              <a:t>Kim T. Mueser and Jasen Coole</a:t>
            </a:r>
            <a:endParaRPr lang="en-US" sz="4000">
              <a:solidFill>
                <a:schemeClr val="tx1">
                  <a:lumMod val="85000"/>
                  <a:lumOff val="15000"/>
                </a:schemeClr>
              </a:solidFill>
            </a:endParaRPr>
          </a:p>
        </p:txBody>
      </p:sp>
      <p:pic>
        <p:nvPicPr>
          <p:cNvPr id="4" name="Picture Placeholder 7" descr="Elderly woman finishing a marathon">
            <a:extLst>
              <a:ext uri="{FF2B5EF4-FFF2-40B4-BE49-F238E27FC236}">
                <a16:creationId xmlns:a16="http://schemas.microsoft.com/office/drawing/2014/main" id="{6BEAD192-141F-FDDE-021B-8674B81EECDC}"/>
              </a:ext>
            </a:extLst>
          </p:cNvPr>
          <p:cNvPicPr>
            <a:picLocks noGrp="1" noChangeAspect="1"/>
          </p:cNvPicPr>
          <p:nvPr>
            <p:ph type="pic" sz="quarter" idx="13"/>
          </p:nvPr>
        </p:nvPicPr>
        <p:blipFill>
          <a:blip r:embed="rId3"/>
          <a:srcRect t="18729" r="-1" b="31829"/>
          <a:stretch/>
        </p:blipFill>
        <p:spPr>
          <a:xfrm>
            <a:off x="635457" y="640080"/>
            <a:ext cx="10916463" cy="3602736"/>
          </a:xfrm>
          <a:prstGeom prst="rect">
            <a:avLst/>
          </a:prstGeom>
        </p:spPr>
      </p:pic>
      <p:cxnSp>
        <p:nvCxnSpPr>
          <p:cNvPr id="35" name="!!Straight Connector">
            <a:extLst>
              <a:ext uri="{FF2B5EF4-FFF2-40B4-BE49-F238E27FC236}">
                <a16:creationId xmlns:a16="http://schemas.microsoft.com/office/drawing/2014/main" id="{F7F57F6B-E621-4E40-A34D-2FE12902AA2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1086" y="5645296"/>
            <a:ext cx="1051560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6" name="Rectangle 35">
            <a:extLst>
              <a:ext uri="{FF2B5EF4-FFF2-40B4-BE49-F238E27FC236}">
                <a16:creationId xmlns:a16="http://schemas.microsoft.com/office/drawing/2014/main" id="{8EE702CF-91CE-4661-ACBF-3C8160D1B4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68791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A4A7A-3BBB-7B9F-F9ED-41BB25608D0B}"/>
              </a:ext>
            </a:extLst>
          </p:cNvPr>
          <p:cNvSpPr>
            <a:spLocks noGrp="1"/>
          </p:cNvSpPr>
          <p:nvPr>
            <p:ph type="title"/>
          </p:nvPr>
        </p:nvSpPr>
        <p:spPr/>
        <p:txBody>
          <a:bodyPr>
            <a:normAutofit/>
          </a:bodyPr>
          <a:lstStyle/>
          <a:p>
            <a:pPr algn="ctr"/>
            <a:r>
              <a:rPr lang="en-US"/>
              <a:t>HHL Team and Collaborators: BU Center for Psychiatric Rehabilitation</a:t>
            </a:r>
          </a:p>
        </p:txBody>
      </p:sp>
      <p:sp>
        <p:nvSpPr>
          <p:cNvPr id="4" name="Content Placeholder 3">
            <a:extLst>
              <a:ext uri="{FF2B5EF4-FFF2-40B4-BE49-F238E27FC236}">
                <a16:creationId xmlns:a16="http://schemas.microsoft.com/office/drawing/2014/main" id="{E4B66BF3-6176-C76B-5621-0CC4EDF66F92}"/>
              </a:ext>
            </a:extLst>
          </p:cNvPr>
          <p:cNvSpPr>
            <a:spLocks noGrp="1"/>
          </p:cNvSpPr>
          <p:nvPr>
            <p:ph idx="1"/>
          </p:nvPr>
        </p:nvSpPr>
        <p:spPr>
          <a:xfrm>
            <a:off x="1097280" y="2118511"/>
            <a:ext cx="10058399" cy="4021030"/>
          </a:xfrm>
        </p:spPr>
        <p:txBody>
          <a:bodyPr>
            <a:normAutofit/>
          </a:bodyPr>
          <a:lstStyle/>
          <a:p>
            <a:r>
              <a:rPr lang="en-US" sz="2100"/>
              <a:t>Susan R McGurk, PhD Project Director</a:t>
            </a:r>
          </a:p>
          <a:p>
            <a:r>
              <a:rPr lang="en-US" sz="2100"/>
              <a:t>Kim T Mueser, PhD Project Co-Director</a:t>
            </a:r>
          </a:p>
          <a:p>
            <a:r>
              <a:rPr lang="en-US" sz="2100"/>
              <a:t>Alexa Trolley-Hanson, MS OTR/L Co-Project Manager</a:t>
            </a:r>
          </a:p>
          <a:p>
            <a:r>
              <a:rPr lang="en-US" sz="2100"/>
              <a:t>David Braverman, Co-Project Manager/Assessor</a:t>
            </a:r>
          </a:p>
          <a:p>
            <a:r>
              <a:rPr lang="en-US" sz="2100"/>
              <a:t>Sarah Pratt, PhD, Co-Investigator</a:t>
            </a:r>
          </a:p>
          <a:p>
            <a:r>
              <a:rPr lang="en-US" sz="2100"/>
              <a:t>Ben Canter OTD, Assessor</a:t>
            </a:r>
          </a:p>
          <a:p>
            <a:r>
              <a:rPr lang="en-US" sz="2100"/>
              <a:t>Kathryn Hintz, Stakeholder Group Facilitator</a:t>
            </a:r>
          </a:p>
          <a:p>
            <a:r>
              <a:rPr lang="en-US" sz="2100"/>
              <a:t>Tori Ingulli, Assessor</a:t>
            </a:r>
          </a:p>
          <a:p>
            <a:pPr marL="0" indent="0">
              <a:buNone/>
            </a:pPr>
            <a:endParaRPr lang="en-US"/>
          </a:p>
        </p:txBody>
      </p:sp>
    </p:spTree>
    <p:extLst>
      <p:ext uri="{BB962C8B-B14F-4D97-AF65-F5344CB8AC3E}">
        <p14:creationId xmlns:p14="http://schemas.microsoft.com/office/powerpoint/2010/main" val="26726869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87CF9D-B1A6-61BE-811E-DA06664A0E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2727CA-2B3E-DAC9-2E9A-BE8312620CF2}"/>
              </a:ext>
            </a:extLst>
          </p:cNvPr>
          <p:cNvSpPr>
            <a:spLocks noGrp="1"/>
          </p:cNvSpPr>
          <p:nvPr>
            <p:ph type="title"/>
          </p:nvPr>
        </p:nvSpPr>
        <p:spPr/>
        <p:txBody>
          <a:bodyPr>
            <a:normAutofit/>
          </a:bodyPr>
          <a:lstStyle/>
          <a:p>
            <a:pPr algn="ctr"/>
            <a:r>
              <a:rPr lang="en-US"/>
              <a:t>HHL Team and Collaborators: Bay Cove Human Services</a:t>
            </a:r>
          </a:p>
        </p:txBody>
      </p:sp>
      <p:sp>
        <p:nvSpPr>
          <p:cNvPr id="6" name="Content Placeholder 5">
            <a:extLst>
              <a:ext uri="{FF2B5EF4-FFF2-40B4-BE49-F238E27FC236}">
                <a16:creationId xmlns:a16="http://schemas.microsoft.com/office/drawing/2014/main" id="{998464E4-D6E3-DCAB-732C-A19D71D9FFF5}"/>
              </a:ext>
            </a:extLst>
          </p:cNvPr>
          <p:cNvSpPr>
            <a:spLocks noGrp="1"/>
          </p:cNvSpPr>
          <p:nvPr>
            <p:ph idx="1"/>
          </p:nvPr>
        </p:nvSpPr>
        <p:spPr>
          <a:xfrm>
            <a:off x="1097280" y="2182848"/>
            <a:ext cx="10058399" cy="4145523"/>
          </a:xfrm>
        </p:spPr>
        <p:txBody>
          <a:bodyPr>
            <a:normAutofit fontScale="85000" lnSpcReduction="20000"/>
          </a:bodyPr>
          <a:lstStyle/>
          <a:p>
            <a:r>
              <a:rPr lang="en-US" b="1"/>
              <a:t>Bay Cove Leadership:</a:t>
            </a:r>
          </a:p>
          <a:p>
            <a:r>
              <a:rPr lang="en-US"/>
              <a:t>Lisa Morishanti, Vice President of Mental Health Community Services</a:t>
            </a:r>
          </a:p>
          <a:p>
            <a:r>
              <a:rPr lang="en-US"/>
              <a:t>Thomas Beaulac, PsyD, MHCS Clinical Director</a:t>
            </a:r>
          </a:p>
          <a:p>
            <a:r>
              <a:rPr lang="en-US"/>
              <a:t>Jasen Coole, Assistant Integrated Team Director ACCS Team 7</a:t>
            </a:r>
          </a:p>
          <a:p>
            <a:r>
              <a:rPr lang="en-US"/>
              <a:t>Sabine Mautner, Service Director for Recovery and Clubhouse Services</a:t>
            </a:r>
          </a:p>
          <a:p>
            <a:r>
              <a:rPr lang="en-US" b="1"/>
              <a:t>Walnut House:</a:t>
            </a:r>
          </a:p>
          <a:p>
            <a:r>
              <a:rPr lang="en-US"/>
              <a:t>Paula Kahn, Integrated Team Director</a:t>
            </a:r>
          </a:p>
          <a:p>
            <a:r>
              <a:rPr lang="en-US"/>
              <a:t>Sabrina Lopez, Program Manager</a:t>
            </a:r>
          </a:p>
          <a:p>
            <a:r>
              <a:rPr lang="en-US" b="1"/>
              <a:t>Center Club: </a:t>
            </a:r>
            <a:r>
              <a:rPr lang="en-US"/>
              <a:t>Mary Gregorio, Program Director</a:t>
            </a:r>
          </a:p>
          <a:p>
            <a:r>
              <a:rPr lang="en-US" b="1"/>
              <a:t>Transitions of Boston: </a:t>
            </a:r>
            <a:r>
              <a:rPr lang="en-US"/>
              <a:t>Jean </a:t>
            </a:r>
            <a:r>
              <a:rPr lang="en-US" err="1"/>
              <a:t>Dorneus</a:t>
            </a:r>
            <a:r>
              <a:rPr lang="en-US"/>
              <a:t>, Program Director</a:t>
            </a:r>
          </a:p>
        </p:txBody>
      </p:sp>
    </p:spTree>
    <p:extLst>
      <p:ext uri="{BB962C8B-B14F-4D97-AF65-F5344CB8AC3E}">
        <p14:creationId xmlns:p14="http://schemas.microsoft.com/office/powerpoint/2010/main" val="42828106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E680042-AB2F-E186-3622-A168AEAE42E9}"/>
              </a:ext>
            </a:extLst>
          </p:cNvPr>
          <p:cNvSpPr>
            <a:spLocks noGrp="1"/>
          </p:cNvSpPr>
          <p:nvPr>
            <p:ph type="title"/>
          </p:nvPr>
        </p:nvSpPr>
        <p:spPr/>
        <p:txBody>
          <a:bodyPr>
            <a:normAutofit/>
          </a:bodyPr>
          <a:lstStyle/>
          <a:p>
            <a:pPr algn="ctr"/>
            <a:br>
              <a:rPr lang="en-US" sz="2800"/>
            </a:br>
            <a:r>
              <a:rPr lang="en-US"/>
              <a:t>Funding Acknowledgement</a:t>
            </a:r>
          </a:p>
        </p:txBody>
      </p:sp>
      <p:sp>
        <p:nvSpPr>
          <p:cNvPr id="2" name="Content Placeholder 1">
            <a:extLst>
              <a:ext uri="{FF2B5EF4-FFF2-40B4-BE49-F238E27FC236}">
                <a16:creationId xmlns:a16="http://schemas.microsoft.com/office/drawing/2014/main" id="{EEF46195-B259-EA6D-07EE-9E4570BDD601}"/>
              </a:ext>
            </a:extLst>
          </p:cNvPr>
          <p:cNvSpPr>
            <a:spLocks noGrp="1"/>
          </p:cNvSpPr>
          <p:nvPr>
            <p:ph idx="1"/>
          </p:nvPr>
        </p:nvSpPr>
        <p:spPr/>
        <p:txBody>
          <a:bodyPr/>
          <a:lstStyle/>
          <a:p>
            <a:r>
              <a:rPr lang="en-US"/>
              <a:t>The contents of this presentation were developed under a grant from the National Institute on Disability, Independent Living, and Rehabilitation Research (NIDILRR grant # 90RTHF0007 to establish a Rehabilitation Research and Training Center on Aging Among Adults with Serious Mental Illnesses: Supporting Individuals to Live As Vibrant Elders in Recovery ( RRTC – S.I.L.V.E.R.).  NIDILRR is a Center within the Administration for Community Living (ACL), Department of Health and Human Services (HHS).  </a:t>
            </a:r>
            <a:br>
              <a:rPr lang="en-US"/>
            </a:br>
            <a:r>
              <a:rPr lang="en-US"/>
              <a:t>The contents of this presentation do not necessarily represent the policy of NIDILRR, ACL, or HHS, and you should not assume endorsement by the Federal Government.</a:t>
            </a:r>
          </a:p>
        </p:txBody>
      </p:sp>
    </p:spTree>
    <p:extLst>
      <p:ext uri="{BB962C8B-B14F-4D97-AF65-F5344CB8AC3E}">
        <p14:creationId xmlns:p14="http://schemas.microsoft.com/office/powerpoint/2010/main" val="4590165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E44E67-57A4-9825-9E94-C2B258A68C9D}"/>
              </a:ext>
            </a:extLst>
          </p:cNvPr>
          <p:cNvSpPr>
            <a:spLocks noGrp="1"/>
          </p:cNvSpPr>
          <p:nvPr>
            <p:ph type="title"/>
          </p:nvPr>
        </p:nvSpPr>
        <p:spPr/>
        <p:txBody>
          <a:bodyPr/>
          <a:lstStyle/>
          <a:p>
            <a:pPr algn="ctr"/>
            <a:r>
              <a:rPr lang="en-US" dirty="0"/>
              <a:t>Agenda</a:t>
            </a:r>
          </a:p>
        </p:txBody>
      </p:sp>
      <p:sp>
        <p:nvSpPr>
          <p:cNvPr id="3" name="Content Placeholder 2">
            <a:extLst>
              <a:ext uri="{FF2B5EF4-FFF2-40B4-BE49-F238E27FC236}">
                <a16:creationId xmlns:a16="http://schemas.microsoft.com/office/drawing/2014/main" id="{F21C3D74-CBD0-AEEC-7CF1-ED875B10D2FB}"/>
              </a:ext>
            </a:extLst>
          </p:cNvPr>
          <p:cNvSpPr>
            <a:spLocks noGrp="1"/>
          </p:cNvSpPr>
          <p:nvPr>
            <p:ph idx="1"/>
          </p:nvPr>
        </p:nvSpPr>
        <p:spPr/>
        <p:txBody>
          <a:bodyPr>
            <a:normAutofit fontScale="92500" lnSpcReduction="20000"/>
          </a:bodyPr>
          <a:lstStyle/>
          <a:p>
            <a:r>
              <a:rPr lang="en-US"/>
              <a:t>Project Background</a:t>
            </a:r>
          </a:p>
          <a:p>
            <a:r>
              <a:rPr lang="en-US"/>
              <a:t>HHL Development</a:t>
            </a:r>
          </a:p>
          <a:p>
            <a:r>
              <a:rPr lang="en-US"/>
              <a:t>HHL Curriculum</a:t>
            </a:r>
          </a:p>
          <a:p>
            <a:r>
              <a:rPr lang="en-US"/>
              <a:t>Phase 1: Feasibility Study</a:t>
            </a:r>
          </a:p>
          <a:p>
            <a:r>
              <a:rPr lang="en-US"/>
              <a:t>Phase 2: Pilot Randomized Controlled Trial</a:t>
            </a:r>
          </a:p>
          <a:p>
            <a:r>
              <a:rPr lang="en-US"/>
              <a:t>HHL at Bay Cove</a:t>
            </a:r>
          </a:p>
          <a:p>
            <a:r>
              <a:rPr lang="en-US"/>
              <a:t>Questions</a:t>
            </a:r>
          </a:p>
        </p:txBody>
      </p:sp>
    </p:spTree>
    <p:extLst>
      <p:ext uri="{BB962C8B-B14F-4D97-AF65-F5344CB8AC3E}">
        <p14:creationId xmlns:p14="http://schemas.microsoft.com/office/powerpoint/2010/main" val="36481632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40FD641-19EB-3617-5862-C9737C6BD704}"/>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CA9D7223-8052-9D2E-1C3A-D8B3DD3D0DB7}"/>
              </a:ext>
            </a:extLst>
          </p:cNvPr>
          <p:cNvSpPr>
            <a:spLocks noGrp="1"/>
          </p:cNvSpPr>
          <p:nvPr>
            <p:ph type="title"/>
          </p:nvPr>
        </p:nvSpPr>
        <p:spPr/>
        <p:txBody>
          <a:bodyPr/>
          <a:lstStyle/>
          <a:p>
            <a:r>
              <a:rPr lang="en-US"/>
              <a:t>Background</a:t>
            </a:r>
          </a:p>
        </p:txBody>
      </p:sp>
      <p:cxnSp>
        <p:nvCxnSpPr>
          <p:cNvPr id="14" name="Straight Connector 13">
            <a:extLst>
              <a:ext uri="{FF2B5EF4-FFF2-40B4-BE49-F238E27FC236}">
                <a16:creationId xmlns:a16="http://schemas.microsoft.com/office/drawing/2014/main" id="{C5025DAC-8B93-4160-B017-3A274A5828C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Content Placeholder 3">
            <a:extLst>
              <a:ext uri="{FF2B5EF4-FFF2-40B4-BE49-F238E27FC236}">
                <a16:creationId xmlns:a16="http://schemas.microsoft.com/office/drawing/2014/main" id="{F54003FC-04B7-EB16-992F-D9C7A320C4D2}"/>
              </a:ext>
            </a:extLst>
          </p:cNvPr>
          <p:cNvSpPr>
            <a:spLocks noGrp="1"/>
          </p:cNvSpPr>
          <p:nvPr>
            <p:ph idx="1"/>
          </p:nvPr>
        </p:nvSpPr>
        <p:spPr>
          <a:xfrm>
            <a:off x="1097279" y="2546224"/>
            <a:ext cx="5977938" cy="3342747"/>
          </a:xfrm>
        </p:spPr>
        <p:txBody>
          <a:bodyPr vert="horz" lIns="0" tIns="45720" rIns="0" bIns="45720" rtlCol="0">
            <a:normAutofit/>
          </a:bodyPr>
          <a:lstStyle/>
          <a:p>
            <a:pPr marL="285750" indent="-285750">
              <a:buFont typeface="Arial" panose="020B0604020202020204" pitchFamily="34" charset="0"/>
              <a:buChar char="•"/>
            </a:pPr>
            <a:r>
              <a:rPr lang="en-US" sz="1800">
                <a:solidFill>
                  <a:srgbClr val="FFFFFF"/>
                </a:solidFill>
              </a:rPr>
              <a:t>5 million older adults live with serious mental illness.</a:t>
            </a:r>
          </a:p>
          <a:p>
            <a:pPr marL="285750" indent="-285750">
              <a:buFont typeface="Arial" panose="020B0604020202020204" pitchFamily="34" charset="0"/>
              <a:buChar char="•"/>
            </a:pPr>
            <a:r>
              <a:rPr lang="en-US" sz="1800">
                <a:solidFill>
                  <a:srgbClr val="FFFFFF"/>
                </a:solidFill>
              </a:rPr>
              <a:t>Higher rates of:</a:t>
            </a:r>
          </a:p>
          <a:p>
            <a:pPr marL="633222" lvl="1" indent="-285750"/>
            <a:r>
              <a:rPr lang="en-US" sz="1800">
                <a:solidFill>
                  <a:srgbClr val="FFFFFF"/>
                </a:solidFill>
              </a:rPr>
              <a:t>Chronic health conditions</a:t>
            </a:r>
          </a:p>
          <a:p>
            <a:pPr marL="633222" lvl="1" indent="-285750"/>
            <a:r>
              <a:rPr lang="en-US" sz="1800">
                <a:solidFill>
                  <a:srgbClr val="FFFFFF"/>
                </a:solidFill>
              </a:rPr>
              <a:t>Loneliness and social isolation</a:t>
            </a:r>
          </a:p>
          <a:p>
            <a:pPr marL="633222" lvl="1" indent="-285750"/>
            <a:r>
              <a:rPr lang="en-US" sz="1800">
                <a:solidFill>
                  <a:srgbClr val="FFFFFF"/>
                </a:solidFill>
              </a:rPr>
              <a:t>Institutionalization in long term psychiatric hospitals or skilled nursing facilities</a:t>
            </a:r>
          </a:p>
          <a:p>
            <a:pPr marL="633222" lvl="1" indent="-285750"/>
            <a:r>
              <a:rPr lang="en-US" sz="1800">
                <a:solidFill>
                  <a:srgbClr val="FFFFFF"/>
                </a:solidFill>
              </a:rPr>
              <a:t>Premature death</a:t>
            </a:r>
          </a:p>
          <a:p>
            <a:pPr marL="690372" lvl="1" indent="-342900">
              <a:buFont typeface="Calibri" panose="020F0502020204030204" pitchFamily="34" charset="0"/>
            </a:pPr>
            <a:endParaRPr lang="en-US" sz="1800">
              <a:solidFill>
                <a:srgbClr val="FFFFFF"/>
              </a:solidFill>
            </a:endParaRPr>
          </a:p>
          <a:p>
            <a:pPr marL="0" lvl="1" indent="0">
              <a:buFont typeface="Calibri" panose="020F0502020204030204" pitchFamily="34" charset="0"/>
              <a:buNone/>
            </a:pPr>
            <a:endParaRPr lang="en-US" sz="1800">
              <a:solidFill>
                <a:srgbClr val="FFFFFF"/>
              </a:solidFill>
            </a:endParaRPr>
          </a:p>
        </p:txBody>
      </p:sp>
      <p:sp>
        <p:nvSpPr>
          <p:cNvPr id="8" name="TextBox 7">
            <a:extLst>
              <a:ext uri="{FF2B5EF4-FFF2-40B4-BE49-F238E27FC236}">
                <a16:creationId xmlns:a16="http://schemas.microsoft.com/office/drawing/2014/main" id="{64AB6468-797C-8FF7-C58E-69784CAA1002}"/>
              </a:ext>
            </a:extLst>
          </p:cNvPr>
          <p:cNvSpPr txBox="1"/>
          <p:nvPr/>
        </p:nvSpPr>
        <p:spPr>
          <a:xfrm>
            <a:off x="0" y="6321623"/>
            <a:ext cx="7611901"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Calibri" panose="020F0502020204030204"/>
                <a:ea typeface="+mn-ea"/>
                <a:cs typeface="+mn-cs"/>
              </a:rPr>
              <a:t>(Barak et al., 2023; Bartels et. al. 2014; Correll et al., 2017; Dell et al., 2022; Institute of Medicine, 2012; SAMSHA, 2019)</a:t>
            </a:r>
          </a:p>
        </p:txBody>
      </p:sp>
      <p:pic>
        <p:nvPicPr>
          <p:cNvPr id="7" name="Picture 6" descr="Older Black man looking at camera smiling">
            <a:extLst>
              <a:ext uri="{FF2B5EF4-FFF2-40B4-BE49-F238E27FC236}">
                <a16:creationId xmlns:a16="http://schemas.microsoft.com/office/drawing/2014/main" id="{F83B53CE-6F24-D501-7EDD-99C72ACACC3F}"/>
              </a:ext>
            </a:extLst>
          </p:cNvPr>
          <p:cNvPicPr>
            <a:picLocks noChangeAspect="1"/>
          </p:cNvPicPr>
          <p:nvPr/>
        </p:nvPicPr>
        <p:blipFill>
          <a:blip r:embed="rId3"/>
          <a:srcRect l="8708" r="6486"/>
          <a:stretch/>
        </p:blipFill>
        <p:spPr>
          <a:xfrm>
            <a:off x="7611902" y="10"/>
            <a:ext cx="4580097" cy="6857990"/>
          </a:xfrm>
          <a:prstGeom prst="rect">
            <a:avLst/>
          </a:prstGeom>
        </p:spPr>
      </p:pic>
    </p:spTree>
    <p:extLst>
      <p:ext uri="{BB962C8B-B14F-4D97-AF65-F5344CB8AC3E}">
        <p14:creationId xmlns:p14="http://schemas.microsoft.com/office/powerpoint/2010/main" val="3535150234"/>
      </p:ext>
    </p:extLst>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6CA2DD-72B2-50DF-28C7-EB28550C08EB}"/>
              </a:ext>
            </a:extLst>
          </p:cNvPr>
          <p:cNvSpPr>
            <a:spLocks noGrp="1"/>
          </p:cNvSpPr>
          <p:nvPr>
            <p:ph type="title"/>
          </p:nvPr>
        </p:nvSpPr>
        <p:spPr/>
        <p:txBody>
          <a:bodyPr/>
          <a:lstStyle/>
          <a:p>
            <a:pPr algn="ctr"/>
            <a:r>
              <a:rPr lang="en-US"/>
              <a:t>Healthy Aging</a:t>
            </a:r>
          </a:p>
        </p:txBody>
      </p:sp>
      <p:sp>
        <p:nvSpPr>
          <p:cNvPr id="3" name="Content Placeholder 2">
            <a:extLst>
              <a:ext uri="{FF2B5EF4-FFF2-40B4-BE49-F238E27FC236}">
                <a16:creationId xmlns:a16="http://schemas.microsoft.com/office/drawing/2014/main" id="{F7004FA1-C03F-E47E-F68D-B9E79D42D9E9}"/>
              </a:ext>
            </a:extLst>
          </p:cNvPr>
          <p:cNvSpPr>
            <a:spLocks noGrp="1"/>
          </p:cNvSpPr>
          <p:nvPr>
            <p:ph idx="1"/>
          </p:nvPr>
        </p:nvSpPr>
        <p:spPr>
          <a:xfrm>
            <a:off x="5277660" y="2079057"/>
            <a:ext cx="6024003" cy="3754425"/>
          </a:xfrm>
        </p:spPr>
        <p:txBody>
          <a:bodyPr>
            <a:normAutofit fontScale="92500" lnSpcReduction="10000"/>
          </a:bodyPr>
          <a:lstStyle/>
          <a:p>
            <a:pPr marL="0" indent="0" algn="l">
              <a:buNone/>
            </a:pPr>
            <a:r>
              <a:rPr lang="en-US">
                <a:solidFill>
                  <a:srgbClr val="3C4245"/>
                </a:solidFill>
                <a:latin typeface="Noto Sans" panose="020B0502040504020204" pitchFamily="34" charset="0"/>
              </a:rPr>
              <a:t>To provide older adults with the skills and support needed to:</a:t>
            </a:r>
            <a:endParaRPr lang="en-US" b="0" i="0">
              <a:solidFill>
                <a:srgbClr val="3C4245"/>
              </a:solidFill>
              <a:effectLst/>
              <a:latin typeface="Noto Sans" panose="020B0502040504020204" pitchFamily="34" charset="0"/>
            </a:endParaRPr>
          </a:p>
          <a:p>
            <a:pPr marL="342900" indent="-342900" algn="l">
              <a:buFont typeface="Arial" panose="020B0604020202020204" pitchFamily="34" charset="0"/>
              <a:buChar char="•"/>
            </a:pPr>
            <a:r>
              <a:rPr lang="en-US">
                <a:solidFill>
                  <a:srgbClr val="3C4245"/>
                </a:solidFill>
                <a:latin typeface="Noto Sans" panose="020B0502040504020204" pitchFamily="34" charset="0"/>
              </a:rPr>
              <a:t>Take care of themselves</a:t>
            </a:r>
          </a:p>
          <a:p>
            <a:pPr marL="342900" indent="-342900" algn="l">
              <a:buFont typeface="Arial" panose="020B0604020202020204" pitchFamily="34" charset="0"/>
              <a:buChar char="•"/>
            </a:pPr>
            <a:r>
              <a:rPr lang="en-US">
                <a:solidFill>
                  <a:srgbClr val="3C4245"/>
                </a:solidFill>
                <a:latin typeface="Noto Sans" panose="020B0502040504020204" pitchFamily="34" charset="0"/>
              </a:rPr>
              <a:t>Make their own decisions</a:t>
            </a:r>
          </a:p>
          <a:p>
            <a:pPr marL="342900" indent="-342900" algn="l">
              <a:buFont typeface="Arial" panose="020B0604020202020204" pitchFamily="34" charset="0"/>
              <a:buChar char="•"/>
            </a:pPr>
            <a:r>
              <a:rPr lang="en-US" b="0" i="0">
                <a:solidFill>
                  <a:srgbClr val="3C4245"/>
                </a:solidFill>
                <a:effectLst/>
                <a:latin typeface="Noto Sans" panose="020B0502040504020204" pitchFamily="34" charset="0"/>
              </a:rPr>
              <a:t>Build and maintain relationships</a:t>
            </a:r>
          </a:p>
          <a:p>
            <a:pPr marL="342900" indent="-342900" algn="l">
              <a:buFont typeface="Arial" panose="020B0604020202020204" pitchFamily="34" charset="0"/>
              <a:buChar char="•"/>
            </a:pPr>
            <a:r>
              <a:rPr lang="en-US">
                <a:solidFill>
                  <a:srgbClr val="3C4245"/>
                </a:solidFill>
                <a:latin typeface="Noto Sans" panose="020B0502040504020204" pitchFamily="34" charset="0"/>
              </a:rPr>
              <a:t>Manage their health needs</a:t>
            </a:r>
          </a:p>
          <a:p>
            <a:pPr marL="342900" indent="-342900" algn="l">
              <a:buFont typeface="Arial" panose="020B0604020202020204" pitchFamily="34" charset="0"/>
              <a:buChar char="•"/>
            </a:pPr>
            <a:r>
              <a:rPr lang="en-US">
                <a:solidFill>
                  <a:srgbClr val="3C4245"/>
                </a:solidFill>
                <a:latin typeface="Noto Sans" panose="020B0502040504020204" pitchFamily="34" charset="0"/>
              </a:rPr>
              <a:t>Move within their environment</a:t>
            </a:r>
          </a:p>
          <a:p>
            <a:pPr marL="342900" indent="-342900" algn="l">
              <a:buFont typeface="Arial" panose="020B0604020202020204" pitchFamily="34" charset="0"/>
              <a:buChar char="•"/>
            </a:pPr>
            <a:r>
              <a:rPr lang="en-US">
                <a:solidFill>
                  <a:srgbClr val="3C4245"/>
                </a:solidFill>
                <a:latin typeface="Noto Sans" panose="020B0502040504020204" pitchFamily="34" charset="0"/>
              </a:rPr>
              <a:t>Belong and contribute to</a:t>
            </a:r>
            <a:r>
              <a:rPr lang="en-US" b="0" i="0">
                <a:solidFill>
                  <a:srgbClr val="3C4245"/>
                </a:solidFill>
                <a:effectLst/>
                <a:latin typeface="Noto Sans" panose="020B0502040504020204" pitchFamily="34" charset="0"/>
              </a:rPr>
              <a:t> their community</a:t>
            </a:r>
          </a:p>
          <a:p>
            <a:pPr algn="l"/>
            <a:endParaRPr lang="en-US" b="0" i="0">
              <a:solidFill>
                <a:srgbClr val="3C4245"/>
              </a:solidFill>
              <a:effectLst/>
              <a:latin typeface="Noto Sans" panose="020B0502040504020204" pitchFamily="34" charset="0"/>
            </a:endParaRPr>
          </a:p>
          <a:p>
            <a:endParaRPr lang="en-US"/>
          </a:p>
        </p:txBody>
      </p:sp>
      <p:sp>
        <p:nvSpPr>
          <p:cNvPr id="4" name="Content Placeholder 3">
            <a:extLst>
              <a:ext uri="{FF2B5EF4-FFF2-40B4-BE49-F238E27FC236}">
                <a16:creationId xmlns:a16="http://schemas.microsoft.com/office/drawing/2014/main" id="{051BCCB5-D6A4-DA8B-5A4E-2DE3852C994B}"/>
              </a:ext>
            </a:extLst>
          </p:cNvPr>
          <p:cNvSpPr>
            <a:spLocks noGrp="1"/>
          </p:cNvSpPr>
          <p:nvPr>
            <p:ph sz="quarter" idx="16"/>
          </p:nvPr>
        </p:nvSpPr>
        <p:spPr>
          <a:xfrm>
            <a:off x="890337" y="2079057"/>
            <a:ext cx="4067175" cy="3754425"/>
          </a:xfrm>
          <a:solidFill>
            <a:schemeClr val="accent1"/>
          </a:solidFill>
        </p:spPr>
        <p:txBody>
          <a:bodyPr>
            <a:normAutofit/>
          </a:bodyPr>
          <a:lstStyle/>
          <a:p>
            <a:pPr marL="0" indent="0" algn="ctr">
              <a:buNone/>
            </a:pPr>
            <a:r>
              <a:rPr lang="en-US" b="0" i="0">
                <a:solidFill>
                  <a:schemeClr val="tx1"/>
                </a:solidFill>
                <a:effectLst/>
                <a:latin typeface="Noto Sans" panose="020B0502040504020204" pitchFamily="34" charset="0"/>
              </a:rPr>
              <a:t> “…the process of developing and maintaining the functional ability that enables wellbeing in older age.”</a:t>
            </a:r>
          </a:p>
          <a:p>
            <a:pPr marL="0" indent="0" algn="ctr">
              <a:buNone/>
            </a:pPr>
            <a:r>
              <a:rPr lang="en-US" b="0" i="0">
                <a:solidFill>
                  <a:schemeClr val="tx1"/>
                </a:solidFill>
                <a:effectLst/>
                <a:latin typeface="Noto Sans" panose="020B0502040504020204" pitchFamily="34" charset="0"/>
              </a:rPr>
              <a:t>World Health Organization (2020) </a:t>
            </a:r>
            <a:endParaRPr lang="en-US">
              <a:solidFill>
                <a:schemeClr val="tx1"/>
              </a:solidFill>
            </a:endParaRPr>
          </a:p>
        </p:txBody>
      </p:sp>
    </p:spTree>
    <p:extLst>
      <p:ext uri="{BB962C8B-B14F-4D97-AF65-F5344CB8AC3E}">
        <p14:creationId xmlns:p14="http://schemas.microsoft.com/office/powerpoint/2010/main" val="19507236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D791772E-4667-1E74-9358-2A6AFF4294C3}"/>
              </a:ext>
            </a:extLst>
          </p:cNvPr>
          <p:cNvSpPr>
            <a:spLocks noGrp="1" noChangeArrowheads="1"/>
          </p:cNvSpPr>
          <p:nvPr>
            <p:ph type="title"/>
          </p:nvPr>
        </p:nvSpPr>
        <p:spPr>
          <a:xfrm>
            <a:off x="262071" y="639133"/>
            <a:ext cx="11759882" cy="1143000"/>
          </a:xfrm>
        </p:spPr>
        <p:txBody>
          <a:bodyPr/>
          <a:lstStyle/>
          <a:p>
            <a:pPr algn="ctr" eaLnBrk="1" hangingPunct="1"/>
            <a:r>
              <a:rPr lang="en-US" altLang="en-US"/>
              <a:t>Project Aims and Design</a:t>
            </a:r>
          </a:p>
        </p:txBody>
      </p:sp>
      <p:sp>
        <p:nvSpPr>
          <p:cNvPr id="22531" name="Rectangle 3">
            <a:extLst>
              <a:ext uri="{FF2B5EF4-FFF2-40B4-BE49-F238E27FC236}">
                <a16:creationId xmlns:a16="http://schemas.microsoft.com/office/drawing/2014/main" id="{252978C6-6E42-311A-76B5-A9C7635D0575}"/>
              </a:ext>
            </a:extLst>
          </p:cNvPr>
          <p:cNvSpPr>
            <a:spLocks noGrp="1" noChangeArrowheads="1"/>
          </p:cNvSpPr>
          <p:nvPr>
            <p:ph type="body" idx="1"/>
          </p:nvPr>
        </p:nvSpPr>
        <p:spPr>
          <a:xfrm>
            <a:off x="108067" y="1941399"/>
            <a:ext cx="11913886" cy="4420490"/>
          </a:xfrm>
        </p:spPr>
        <p:txBody>
          <a:bodyPr>
            <a:noAutofit/>
          </a:bodyPr>
          <a:lstStyle/>
          <a:p>
            <a:pPr>
              <a:spcAft>
                <a:spcPts val="600"/>
              </a:spcAft>
            </a:pPr>
            <a:r>
              <a:rPr lang="en-US" altLang="en-US" sz="1800"/>
              <a:t>To develop and evaluate a group-based intervention that enhances social connection, health, and cognition in people with SMI over the age of 50</a:t>
            </a:r>
          </a:p>
          <a:p>
            <a:pPr eaLnBrk="1" hangingPunct="1">
              <a:spcAft>
                <a:spcPts val="600"/>
              </a:spcAft>
            </a:pPr>
            <a:r>
              <a:rPr lang="en-US" altLang="en-US" sz="1800"/>
              <a:t> 2-phase design:</a:t>
            </a:r>
          </a:p>
          <a:p>
            <a:pPr lvl="1" eaLnBrk="1" hangingPunct="1">
              <a:spcAft>
                <a:spcPts val="1200"/>
              </a:spcAft>
            </a:pPr>
            <a:r>
              <a:rPr lang="en-US" altLang="en-US"/>
              <a:t>Feasibility Open Trial: Develop a standardized Hopeful and Healthy Living (HHL) manual informed by input from multi-stakeholder group and an open trial with 10 participants over the age of 50</a:t>
            </a:r>
          </a:p>
          <a:p>
            <a:pPr lvl="1" eaLnBrk="1" hangingPunct="1">
              <a:spcAft>
                <a:spcPts val="1200"/>
              </a:spcAft>
            </a:pPr>
            <a:r>
              <a:rPr lang="en-US" altLang="en-US"/>
              <a:t>Pilot Randomized Controlled Trial: Conduct a pilot RCT with 60 participants over the age of 50 to evaluate the effect of the HHL program on proximal outcomes (social support and loneliness, cognition, health behaviors) and distal outcomes (psychosocial functioning, mental and physical health functioning) as compared to TAU</a:t>
            </a:r>
          </a:p>
          <a:p>
            <a:pPr eaLnBrk="1" hangingPunct="1">
              <a:spcAft>
                <a:spcPts val="1200"/>
              </a:spcAft>
            </a:pPr>
            <a:r>
              <a:rPr lang="en-US" altLang="en-US" sz="1800"/>
              <a:t>Partnering with Bay Cove Human Services:</a:t>
            </a:r>
          </a:p>
          <a:p>
            <a:pPr lvl="1">
              <a:spcAft>
                <a:spcPts val="1200"/>
              </a:spcAft>
            </a:pPr>
            <a:r>
              <a:rPr lang="en-US" altLang="en-US"/>
              <a:t> Feasibility open trial at Walnut House, a residential program for older adults </a:t>
            </a:r>
          </a:p>
          <a:p>
            <a:pPr lvl="1">
              <a:spcAft>
                <a:spcPts val="1200"/>
              </a:spcAft>
            </a:pPr>
            <a:r>
              <a:rPr lang="en-US" altLang="en-US"/>
              <a:t> Pilot RCT at 2 psychosocial clubhouses: Center Club and Transitions of Boston</a:t>
            </a:r>
          </a:p>
        </p:txBody>
      </p:sp>
    </p:spTree>
    <p:extLst>
      <p:ext uri="{BB962C8B-B14F-4D97-AF65-F5344CB8AC3E}">
        <p14:creationId xmlns:p14="http://schemas.microsoft.com/office/powerpoint/2010/main" val="3498271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2531">
                                            <p:txEl>
                                              <p:pRg st="0" end="0"/>
                                            </p:txEl>
                                          </p:spTgt>
                                        </p:tgtEl>
                                        <p:attrNameLst>
                                          <p:attrName>style.visibility</p:attrName>
                                        </p:attrNameLst>
                                      </p:cBhvr>
                                      <p:to>
                                        <p:strVal val="visible"/>
                                      </p:to>
                                    </p:set>
                                    <p:anim calcmode="lin" valueType="num">
                                      <p:cBhvr additive="base">
                                        <p:cTn id="7" dur="500" fill="hold"/>
                                        <p:tgtEl>
                                          <p:spTgt spid="2253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253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2531">
                                            <p:txEl>
                                              <p:pRg st="1" end="1"/>
                                            </p:txEl>
                                          </p:spTgt>
                                        </p:tgtEl>
                                        <p:attrNameLst>
                                          <p:attrName>style.visibility</p:attrName>
                                        </p:attrNameLst>
                                      </p:cBhvr>
                                      <p:to>
                                        <p:strVal val="visible"/>
                                      </p:to>
                                    </p:set>
                                    <p:anim calcmode="lin" valueType="num">
                                      <p:cBhvr additive="base">
                                        <p:cTn id="13" dur="500" fill="hold"/>
                                        <p:tgtEl>
                                          <p:spTgt spid="2253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2531">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22531">
                                            <p:txEl>
                                              <p:pRg st="2" end="2"/>
                                            </p:txEl>
                                          </p:spTgt>
                                        </p:tgtEl>
                                        <p:attrNameLst>
                                          <p:attrName>style.visibility</p:attrName>
                                        </p:attrNameLst>
                                      </p:cBhvr>
                                      <p:to>
                                        <p:strVal val="visible"/>
                                      </p:to>
                                    </p:set>
                                    <p:anim calcmode="lin" valueType="num">
                                      <p:cBhvr additive="base">
                                        <p:cTn id="17" dur="500" fill="hold"/>
                                        <p:tgtEl>
                                          <p:spTgt spid="22531">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2531">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22531">
                                            <p:txEl>
                                              <p:pRg st="3" end="3"/>
                                            </p:txEl>
                                          </p:spTgt>
                                        </p:tgtEl>
                                        <p:attrNameLst>
                                          <p:attrName>style.visibility</p:attrName>
                                        </p:attrNameLst>
                                      </p:cBhvr>
                                      <p:to>
                                        <p:strVal val="visible"/>
                                      </p:to>
                                    </p:set>
                                    <p:anim calcmode="lin" valueType="num">
                                      <p:cBhvr additive="base">
                                        <p:cTn id="21" dur="500" fill="hold"/>
                                        <p:tgtEl>
                                          <p:spTgt spid="22531">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2253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22531">
                                            <p:txEl>
                                              <p:pRg st="4" end="4"/>
                                            </p:txEl>
                                          </p:spTgt>
                                        </p:tgtEl>
                                        <p:attrNameLst>
                                          <p:attrName>style.visibility</p:attrName>
                                        </p:attrNameLst>
                                      </p:cBhvr>
                                      <p:to>
                                        <p:strVal val="visible"/>
                                      </p:to>
                                    </p:set>
                                    <p:anim calcmode="lin" valueType="num">
                                      <p:cBhvr additive="base">
                                        <p:cTn id="27" dur="500" fill="hold"/>
                                        <p:tgtEl>
                                          <p:spTgt spid="22531">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2531">
                                            <p:txEl>
                                              <p:pRg st="4" end="4"/>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22531">
                                            <p:txEl>
                                              <p:pRg st="5" end="5"/>
                                            </p:txEl>
                                          </p:spTgt>
                                        </p:tgtEl>
                                        <p:attrNameLst>
                                          <p:attrName>style.visibility</p:attrName>
                                        </p:attrNameLst>
                                      </p:cBhvr>
                                      <p:to>
                                        <p:strVal val="visible"/>
                                      </p:to>
                                    </p:set>
                                    <p:anim calcmode="lin" valueType="num">
                                      <p:cBhvr additive="base">
                                        <p:cTn id="31" dur="500" fill="hold"/>
                                        <p:tgtEl>
                                          <p:spTgt spid="22531">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2531">
                                            <p:txEl>
                                              <p:pRg st="5" end="5"/>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22531">
                                            <p:txEl>
                                              <p:pRg st="6" end="6"/>
                                            </p:txEl>
                                          </p:spTgt>
                                        </p:tgtEl>
                                        <p:attrNameLst>
                                          <p:attrName>style.visibility</p:attrName>
                                        </p:attrNameLst>
                                      </p:cBhvr>
                                      <p:to>
                                        <p:strVal val="visible"/>
                                      </p:to>
                                    </p:set>
                                    <p:anim calcmode="lin" valueType="num">
                                      <p:cBhvr additive="base">
                                        <p:cTn id="35" dur="500" fill="hold"/>
                                        <p:tgtEl>
                                          <p:spTgt spid="22531">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22531">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D791772E-4667-1E74-9358-2A6AFF4294C3}"/>
              </a:ext>
            </a:extLst>
          </p:cNvPr>
          <p:cNvSpPr>
            <a:spLocks noGrp="1" noChangeArrowheads="1"/>
          </p:cNvSpPr>
          <p:nvPr>
            <p:ph type="title"/>
          </p:nvPr>
        </p:nvSpPr>
        <p:spPr>
          <a:xfrm>
            <a:off x="471638" y="725760"/>
            <a:ext cx="11396311" cy="1143000"/>
          </a:xfrm>
        </p:spPr>
        <p:txBody>
          <a:bodyPr/>
          <a:lstStyle/>
          <a:p>
            <a:pPr algn="ctr" eaLnBrk="1" hangingPunct="1"/>
            <a:r>
              <a:rPr lang="en-US" altLang="en-US"/>
              <a:t>Research Questions</a:t>
            </a:r>
          </a:p>
        </p:txBody>
      </p:sp>
      <p:sp>
        <p:nvSpPr>
          <p:cNvPr id="22531" name="Rectangle 3">
            <a:extLst>
              <a:ext uri="{FF2B5EF4-FFF2-40B4-BE49-F238E27FC236}">
                <a16:creationId xmlns:a16="http://schemas.microsoft.com/office/drawing/2014/main" id="{252978C6-6E42-311A-76B5-A9C7635D0575}"/>
              </a:ext>
            </a:extLst>
          </p:cNvPr>
          <p:cNvSpPr>
            <a:spLocks noGrp="1" noChangeArrowheads="1"/>
          </p:cNvSpPr>
          <p:nvPr>
            <p:ph type="body" idx="1"/>
          </p:nvPr>
        </p:nvSpPr>
        <p:spPr>
          <a:xfrm>
            <a:off x="471638" y="2062163"/>
            <a:ext cx="11509565" cy="4358092"/>
          </a:xfrm>
        </p:spPr>
        <p:txBody>
          <a:bodyPr>
            <a:normAutofit fontScale="85000" lnSpcReduction="20000"/>
          </a:bodyPr>
          <a:lstStyle/>
          <a:p>
            <a:pPr eaLnBrk="1" hangingPunct="1">
              <a:spcAft>
                <a:spcPts val="1200"/>
              </a:spcAft>
            </a:pPr>
            <a:r>
              <a:rPr lang="en-US" altLang="en-US" sz="2100"/>
              <a:t>Phase One: Open Feasibility trial to</a:t>
            </a:r>
            <a:r>
              <a:rPr lang="en-US" sz="2100"/>
              <a:t> examine the acceptability, appropriateness, and feasibility of the HHL Intervention for older adults with SMI </a:t>
            </a:r>
          </a:p>
          <a:p>
            <a:pPr lvl="1" eaLnBrk="1" hangingPunct="1">
              <a:spcAft>
                <a:spcPts val="1200"/>
              </a:spcAft>
            </a:pPr>
            <a:r>
              <a:rPr lang="en-US" altLang="en-US" sz="2100"/>
              <a:t>Acceptability: How satisfied participants are with the HHL intervention including structure, content, and delivery.</a:t>
            </a:r>
          </a:p>
          <a:p>
            <a:pPr lvl="1" eaLnBrk="1" hangingPunct="1">
              <a:spcAft>
                <a:spcPts val="1200"/>
              </a:spcAft>
            </a:pPr>
            <a:r>
              <a:rPr lang="en-US" altLang="en-US" sz="2100"/>
              <a:t>Appropriateness: How well the HHL intervention fits participant needs/goals and how the participant benefits from HHL.</a:t>
            </a:r>
          </a:p>
          <a:p>
            <a:pPr lvl="1" eaLnBrk="1" hangingPunct="1">
              <a:spcAft>
                <a:spcPts val="1200"/>
              </a:spcAft>
            </a:pPr>
            <a:r>
              <a:rPr lang="en-US" altLang="en-US" sz="2100"/>
              <a:t>Feasibility: How easy was it for participants to attend and participate in HHL including class activities and take-home activities.</a:t>
            </a:r>
          </a:p>
          <a:p>
            <a:pPr eaLnBrk="1" hangingPunct="1">
              <a:spcAft>
                <a:spcPts val="1200"/>
              </a:spcAft>
            </a:pPr>
            <a:r>
              <a:rPr lang="en-US" altLang="en-US" sz="2100"/>
              <a:t>Phase Two: RCT to test whether the HHL program is associated with:</a:t>
            </a:r>
          </a:p>
          <a:p>
            <a:pPr lvl="1" eaLnBrk="1" hangingPunct="1">
              <a:spcAft>
                <a:spcPts val="1200"/>
              </a:spcAft>
            </a:pPr>
            <a:r>
              <a:rPr lang="en-US" altLang="en-US" sz="2100"/>
              <a:t>Increased perceived social support and decreased loneliness </a:t>
            </a:r>
          </a:p>
          <a:p>
            <a:pPr lvl="1" eaLnBrk="1" hangingPunct="1">
              <a:spcAft>
                <a:spcPts val="1200"/>
              </a:spcAft>
            </a:pPr>
            <a:r>
              <a:rPr lang="en-US" altLang="en-US" sz="2100"/>
              <a:t>Improved cognition </a:t>
            </a:r>
          </a:p>
          <a:p>
            <a:pPr lvl="1" eaLnBrk="1" hangingPunct="1">
              <a:spcAft>
                <a:spcPts val="1200"/>
              </a:spcAft>
            </a:pPr>
            <a:r>
              <a:rPr lang="en-US" altLang="en-US" sz="2100"/>
              <a:t>Increased healthy lifestyle behaviors</a:t>
            </a:r>
          </a:p>
          <a:p>
            <a:pPr lvl="1" eaLnBrk="1" hangingPunct="1">
              <a:spcAft>
                <a:spcPts val="1200"/>
              </a:spcAft>
            </a:pPr>
            <a:r>
              <a:rPr lang="en-US" altLang="en-US" sz="2100"/>
              <a:t>Improved psychosocial functioning</a:t>
            </a:r>
          </a:p>
        </p:txBody>
      </p:sp>
    </p:spTree>
    <p:extLst>
      <p:ext uri="{BB962C8B-B14F-4D97-AF65-F5344CB8AC3E}">
        <p14:creationId xmlns:p14="http://schemas.microsoft.com/office/powerpoint/2010/main" val="970816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2531">
                                            <p:txEl>
                                              <p:pRg st="0" end="0"/>
                                            </p:txEl>
                                          </p:spTgt>
                                        </p:tgtEl>
                                        <p:attrNameLst>
                                          <p:attrName>style.visibility</p:attrName>
                                        </p:attrNameLst>
                                      </p:cBhvr>
                                      <p:to>
                                        <p:strVal val="visible"/>
                                      </p:to>
                                    </p:set>
                                    <p:anim calcmode="lin" valueType="num">
                                      <p:cBhvr additive="base">
                                        <p:cTn id="7" dur="500" fill="hold"/>
                                        <p:tgtEl>
                                          <p:spTgt spid="2253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2531">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2531">
                                            <p:txEl>
                                              <p:pRg st="1" end="1"/>
                                            </p:txEl>
                                          </p:spTgt>
                                        </p:tgtEl>
                                        <p:attrNameLst>
                                          <p:attrName>style.visibility</p:attrName>
                                        </p:attrNameLst>
                                      </p:cBhvr>
                                      <p:to>
                                        <p:strVal val="visible"/>
                                      </p:to>
                                    </p:set>
                                    <p:anim calcmode="lin" valueType="num">
                                      <p:cBhvr additive="base">
                                        <p:cTn id="11" dur="500" fill="hold"/>
                                        <p:tgtEl>
                                          <p:spTgt spid="22531">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2531">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2531">
                                            <p:txEl>
                                              <p:pRg st="2" end="2"/>
                                            </p:txEl>
                                          </p:spTgt>
                                        </p:tgtEl>
                                        <p:attrNameLst>
                                          <p:attrName>style.visibility</p:attrName>
                                        </p:attrNameLst>
                                      </p:cBhvr>
                                      <p:to>
                                        <p:strVal val="visible"/>
                                      </p:to>
                                    </p:set>
                                    <p:anim calcmode="lin" valueType="num">
                                      <p:cBhvr additive="base">
                                        <p:cTn id="15" dur="500" fill="hold"/>
                                        <p:tgtEl>
                                          <p:spTgt spid="22531">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2531">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2531">
                                            <p:txEl>
                                              <p:pRg st="3" end="3"/>
                                            </p:txEl>
                                          </p:spTgt>
                                        </p:tgtEl>
                                        <p:attrNameLst>
                                          <p:attrName>style.visibility</p:attrName>
                                        </p:attrNameLst>
                                      </p:cBhvr>
                                      <p:to>
                                        <p:strVal val="visible"/>
                                      </p:to>
                                    </p:set>
                                    <p:anim calcmode="lin" valueType="num">
                                      <p:cBhvr additive="base">
                                        <p:cTn id="19" dur="500" fill="hold"/>
                                        <p:tgtEl>
                                          <p:spTgt spid="22531">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253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2531">
                                            <p:txEl>
                                              <p:pRg st="4" end="4"/>
                                            </p:txEl>
                                          </p:spTgt>
                                        </p:tgtEl>
                                        <p:attrNameLst>
                                          <p:attrName>style.visibility</p:attrName>
                                        </p:attrNameLst>
                                      </p:cBhvr>
                                      <p:to>
                                        <p:strVal val="visible"/>
                                      </p:to>
                                    </p:set>
                                    <p:anim calcmode="lin" valueType="num">
                                      <p:cBhvr additive="base">
                                        <p:cTn id="25" dur="500" fill="hold"/>
                                        <p:tgtEl>
                                          <p:spTgt spid="22531">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2531">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22531">
                                            <p:txEl>
                                              <p:pRg st="5" end="5"/>
                                            </p:txEl>
                                          </p:spTgt>
                                        </p:tgtEl>
                                        <p:attrNameLst>
                                          <p:attrName>style.visibility</p:attrName>
                                        </p:attrNameLst>
                                      </p:cBhvr>
                                      <p:to>
                                        <p:strVal val="visible"/>
                                      </p:to>
                                    </p:set>
                                    <p:anim calcmode="lin" valueType="num">
                                      <p:cBhvr additive="base">
                                        <p:cTn id="29" dur="500" fill="hold"/>
                                        <p:tgtEl>
                                          <p:spTgt spid="22531">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22531">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22531">
                                            <p:txEl>
                                              <p:pRg st="6" end="6"/>
                                            </p:txEl>
                                          </p:spTgt>
                                        </p:tgtEl>
                                        <p:attrNameLst>
                                          <p:attrName>style.visibility</p:attrName>
                                        </p:attrNameLst>
                                      </p:cBhvr>
                                      <p:to>
                                        <p:strVal val="visible"/>
                                      </p:to>
                                    </p:set>
                                    <p:anim calcmode="lin" valueType="num">
                                      <p:cBhvr additive="base">
                                        <p:cTn id="33" dur="500" fill="hold"/>
                                        <p:tgtEl>
                                          <p:spTgt spid="22531">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22531">
                                            <p:txEl>
                                              <p:pRg st="6" end="6"/>
                                            </p:tx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22531">
                                            <p:txEl>
                                              <p:pRg st="7" end="7"/>
                                            </p:txEl>
                                          </p:spTgt>
                                        </p:tgtEl>
                                        <p:attrNameLst>
                                          <p:attrName>style.visibility</p:attrName>
                                        </p:attrNameLst>
                                      </p:cBhvr>
                                      <p:to>
                                        <p:strVal val="visible"/>
                                      </p:to>
                                    </p:set>
                                    <p:anim calcmode="lin" valueType="num">
                                      <p:cBhvr additive="base">
                                        <p:cTn id="37" dur="500" fill="hold"/>
                                        <p:tgtEl>
                                          <p:spTgt spid="22531">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2531">
                                            <p:txEl>
                                              <p:pRg st="7" end="7"/>
                                            </p:txEl>
                                          </p:spTgt>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22531">
                                            <p:txEl>
                                              <p:pRg st="8" end="8"/>
                                            </p:txEl>
                                          </p:spTgt>
                                        </p:tgtEl>
                                        <p:attrNameLst>
                                          <p:attrName>style.visibility</p:attrName>
                                        </p:attrNameLst>
                                      </p:cBhvr>
                                      <p:to>
                                        <p:strVal val="visible"/>
                                      </p:to>
                                    </p:set>
                                    <p:anim calcmode="lin" valueType="num">
                                      <p:cBhvr additive="base">
                                        <p:cTn id="41" dur="500" fill="hold"/>
                                        <p:tgtEl>
                                          <p:spTgt spid="22531">
                                            <p:txEl>
                                              <p:pRg st="8" end="8"/>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22531">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BB9FBE-4839-C276-1656-3ABEB86DF40B}"/>
              </a:ext>
            </a:extLst>
          </p:cNvPr>
          <p:cNvSpPr>
            <a:spLocks noGrp="1"/>
          </p:cNvSpPr>
          <p:nvPr>
            <p:ph type="title"/>
          </p:nvPr>
        </p:nvSpPr>
        <p:spPr>
          <a:xfrm>
            <a:off x="317635" y="617538"/>
            <a:ext cx="11607666" cy="1143000"/>
          </a:xfrm>
        </p:spPr>
        <p:txBody>
          <a:bodyPr/>
          <a:lstStyle/>
          <a:p>
            <a:pPr algn="ctr"/>
            <a:r>
              <a:rPr lang="en-US"/>
              <a:t>Project Timeline (2024-2027)</a:t>
            </a:r>
          </a:p>
        </p:txBody>
      </p:sp>
      <p:sp>
        <p:nvSpPr>
          <p:cNvPr id="3" name="Content Placeholder 2">
            <a:extLst>
              <a:ext uri="{FF2B5EF4-FFF2-40B4-BE49-F238E27FC236}">
                <a16:creationId xmlns:a16="http://schemas.microsoft.com/office/drawing/2014/main" id="{C9669531-8FEF-C127-6790-EE3C4DEC54B8}"/>
              </a:ext>
            </a:extLst>
          </p:cNvPr>
          <p:cNvSpPr>
            <a:spLocks noGrp="1"/>
          </p:cNvSpPr>
          <p:nvPr>
            <p:ph idx="1"/>
          </p:nvPr>
        </p:nvSpPr>
        <p:spPr>
          <a:xfrm>
            <a:off x="373600" y="1969585"/>
            <a:ext cx="11495736" cy="4554003"/>
          </a:xfrm>
        </p:spPr>
        <p:txBody>
          <a:bodyPr>
            <a:normAutofit fontScale="85000" lnSpcReduction="20000"/>
          </a:bodyPr>
          <a:lstStyle/>
          <a:p>
            <a:r>
              <a:rPr lang="en-US" sz="1900"/>
              <a:t>April/May 2024: Conduct stakeholder meetings with older adults with lived experience and Bay Cove staff</a:t>
            </a:r>
          </a:p>
          <a:p>
            <a:r>
              <a:rPr lang="en-US" sz="1900"/>
              <a:t>Summer 2024: HHL Manual Development</a:t>
            </a:r>
          </a:p>
          <a:p>
            <a:r>
              <a:rPr lang="en-US" sz="1900"/>
              <a:t>September 2024-February 2025: Pilot HHL Pilot Group Implementation</a:t>
            </a:r>
          </a:p>
          <a:p>
            <a:r>
              <a:rPr lang="en-US" sz="1900"/>
              <a:t>February-March 2025: </a:t>
            </a:r>
          </a:p>
          <a:p>
            <a:pPr lvl="1"/>
            <a:r>
              <a:rPr lang="en-US" sz="1900"/>
              <a:t>Pilot participant follow-up assessment and interviews and staff stakeholder feedback</a:t>
            </a:r>
          </a:p>
          <a:p>
            <a:pPr lvl="1"/>
            <a:r>
              <a:rPr lang="en-US" sz="1900"/>
              <a:t>Manual Revisions </a:t>
            </a:r>
          </a:p>
          <a:p>
            <a:pPr lvl="1"/>
            <a:r>
              <a:rPr lang="en-US" sz="1900"/>
              <a:t>Recruitment meetings at Bay Cove clubhouses</a:t>
            </a:r>
          </a:p>
          <a:p>
            <a:r>
              <a:rPr lang="en-US" sz="1900"/>
              <a:t>April 2025-February 2026: RCT HHL Groups</a:t>
            </a:r>
          </a:p>
          <a:p>
            <a:pPr lvl="1"/>
            <a:r>
              <a:rPr lang="en-US" sz="1900"/>
              <a:t>Center Club Cohort 1: April 2025-August 2025</a:t>
            </a:r>
          </a:p>
          <a:p>
            <a:pPr lvl="1"/>
            <a:r>
              <a:rPr lang="en-US" sz="1900"/>
              <a:t>Transitions of Boston Cohort 1: May 2025-September 2025</a:t>
            </a:r>
          </a:p>
          <a:p>
            <a:pPr lvl="1"/>
            <a:r>
              <a:rPr lang="en-US" sz="1900"/>
              <a:t>Center Club Cohort 2: October 2025-January 2026</a:t>
            </a:r>
          </a:p>
          <a:p>
            <a:pPr lvl="1"/>
            <a:r>
              <a:rPr lang="en-US" sz="1900"/>
              <a:t>Transitions of Boston Cohort 2: November- February 2026</a:t>
            </a:r>
          </a:p>
          <a:p>
            <a:r>
              <a:rPr lang="en-US" sz="1900"/>
              <a:t>August 2025-September 2026: RCT follow-up Interviews and Assessments</a:t>
            </a:r>
          </a:p>
          <a:p>
            <a:r>
              <a:rPr lang="en-US" sz="1900"/>
              <a:t>September 2026-June 2027: Data Analysis and Dissemination</a:t>
            </a:r>
          </a:p>
          <a:p>
            <a:pPr lvl="1"/>
            <a:endParaRPr lang="en-US" sz="800"/>
          </a:p>
        </p:txBody>
      </p:sp>
    </p:spTree>
    <p:extLst>
      <p:ext uri="{BB962C8B-B14F-4D97-AF65-F5344CB8AC3E}">
        <p14:creationId xmlns:p14="http://schemas.microsoft.com/office/powerpoint/2010/main" val="585137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9E3655B-4FD6-5E6A-0236-18059B075ECF}"/>
              </a:ext>
            </a:extLst>
          </p:cNvPr>
          <p:cNvSpPr>
            <a:spLocks noGrp="1"/>
          </p:cNvSpPr>
          <p:nvPr>
            <p:ph type="title"/>
          </p:nvPr>
        </p:nvSpPr>
        <p:spPr/>
        <p:txBody>
          <a:bodyPr/>
          <a:lstStyle/>
          <a:p>
            <a:r>
              <a:rPr lang="en-US"/>
              <a:t>Disclosures</a:t>
            </a:r>
          </a:p>
        </p:txBody>
      </p:sp>
      <p:sp>
        <p:nvSpPr>
          <p:cNvPr id="5" name="TextBox 4">
            <a:extLst>
              <a:ext uri="{FF2B5EF4-FFF2-40B4-BE49-F238E27FC236}">
                <a16:creationId xmlns:a16="http://schemas.microsoft.com/office/drawing/2014/main" id="{6E0BB009-010B-F1B2-9E05-4CDFDFE0CD42}"/>
              </a:ext>
            </a:extLst>
          </p:cNvPr>
          <p:cNvSpPr txBox="1"/>
          <p:nvPr/>
        </p:nvSpPr>
        <p:spPr>
          <a:xfrm>
            <a:off x="711200" y="1145315"/>
            <a:ext cx="9702800" cy="4165884"/>
          </a:xfrm>
          <a:prstGeom prst="rect">
            <a:avLst/>
          </a:prstGeom>
          <a:noFill/>
        </p:spPr>
        <p:txBody>
          <a:bodyPr wrap="square" lIns="60960" tIns="30480" rIns="60960" bIns="30480" rtlCol="0" anchor="t">
            <a:spAutoFit/>
          </a:bodyPr>
          <a:lstStyle/>
          <a:p>
            <a:pPr defTabSz="609630" fontAlgn="base"/>
            <a:r>
              <a:rPr lang="en-US" sz="2667" b="1">
                <a:solidFill>
                  <a:srgbClr val="000000"/>
                </a:solidFill>
                <a:latin typeface="Calibri"/>
                <a:ea typeface="Calibri"/>
                <a:cs typeface="Calibri"/>
              </a:rPr>
              <a:t>Cori Cather​, PhD</a:t>
            </a:r>
            <a:endParaRPr lang="en-US" sz="2667">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304815" lvl="1" defTabSz="609630" fontAlgn="base"/>
            <a:endParaRPr lang="en-US" sz="2667">
              <a:solidFill>
                <a:srgbClr val="000000"/>
              </a:solidFill>
              <a:latin typeface="Calibri"/>
              <a:ea typeface="Calibri"/>
              <a:cs typeface="Calibri"/>
            </a:endParaRPr>
          </a:p>
          <a:p>
            <a:pPr marL="304815" lvl="1" defTabSz="609630"/>
            <a:r>
              <a:rPr lang="en-US" sz="2667">
                <a:solidFill>
                  <a:srgbClr val="000000"/>
                </a:solidFill>
                <a:latin typeface="Calibri"/>
                <a:ea typeface="Calibri"/>
                <a:cs typeface="Calibri"/>
              </a:rPr>
              <a:t>Consultant:​</a:t>
            </a:r>
          </a:p>
          <a:p>
            <a:pPr marL="609630" lvl="2" defTabSz="609630" fontAlgn="base">
              <a:buFont typeface="Wingdings" panose="05000000000000000000" pitchFamily="2" charset="2"/>
              <a:buChar char="§"/>
            </a:pPr>
            <a:r>
              <a:rPr lang="en-US" sz="2667">
                <a:solidFill>
                  <a:srgbClr val="000000"/>
                </a:solidFill>
                <a:latin typeface="Calibri" panose="020F0502020204030204" pitchFamily="34" charset="0"/>
                <a:cs typeface="Calibri" panose="020F0502020204030204" pitchFamily="34" charset="0"/>
              </a:rPr>
              <a:t>NAVIGATE Consultants​</a:t>
            </a:r>
          </a:p>
          <a:p>
            <a:pPr marL="609630" lvl="2" defTabSz="609630" fontAlgn="base">
              <a:buFont typeface="Wingdings" panose="05000000000000000000" pitchFamily="2" charset="2"/>
              <a:buChar char="§"/>
            </a:pPr>
            <a:endParaRPr lang="en-US" sz="2667">
              <a:solidFill>
                <a:srgbClr val="000000"/>
              </a:solidFill>
              <a:latin typeface="Calibri" panose="020F0502020204030204" pitchFamily="34" charset="0"/>
              <a:cs typeface="Calibri" panose="020F0502020204030204" pitchFamily="34" charset="0"/>
            </a:endParaRPr>
          </a:p>
          <a:p>
            <a:pPr marL="304815" lvl="1" defTabSz="609630" fontAlgn="base"/>
            <a:r>
              <a:rPr lang="en-US" sz="2667">
                <a:solidFill>
                  <a:srgbClr val="000000"/>
                </a:solidFill>
                <a:latin typeface="Calibri" panose="020F0502020204030204" pitchFamily="34" charset="0"/>
                <a:cs typeface="Calibri" panose="020F0502020204030204" pitchFamily="34" charset="0"/>
              </a:rPr>
              <a:t>Co-Investigator on a NIH-SBIR Grant:​</a:t>
            </a:r>
            <a:endParaRPr lang="en-US" sz="2667">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609630" lvl="2" defTabSz="609630" fontAlgn="base">
              <a:buFont typeface="Wingdings" panose="05000000000000000000" pitchFamily="2" charset="2"/>
              <a:buChar char="§"/>
            </a:pPr>
            <a:r>
              <a:rPr lang="en-US" sz="2667">
                <a:solidFill>
                  <a:srgbClr val="000000"/>
                </a:solidFill>
                <a:latin typeface="Calibri" panose="020F0502020204030204" pitchFamily="34" charset="0"/>
                <a:cs typeface="Calibri" panose="020F0502020204030204" pitchFamily="34" charset="0"/>
              </a:rPr>
              <a:t>Charles River Analytics​</a:t>
            </a:r>
          </a:p>
          <a:p>
            <a:pPr marL="609630" lvl="2" defTabSz="609630" fontAlgn="base">
              <a:buFont typeface="Wingdings" panose="05000000000000000000" pitchFamily="2" charset="2"/>
              <a:buChar char="§"/>
            </a:pPr>
            <a:endParaRPr lang="en-US" sz="2667">
              <a:solidFill>
                <a:srgbClr val="000000"/>
              </a:solidFill>
              <a:latin typeface="Calibri" panose="020F0502020204030204" pitchFamily="34" charset="0"/>
              <a:cs typeface="Calibri" panose="020F0502020204030204" pitchFamily="34" charset="0"/>
            </a:endParaRPr>
          </a:p>
          <a:p>
            <a:pPr marL="304815" lvl="1" defTabSz="609630" fontAlgn="base"/>
            <a:r>
              <a:rPr lang="en-US" sz="2667">
                <a:solidFill>
                  <a:srgbClr val="000000"/>
                </a:solidFill>
                <a:latin typeface="Calibri"/>
                <a:ea typeface="Calibri"/>
                <a:cs typeface="Calibri"/>
              </a:rPr>
              <a:t>Trainer:​</a:t>
            </a:r>
          </a:p>
          <a:p>
            <a:pPr marL="609630" lvl="2" defTabSz="609630" fontAlgn="base">
              <a:buFont typeface="Wingdings" panose="05000000000000000000" pitchFamily="2" charset="2"/>
              <a:buChar char="§"/>
            </a:pPr>
            <a:r>
              <a:rPr lang="en-US" sz="2667">
                <a:solidFill>
                  <a:srgbClr val="000000"/>
                </a:solidFill>
                <a:latin typeface="Calibri" panose="020F0502020204030204" pitchFamily="34" charset="0"/>
                <a:cs typeface="Calibri" panose="020F0502020204030204" pitchFamily="34" charset="0"/>
              </a:rPr>
              <a:t>Amae Health​</a:t>
            </a:r>
          </a:p>
        </p:txBody>
      </p:sp>
    </p:spTree>
    <p:extLst>
      <p:ext uri="{BB962C8B-B14F-4D97-AF65-F5344CB8AC3E}">
        <p14:creationId xmlns:p14="http://schemas.microsoft.com/office/powerpoint/2010/main" val="32045884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537BC8-3FEB-455E-196E-A665403D607E}"/>
              </a:ext>
            </a:extLst>
          </p:cNvPr>
          <p:cNvSpPr>
            <a:spLocks noGrp="1"/>
          </p:cNvSpPr>
          <p:nvPr>
            <p:ph type="title"/>
          </p:nvPr>
        </p:nvSpPr>
        <p:spPr/>
        <p:txBody>
          <a:bodyPr/>
          <a:lstStyle/>
          <a:p>
            <a:pPr algn="ctr"/>
            <a:r>
              <a:rPr lang="en-US"/>
              <a:t>Methodology: Assessments</a:t>
            </a:r>
          </a:p>
        </p:txBody>
      </p:sp>
      <p:sp>
        <p:nvSpPr>
          <p:cNvPr id="5" name="Content Placeholder 4">
            <a:extLst>
              <a:ext uri="{FF2B5EF4-FFF2-40B4-BE49-F238E27FC236}">
                <a16:creationId xmlns:a16="http://schemas.microsoft.com/office/drawing/2014/main" id="{B14B43D9-7712-F5F3-96BE-B5EA7998C05D}"/>
              </a:ext>
            </a:extLst>
          </p:cNvPr>
          <p:cNvSpPr>
            <a:spLocks noGrp="1"/>
          </p:cNvSpPr>
          <p:nvPr>
            <p:ph idx="1"/>
          </p:nvPr>
        </p:nvSpPr>
        <p:spPr/>
        <p:txBody>
          <a:bodyPr>
            <a:normAutofit fontScale="92500" lnSpcReduction="10000"/>
          </a:bodyPr>
          <a:lstStyle/>
          <a:p>
            <a:pPr eaLnBrk="1" hangingPunct="1">
              <a:spcAft>
                <a:spcPts val="1200"/>
              </a:spcAft>
            </a:pPr>
            <a:r>
              <a:rPr lang="en-US" altLang="en-US" sz="1800"/>
              <a:t>Feasibility Open Trial:</a:t>
            </a:r>
          </a:p>
          <a:p>
            <a:pPr lvl="1" eaLnBrk="1" hangingPunct="1">
              <a:spcAft>
                <a:spcPts val="1200"/>
              </a:spcAft>
            </a:pPr>
            <a:r>
              <a:rPr lang="en-US" altLang="en-US" sz="1800"/>
              <a:t>Baseline, post-treatment (4 months), and 8-month post-randomization</a:t>
            </a:r>
          </a:p>
          <a:p>
            <a:pPr lvl="1" eaLnBrk="1" hangingPunct="1">
              <a:spcAft>
                <a:spcPts val="1200"/>
              </a:spcAft>
            </a:pPr>
            <a:r>
              <a:rPr lang="en-US" altLang="en-US" sz="1800"/>
              <a:t>Semi-structured interviews with participants who complete at least 50% of the classes to assess acceptability (satisfaction with HHL), appropriateness (how HHL meets their needs), and feasibility (can they access and participate in HHL)</a:t>
            </a:r>
          </a:p>
          <a:p>
            <a:pPr eaLnBrk="1" hangingPunct="1">
              <a:spcAft>
                <a:spcPts val="1200"/>
              </a:spcAft>
            </a:pPr>
            <a:r>
              <a:rPr lang="en-US" altLang="en-US" sz="1800"/>
              <a:t>RCT: </a:t>
            </a:r>
          </a:p>
          <a:p>
            <a:pPr lvl="1" eaLnBrk="1" hangingPunct="1">
              <a:spcAft>
                <a:spcPts val="1200"/>
              </a:spcAft>
            </a:pPr>
            <a:r>
              <a:rPr lang="en-US" altLang="en-US" sz="1800"/>
              <a:t>Baseline, post-treatment (4 months), 8-, and 12-month post-randomization</a:t>
            </a:r>
          </a:p>
          <a:p>
            <a:pPr lvl="1" eaLnBrk="1" hangingPunct="1">
              <a:spcAft>
                <a:spcPts val="1200"/>
              </a:spcAft>
            </a:pPr>
            <a:r>
              <a:rPr lang="en-US" altLang="en-US" sz="1800"/>
              <a:t>Semi-structured interviews with 50% of Experimental Group Participants and 10 Bay Cove leaders/staff to identify facilitators and barriers to HHL implementation</a:t>
            </a:r>
          </a:p>
          <a:p>
            <a:pPr eaLnBrk="1" hangingPunct="1">
              <a:lnSpc>
                <a:spcPct val="150000"/>
              </a:lnSpc>
              <a:spcAft>
                <a:spcPts val="1200"/>
              </a:spcAft>
            </a:pPr>
            <a:endParaRPr lang="en-US" altLang="en-US" sz="1300"/>
          </a:p>
          <a:p>
            <a:endParaRPr lang="en-US"/>
          </a:p>
        </p:txBody>
      </p:sp>
    </p:spTree>
    <p:extLst>
      <p:ext uri="{BB962C8B-B14F-4D97-AF65-F5344CB8AC3E}">
        <p14:creationId xmlns:p14="http://schemas.microsoft.com/office/powerpoint/2010/main" val="1014341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 calcmode="lin" valueType="num">
                                      <p:cBhvr additive="base">
                                        <p:cTn id="11"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 calcmode="lin" valueType="num">
                                      <p:cBhvr additive="base">
                                        <p:cTn id="15"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anim calcmode="lin" valueType="num">
                                      <p:cBhvr additive="base">
                                        <p:cTn id="21"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5">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5">
                                            <p:txEl>
                                              <p:pRg st="4" end="4"/>
                                            </p:txEl>
                                          </p:spTgt>
                                        </p:tgtEl>
                                        <p:attrNameLst>
                                          <p:attrName>style.visibility</p:attrName>
                                        </p:attrNameLst>
                                      </p:cBhvr>
                                      <p:to>
                                        <p:strVal val="visible"/>
                                      </p:to>
                                    </p:set>
                                    <p:anim calcmode="lin" valueType="num">
                                      <p:cBhvr additive="base">
                                        <p:cTn id="25"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5">
                                            <p:txEl>
                                              <p:pRg st="5" end="5"/>
                                            </p:txEl>
                                          </p:spTgt>
                                        </p:tgtEl>
                                        <p:attrNameLst>
                                          <p:attrName>style.visibility</p:attrName>
                                        </p:attrNameLst>
                                      </p:cBhvr>
                                      <p:to>
                                        <p:strVal val="visible"/>
                                      </p:to>
                                    </p:set>
                                    <p:anim calcmode="lin" valueType="num">
                                      <p:cBhvr additive="base">
                                        <p:cTn id="29"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165EDE-1379-C954-2CFF-CCFC34E79D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4D5B3A-0A5B-C95F-8F6E-4C8235EC3998}"/>
              </a:ext>
            </a:extLst>
          </p:cNvPr>
          <p:cNvSpPr>
            <a:spLocks noGrp="1"/>
          </p:cNvSpPr>
          <p:nvPr>
            <p:ph type="title"/>
          </p:nvPr>
        </p:nvSpPr>
        <p:spPr/>
        <p:txBody>
          <a:bodyPr/>
          <a:lstStyle/>
          <a:p>
            <a:pPr algn="ctr"/>
            <a:r>
              <a:rPr lang="en-US"/>
              <a:t>Methodology: Data Analysis</a:t>
            </a:r>
          </a:p>
        </p:txBody>
      </p:sp>
      <p:sp>
        <p:nvSpPr>
          <p:cNvPr id="7" name="Content Placeholder 6">
            <a:extLst>
              <a:ext uri="{FF2B5EF4-FFF2-40B4-BE49-F238E27FC236}">
                <a16:creationId xmlns:a16="http://schemas.microsoft.com/office/drawing/2014/main" id="{21FD61C1-8C20-D911-CA32-6C24D1EC49BF}"/>
              </a:ext>
            </a:extLst>
          </p:cNvPr>
          <p:cNvSpPr>
            <a:spLocks noGrp="1"/>
          </p:cNvSpPr>
          <p:nvPr>
            <p:ph idx="1"/>
          </p:nvPr>
        </p:nvSpPr>
        <p:spPr/>
        <p:txBody>
          <a:bodyPr>
            <a:normAutofit fontScale="92500" lnSpcReduction="10000"/>
          </a:bodyPr>
          <a:lstStyle/>
          <a:p>
            <a:r>
              <a:rPr lang="en-US" sz="1800"/>
              <a:t>Feasibility Open Trial:</a:t>
            </a:r>
          </a:p>
          <a:p>
            <a:pPr lvl="1"/>
            <a:r>
              <a:rPr lang="en-US" altLang="en-US" sz="1800"/>
              <a:t>Descriptive analysis of attendance, participation, and home activity completion: HHL will be considered feasible and acceptable if 60% of participants attend at least 50% of sessions (8/16 sessions). </a:t>
            </a:r>
          </a:p>
          <a:p>
            <a:pPr lvl="1"/>
            <a:r>
              <a:rPr lang="en-US" altLang="en-US" sz="1800"/>
              <a:t>Mixed effects linear regression model will be fit to explore changes from baseline to follow-ups in primary outcomes.</a:t>
            </a:r>
          </a:p>
          <a:p>
            <a:pPr lvl="1"/>
            <a:r>
              <a:rPr lang="en-US" altLang="en-US" sz="1800"/>
              <a:t>Content analysis of semi-structured interviews to determine acceptability, appropriateness, and feasibility</a:t>
            </a:r>
          </a:p>
          <a:p>
            <a:r>
              <a:rPr lang="en-US" sz="1800"/>
              <a:t>RCT:</a:t>
            </a:r>
          </a:p>
          <a:p>
            <a:pPr lvl="1"/>
            <a:r>
              <a:rPr lang="en-US" altLang="en-US" sz="1800"/>
              <a:t>Intent-to-treat analyses using 3-level mixed-effects linear regression models. Fixed effects: Group (HHL vs. TAU only), Time (baseline, 4, 8, and 12 months), and Group*Time interaction. Covariates: Site, Gender. Intervention effect test: significance of the group*time interaction.</a:t>
            </a:r>
          </a:p>
          <a:p>
            <a:pPr lvl="1"/>
            <a:r>
              <a:rPr lang="en-US" altLang="en-US" sz="1800"/>
              <a:t>Content analysis of both staff and participants to identify facilitators and barriers to implementing HHL</a:t>
            </a:r>
          </a:p>
          <a:p>
            <a:pPr lvl="1"/>
            <a:endParaRPr lang="en-US" sz="1000"/>
          </a:p>
        </p:txBody>
      </p:sp>
    </p:spTree>
    <p:extLst>
      <p:ext uri="{BB962C8B-B14F-4D97-AF65-F5344CB8AC3E}">
        <p14:creationId xmlns:p14="http://schemas.microsoft.com/office/powerpoint/2010/main" val="2688030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anim calcmode="lin" valueType="num">
                                      <p:cBhvr additive="base">
                                        <p:cTn id="11"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7">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anim calcmode="lin" valueType="num">
                                      <p:cBhvr additive="base">
                                        <p:cTn id="15"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7">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anim calcmode="lin" valueType="num">
                                      <p:cBhvr additive="base">
                                        <p:cTn id="19"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xEl>
                                              <p:pRg st="4" end="4"/>
                                            </p:txEl>
                                          </p:spTgt>
                                        </p:tgtEl>
                                        <p:attrNameLst>
                                          <p:attrName>style.visibility</p:attrName>
                                        </p:attrNameLst>
                                      </p:cBhvr>
                                      <p:to>
                                        <p:strVal val="visible"/>
                                      </p:to>
                                    </p:set>
                                    <p:anim calcmode="lin" valueType="num">
                                      <p:cBhvr additive="base">
                                        <p:cTn id="25"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7">
                                            <p:txEl>
                                              <p:pRg st="5" end="5"/>
                                            </p:txEl>
                                          </p:spTgt>
                                        </p:tgtEl>
                                        <p:attrNameLst>
                                          <p:attrName>style.visibility</p:attrName>
                                        </p:attrNameLst>
                                      </p:cBhvr>
                                      <p:to>
                                        <p:strVal val="visible"/>
                                      </p:to>
                                    </p:set>
                                    <p:anim calcmode="lin" valueType="num">
                                      <p:cBhvr additive="base">
                                        <p:cTn id="29" dur="500" fill="hold"/>
                                        <p:tgtEl>
                                          <p:spTgt spid="7">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7">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7">
                                            <p:txEl>
                                              <p:pRg st="6" end="6"/>
                                            </p:txEl>
                                          </p:spTgt>
                                        </p:tgtEl>
                                        <p:attrNameLst>
                                          <p:attrName>style.visibility</p:attrName>
                                        </p:attrNameLst>
                                      </p:cBhvr>
                                      <p:to>
                                        <p:strVal val="visible"/>
                                      </p:to>
                                    </p:set>
                                    <p:anim calcmode="lin" valueType="num">
                                      <p:cBhvr additive="base">
                                        <p:cTn id="33" dur="500" fill="hold"/>
                                        <p:tgtEl>
                                          <p:spTgt spid="7">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7">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FA559-0C26-2476-2D40-F716B0F381DD}"/>
              </a:ext>
            </a:extLst>
          </p:cNvPr>
          <p:cNvSpPr>
            <a:spLocks noGrp="1"/>
          </p:cNvSpPr>
          <p:nvPr>
            <p:ph type="title"/>
          </p:nvPr>
        </p:nvSpPr>
        <p:spPr/>
        <p:txBody>
          <a:bodyPr/>
          <a:lstStyle/>
          <a:p>
            <a:pPr algn="ctr"/>
            <a:r>
              <a:rPr lang="en-US"/>
              <a:t>HHL Development</a:t>
            </a:r>
          </a:p>
        </p:txBody>
      </p:sp>
      <p:sp>
        <p:nvSpPr>
          <p:cNvPr id="3" name="Content Placeholder 2">
            <a:extLst>
              <a:ext uri="{FF2B5EF4-FFF2-40B4-BE49-F238E27FC236}">
                <a16:creationId xmlns:a16="http://schemas.microsoft.com/office/drawing/2014/main" id="{FF9FF062-9F9E-2149-7AB8-A21468AE1EA6}"/>
              </a:ext>
            </a:extLst>
          </p:cNvPr>
          <p:cNvSpPr>
            <a:spLocks noGrp="1"/>
          </p:cNvSpPr>
          <p:nvPr>
            <p:ph idx="1"/>
          </p:nvPr>
        </p:nvSpPr>
        <p:spPr>
          <a:xfrm>
            <a:off x="1097280" y="1960776"/>
            <a:ext cx="10045202" cy="3988210"/>
          </a:xfrm>
        </p:spPr>
        <p:txBody>
          <a:bodyPr>
            <a:normAutofit/>
          </a:bodyPr>
          <a:lstStyle/>
          <a:p>
            <a:pPr marL="342900" indent="-342900">
              <a:buFont typeface="Arial" panose="020B0604020202020204" pitchFamily="34" charset="0"/>
              <a:buChar char="•"/>
            </a:pPr>
            <a:r>
              <a:rPr lang="en-US"/>
              <a:t>Drew from 2 evidence-based practices</a:t>
            </a:r>
          </a:p>
          <a:p>
            <a:pPr marL="690372" lvl="1" indent="-342900"/>
            <a:r>
              <a:rPr lang="en-US"/>
              <a:t>Class structure and social skills training from the Helping Older People Experience Success (HOPES) program</a:t>
            </a:r>
          </a:p>
          <a:p>
            <a:pPr marL="690372" lvl="1" indent="-342900"/>
            <a:r>
              <a:rPr lang="en-US"/>
              <a:t>Cognitive self-management strategies from Thinking Skills for Work program</a:t>
            </a:r>
          </a:p>
        </p:txBody>
      </p:sp>
    </p:spTree>
    <p:extLst>
      <p:ext uri="{BB962C8B-B14F-4D97-AF65-F5344CB8AC3E}">
        <p14:creationId xmlns:p14="http://schemas.microsoft.com/office/powerpoint/2010/main" val="30462252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39C18-FAA9-F22D-FC0E-2FE5FFD9B334}"/>
              </a:ext>
            </a:extLst>
          </p:cNvPr>
          <p:cNvSpPr>
            <a:spLocks noGrp="1"/>
          </p:cNvSpPr>
          <p:nvPr>
            <p:ph type="title" idx="4294967295"/>
          </p:nvPr>
        </p:nvSpPr>
        <p:spPr>
          <a:xfrm>
            <a:off x="1097280" y="-1450757"/>
            <a:ext cx="10058400" cy="1450757"/>
          </a:xfrm>
        </p:spPr>
        <p:txBody>
          <a:bodyPr vert="horz" lIns="91440" tIns="45720" rIns="91440" bIns="45720" rtlCol="0" anchor="b">
            <a:normAutofit/>
          </a:bodyPr>
          <a:lstStyle/>
          <a:p>
            <a:r>
              <a:rPr lang="en-US"/>
              <a:t>Hopeful and Healthy Living Intervention outline</a:t>
            </a:r>
          </a:p>
        </p:txBody>
      </p:sp>
      <p:sp>
        <p:nvSpPr>
          <p:cNvPr id="28" name="Text Box 2">
            <a:extLst>
              <a:ext uri="{FF2B5EF4-FFF2-40B4-BE49-F238E27FC236}">
                <a16:creationId xmlns:a16="http://schemas.microsoft.com/office/drawing/2014/main" id="{CA58B9DB-2EA6-49EC-F701-8ABE7A2FB432}"/>
              </a:ext>
            </a:extLst>
          </p:cNvPr>
          <p:cNvSpPr txBox="1">
            <a:spLocks noChangeArrowheads="1"/>
          </p:cNvSpPr>
          <p:nvPr/>
        </p:nvSpPr>
        <p:spPr bwMode="auto">
          <a:xfrm>
            <a:off x="413670" y="236408"/>
            <a:ext cx="3803225" cy="830997"/>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Hopeful and Healthy Living  (HHL) Intervention</a:t>
            </a:r>
            <a:endParaRPr kumimoji="0" lang="en-US" altLang="en-US" sz="24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5" name="Rectangle 19">
            <a:extLst>
              <a:ext uri="{FF2B5EF4-FFF2-40B4-BE49-F238E27FC236}">
                <a16:creationId xmlns:a16="http://schemas.microsoft.com/office/drawing/2014/main" id="{3E65B562-F7FA-8AA9-5374-8CFFDFBF8CAA}"/>
              </a:ext>
            </a:extLst>
          </p:cNvPr>
          <p:cNvSpPr>
            <a:spLocks noChangeArrowheads="1"/>
          </p:cNvSpPr>
          <p:nvPr/>
        </p:nvSpPr>
        <p:spPr bwMode="auto">
          <a:xfrm>
            <a:off x="1367201" y="1269988"/>
            <a:ext cx="2122184" cy="1330656"/>
          </a:xfrm>
          <a:prstGeom prst="rect">
            <a:avLst/>
          </a:prstGeom>
          <a:solidFill>
            <a:schemeClr val="accent1"/>
          </a:solidFill>
          <a:ln w="12700">
            <a:solidFill>
              <a:srgbClr val="030E13"/>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Capacity Building: Social Skills Training, Cognitive Remediation</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0" name="Arrow: Right 29">
            <a:extLst>
              <a:ext uri="{FF2B5EF4-FFF2-40B4-BE49-F238E27FC236}">
                <a16:creationId xmlns:a16="http://schemas.microsoft.com/office/drawing/2014/main" id="{F79DA030-2DD6-7498-EA74-8F6528D85CA0}"/>
              </a:ext>
              <a:ext uri="{C183D7F6-B498-43B3-948B-1728B52AA6E4}">
                <adec:decorative xmlns:adec="http://schemas.microsoft.com/office/drawing/2017/decorative" val="1"/>
              </a:ext>
            </a:extLst>
          </p:cNvPr>
          <p:cNvSpPr/>
          <p:nvPr/>
        </p:nvSpPr>
        <p:spPr>
          <a:xfrm>
            <a:off x="3784957" y="1743377"/>
            <a:ext cx="866913" cy="270659"/>
          </a:xfrm>
          <a:prstGeom prst="rightArrow">
            <a:avLst/>
          </a:prstGeom>
          <a:solidFill>
            <a:schemeClr val="accent1"/>
          </a:solidFill>
          <a:ln>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1">
            <a:extLst>
              <a:ext uri="{FF2B5EF4-FFF2-40B4-BE49-F238E27FC236}">
                <a16:creationId xmlns:a16="http://schemas.microsoft.com/office/drawing/2014/main" id="{6E84BFA1-0A61-FDD8-B759-C8392F1827D8}"/>
              </a:ext>
            </a:extLst>
          </p:cNvPr>
          <p:cNvSpPr>
            <a:spLocks noChangeArrowheads="1"/>
          </p:cNvSpPr>
          <p:nvPr/>
        </p:nvSpPr>
        <p:spPr bwMode="auto">
          <a:xfrm>
            <a:off x="5355920" y="1345055"/>
            <a:ext cx="1752600" cy="844550"/>
          </a:xfrm>
          <a:prstGeom prst="rect">
            <a:avLst/>
          </a:prstGeom>
          <a:solidFill>
            <a:srgbClr val="F6C5AC"/>
          </a:solidFill>
          <a:ln w="12700">
            <a:solidFill>
              <a:srgbClr val="030E13"/>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rPr>
              <a:t>Social Skills</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cxnSp>
        <p:nvCxnSpPr>
          <p:cNvPr id="22" name="Straight Arrow Connector 21">
            <a:extLst>
              <a:ext uri="{FF2B5EF4-FFF2-40B4-BE49-F238E27FC236}">
                <a16:creationId xmlns:a16="http://schemas.microsoft.com/office/drawing/2014/main" id="{EE080158-5E01-4FA1-F7DA-925379DC7AE3}"/>
              </a:ext>
              <a:ext uri="{C183D7F6-B498-43B3-948B-1728B52AA6E4}">
                <adec:decorative xmlns:adec="http://schemas.microsoft.com/office/drawing/2017/decorative" val="1"/>
              </a:ext>
            </a:extLst>
          </p:cNvPr>
          <p:cNvCxnSpPr>
            <a:cxnSpLocks/>
          </p:cNvCxnSpPr>
          <p:nvPr/>
        </p:nvCxnSpPr>
        <p:spPr>
          <a:xfrm>
            <a:off x="7478374" y="1638300"/>
            <a:ext cx="1831763" cy="0"/>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8" name="Rectangle 2">
            <a:extLst>
              <a:ext uri="{FF2B5EF4-FFF2-40B4-BE49-F238E27FC236}">
                <a16:creationId xmlns:a16="http://schemas.microsoft.com/office/drawing/2014/main" id="{2E371618-6C9C-6CFB-131C-EEBF25105641}"/>
              </a:ext>
            </a:extLst>
          </p:cNvPr>
          <p:cNvSpPr>
            <a:spLocks noChangeArrowheads="1"/>
          </p:cNvSpPr>
          <p:nvPr/>
        </p:nvSpPr>
        <p:spPr bwMode="auto">
          <a:xfrm>
            <a:off x="9661465" y="1330325"/>
            <a:ext cx="1879600" cy="844550"/>
          </a:xfrm>
          <a:prstGeom prst="rect">
            <a:avLst/>
          </a:prstGeom>
          <a:solidFill>
            <a:srgbClr val="F6C5AC"/>
          </a:solidFill>
          <a:ln w="12700">
            <a:solidFill>
              <a:srgbClr val="030E13"/>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rPr>
              <a:t>Cognitive Skills</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6" name="Rectangle 20">
            <a:extLst>
              <a:ext uri="{FF2B5EF4-FFF2-40B4-BE49-F238E27FC236}">
                <a16:creationId xmlns:a16="http://schemas.microsoft.com/office/drawing/2014/main" id="{5F7354AF-97AE-13B0-2338-911E791FE8CC}"/>
              </a:ext>
            </a:extLst>
          </p:cNvPr>
          <p:cNvSpPr>
            <a:spLocks noChangeArrowheads="1"/>
          </p:cNvSpPr>
          <p:nvPr/>
        </p:nvSpPr>
        <p:spPr bwMode="auto">
          <a:xfrm>
            <a:off x="1367201" y="3375025"/>
            <a:ext cx="2122184" cy="1005590"/>
          </a:xfrm>
          <a:prstGeom prst="rect">
            <a:avLst/>
          </a:prstGeom>
          <a:solidFill>
            <a:schemeClr val="accent1"/>
          </a:solidFill>
          <a:ln w="12700">
            <a:solidFill>
              <a:srgbClr val="030E13"/>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Performance: Embedded Skills Practice</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2" name="Arrow: Right 31">
            <a:extLst>
              <a:ext uri="{FF2B5EF4-FFF2-40B4-BE49-F238E27FC236}">
                <a16:creationId xmlns:a16="http://schemas.microsoft.com/office/drawing/2014/main" id="{9CBD50D1-1478-422C-3929-7FEB87314359}"/>
              </a:ext>
              <a:ext uri="{C183D7F6-B498-43B3-948B-1728B52AA6E4}">
                <adec:decorative xmlns:adec="http://schemas.microsoft.com/office/drawing/2017/decorative" val="1"/>
              </a:ext>
            </a:extLst>
          </p:cNvPr>
          <p:cNvSpPr/>
          <p:nvPr/>
        </p:nvSpPr>
        <p:spPr>
          <a:xfrm>
            <a:off x="3781920" y="3554541"/>
            <a:ext cx="869950" cy="270658"/>
          </a:xfrm>
          <a:prstGeom prst="rightArrow">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4">
            <a:extLst>
              <a:ext uri="{FF2B5EF4-FFF2-40B4-BE49-F238E27FC236}">
                <a16:creationId xmlns:a16="http://schemas.microsoft.com/office/drawing/2014/main" id="{DA530403-42CE-E379-61A3-406F1F0123A7}"/>
              </a:ext>
            </a:extLst>
          </p:cNvPr>
          <p:cNvSpPr>
            <a:spLocks noChangeArrowheads="1"/>
          </p:cNvSpPr>
          <p:nvPr/>
        </p:nvSpPr>
        <p:spPr bwMode="auto">
          <a:xfrm>
            <a:off x="4899944" y="3225800"/>
            <a:ext cx="1752600" cy="787400"/>
          </a:xfrm>
          <a:prstGeom prst="rect">
            <a:avLst/>
          </a:prstGeom>
          <a:solidFill>
            <a:srgbClr val="E59EDC"/>
          </a:solidFill>
          <a:ln w="12700">
            <a:solidFill>
              <a:srgbClr val="030E13"/>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rPr>
              <a:t>Healthy Lifestyle Routines</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cxnSp>
        <p:nvCxnSpPr>
          <p:cNvPr id="23" name="Straight Arrow Connector 22">
            <a:extLst>
              <a:ext uri="{FF2B5EF4-FFF2-40B4-BE49-F238E27FC236}">
                <a16:creationId xmlns:a16="http://schemas.microsoft.com/office/drawing/2014/main" id="{4E390740-E639-DB2C-7D7B-C48898B571DF}"/>
              </a:ext>
              <a:ext uri="{C183D7F6-B498-43B3-948B-1728B52AA6E4}">
                <adec:decorative xmlns:adec="http://schemas.microsoft.com/office/drawing/2017/decorative" val="1"/>
              </a:ext>
            </a:extLst>
          </p:cNvPr>
          <p:cNvCxnSpPr>
            <a:cxnSpLocks/>
          </p:cNvCxnSpPr>
          <p:nvPr/>
        </p:nvCxnSpPr>
        <p:spPr>
          <a:xfrm>
            <a:off x="6769651" y="3590099"/>
            <a:ext cx="545549" cy="0"/>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1" name="Rectangle 5">
            <a:extLst>
              <a:ext uri="{FF2B5EF4-FFF2-40B4-BE49-F238E27FC236}">
                <a16:creationId xmlns:a16="http://schemas.microsoft.com/office/drawing/2014/main" id="{E5CC37A9-9E35-4D26-2E8A-E2FFFF848115}"/>
              </a:ext>
            </a:extLst>
          </p:cNvPr>
          <p:cNvSpPr>
            <a:spLocks noChangeArrowheads="1"/>
          </p:cNvSpPr>
          <p:nvPr/>
        </p:nvSpPr>
        <p:spPr bwMode="auto">
          <a:xfrm>
            <a:off x="7531401" y="3196488"/>
            <a:ext cx="1725708" cy="793750"/>
          </a:xfrm>
          <a:prstGeom prst="rect">
            <a:avLst/>
          </a:prstGeom>
          <a:solidFill>
            <a:srgbClr val="E59EDC"/>
          </a:solidFill>
          <a:ln w="12700">
            <a:solidFill>
              <a:srgbClr val="030E13"/>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rPr>
              <a:t>Social Connection/ Participation</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cxnSp>
        <p:nvCxnSpPr>
          <p:cNvPr id="24" name="Straight Arrow Connector 23">
            <a:extLst>
              <a:ext uri="{FF2B5EF4-FFF2-40B4-BE49-F238E27FC236}">
                <a16:creationId xmlns:a16="http://schemas.microsoft.com/office/drawing/2014/main" id="{1C771A7D-89A8-D500-6343-15A506C9EB8D}"/>
              </a:ext>
              <a:ext uri="{C183D7F6-B498-43B3-948B-1728B52AA6E4}">
                <adec:decorative xmlns:adec="http://schemas.microsoft.com/office/drawing/2017/decorative" val="1"/>
              </a:ext>
            </a:extLst>
          </p:cNvPr>
          <p:cNvCxnSpPr>
            <a:cxnSpLocks/>
          </p:cNvCxnSpPr>
          <p:nvPr/>
        </p:nvCxnSpPr>
        <p:spPr>
          <a:xfrm>
            <a:off x="9379670" y="3607335"/>
            <a:ext cx="469120" cy="0"/>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2" name="Rectangle 6">
            <a:extLst>
              <a:ext uri="{FF2B5EF4-FFF2-40B4-BE49-F238E27FC236}">
                <a16:creationId xmlns:a16="http://schemas.microsoft.com/office/drawing/2014/main" id="{8F672882-1D35-DBEA-E654-CBDACF2F4EDB}"/>
              </a:ext>
            </a:extLst>
          </p:cNvPr>
          <p:cNvSpPr>
            <a:spLocks noChangeArrowheads="1"/>
          </p:cNvSpPr>
          <p:nvPr/>
        </p:nvSpPr>
        <p:spPr bwMode="auto">
          <a:xfrm>
            <a:off x="10037647" y="3114903"/>
            <a:ext cx="1752600" cy="984865"/>
          </a:xfrm>
          <a:prstGeom prst="rect">
            <a:avLst/>
          </a:prstGeom>
          <a:solidFill>
            <a:srgbClr val="E59EDC"/>
          </a:solidFill>
          <a:ln w="12700">
            <a:solidFill>
              <a:srgbClr val="030E13"/>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rPr>
              <a:t>Health/Illness Management</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7" name="Rectangle 21">
            <a:extLst>
              <a:ext uri="{FF2B5EF4-FFF2-40B4-BE49-F238E27FC236}">
                <a16:creationId xmlns:a16="http://schemas.microsoft.com/office/drawing/2014/main" id="{07832481-7E6A-0EDA-5994-D5A7D5153827}"/>
              </a:ext>
            </a:extLst>
          </p:cNvPr>
          <p:cNvSpPr>
            <a:spLocks noChangeArrowheads="1"/>
          </p:cNvSpPr>
          <p:nvPr/>
        </p:nvSpPr>
        <p:spPr bwMode="auto">
          <a:xfrm>
            <a:off x="1367201" y="5049395"/>
            <a:ext cx="2122184" cy="774700"/>
          </a:xfrm>
          <a:prstGeom prst="rect">
            <a:avLst/>
          </a:prstGeom>
          <a:solidFill>
            <a:schemeClr val="accent1"/>
          </a:solidFill>
          <a:ln w="12700">
            <a:solidFill>
              <a:srgbClr val="030E13"/>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Outcome</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1" name="Arrow: Right 30">
            <a:extLst>
              <a:ext uri="{FF2B5EF4-FFF2-40B4-BE49-F238E27FC236}">
                <a16:creationId xmlns:a16="http://schemas.microsoft.com/office/drawing/2014/main" id="{6A19881F-EB8F-3690-4B76-9EF0D545A7CA}"/>
              </a:ext>
              <a:ext uri="{C183D7F6-B498-43B3-948B-1728B52AA6E4}">
                <adec:decorative xmlns:adec="http://schemas.microsoft.com/office/drawing/2017/decorative" val="1"/>
              </a:ext>
            </a:extLst>
          </p:cNvPr>
          <p:cNvSpPr/>
          <p:nvPr/>
        </p:nvSpPr>
        <p:spPr>
          <a:xfrm>
            <a:off x="3748852" y="5317295"/>
            <a:ext cx="903018" cy="27065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3">
            <a:extLst>
              <a:ext uri="{FF2B5EF4-FFF2-40B4-BE49-F238E27FC236}">
                <a16:creationId xmlns:a16="http://schemas.microsoft.com/office/drawing/2014/main" id="{9ECD6102-A739-0A84-7AE3-BAFDFB5A491D}"/>
              </a:ext>
            </a:extLst>
          </p:cNvPr>
          <p:cNvSpPr>
            <a:spLocks noChangeArrowheads="1"/>
          </p:cNvSpPr>
          <p:nvPr/>
        </p:nvSpPr>
        <p:spPr bwMode="auto">
          <a:xfrm>
            <a:off x="7051602" y="5049395"/>
            <a:ext cx="2914650" cy="1269771"/>
          </a:xfrm>
          <a:prstGeom prst="rect">
            <a:avLst/>
          </a:prstGeom>
          <a:solidFill>
            <a:srgbClr val="8DD873"/>
          </a:solidFill>
          <a:ln w="12700">
            <a:solidFill>
              <a:srgbClr val="030E13"/>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rPr>
              <a:t>Healthy Aging</a:t>
            </a:r>
            <a:endParaRPr kumimoji="0" lang="en-US" alt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Text Box 25">
            <a:extLst>
              <a:ext uri="{FF2B5EF4-FFF2-40B4-BE49-F238E27FC236}">
                <a16:creationId xmlns:a16="http://schemas.microsoft.com/office/drawing/2014/main" id="{EFD633EB-8171-3C34-0728-AD38188E2A27}"/>
              </a:ext>
            </a:extLst>
          </p:cNvPr>
          <p:cNvSpPr txBox="1">
            <a:spLocks noChangeArrowheads="1"/>
          </p:cNvSpPr>
          <p:nvPr/>
        </p:nvSpPr>
        <p:spPr bwMode="auto">
          <a:xfrm>
            <a:off x="6704455" y="278057"/>
            <a:ext cx="2905125" cy="46166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Healthy Aging</a:t>
            </a:r>
            <a:endParaRPr kumimoji="0" lang="en-US" altLang="en-US" sz="24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cxnSp>
        <p:nvCxnSpPr>
          <p:cNvPr id="13" name="Straight Arrow Connector 12" descr="A chart showing how the hopeful and healthy living (HHL) intervention assists healthing aging. The chart demonstrates the interaction between capacity building social and cognitive skills with performance (lifestyle, social connections, illness management) to create the outcome of healthly aging">
            <a:extLst>
              <a:ext uri="{FF2B5EF4-FFF2-40B4-BE49-F238E27FC236}">
                <a16:creationId xmlns:a16="http://schemas.microsoft.com/office/drawing/2014/main" id="{EFD71538-3048-9416-7B36-81AF82C62D91}"/>
              </a:ext>
            </a:extLst>
          </p:cNvPr>
          <p:cNvCxnSpPr>
            <a:cxnSpLocks/>
          </p:cNvCxnSpPr>
          <p:nvPr/>
        </p:nvCxnSpPr>
        <p:spPr>
          <a:xfrm>
            <a:off x="5783060" y="4043805"/>
            <a:ext cx="1154887" cy="90152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8FDD7750-9234-0055-3F70-37AB8AB067EE}"/>
              </a:ext>
              <a:ext uri="{C183D7F6-B498-43B3-948B-1728B52AA6E4}">
                <adec:decorative xmlns:adec="http://schemas.microsoft.com/office/drawing/2017/decorative" val="1"/>
              </a:ext>
            </a:extLst>
          </p:cNvPr>
          <p:cNvCxnSpPr/>
          <p:nvPr/>
        </p:nvCxnSpPr>
        <p:spPr>
          <a:xfrm>
            <a:off x="8394255" y="4121368"/>
            <a:ext cx="6350" cy="6985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F459607A-8C8F-DE6B-8F53-2A7A5FF8DF43}"/>
              </a:ext>
              <a:ext uri="{C183D7F6-B498-43B3-948B-1728B52AA6E4}">
                <adec:decorative xmlns:adec="http://schemas.microsoft.com/office/drawing/2017/decorative" val="1"/>
              </a:ext>
            </a:extLst>
          </p:cNvPr>
          <p:cNvCxnSpPr>
            <a:cxnSpLocks/>
          </p:cNvCxnSpPr>
          <p:nvPr/>
        </p:nvCxnSpPr>
        <p:spPr>
          <a:xfrm flipH="1">
            <a:off x="10213975" y="4111139"/>
            <a:ext cx="915297" cy="108650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07C9A3F9-EECE-9234-2AE1-D7DE2FD74ED3}"/>
              </a:ext>
              <a:ext uri="{C183D7F6-B498-43B3-948B-1728B52AA6E4}">
                <adec:decorative xmlns:adec="http://schemas.microsoft.com/office/drawing/2017/decorative" val="1"/>
              </a:ext>
            </a:extLst>
          </p:cNvPr>
          <p:cNvCxnSpPr>
            <a:cxnSpLocks/>
          </p:cNvCxnSpPr>
          <p:nvPr/>
        </p:nvCxnSpPr>
        <p:spPr>
          <a:xfrm>
            <a:off x="5776244" y="2189605"/>
            <a:ext cx="0" cy="89565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B82DA63A-9F39-FE5B-8EA1-80FFE1C230BA}"/>
              </a:ext>
              <a:ext uri="{C183D7F6-B498-43B3-948B-1728B52AA6E4}">
                <adec:decorative xmlns:adec="http://schemas.microsoft.com/office/drawing/2017/decorative" val="1"/>
              </a:ext>
            </a:extLst>
          </p:cNvPr>
          <p:cNvCxnSpPr>
            <a:cxnSpLocks/>
          </p:cNvCxnSpPr>
          <p:nvPr/>
        </p:nvCxnSpPr>
        <p:spPr>
          <a:xfrm>
            <a:off x="6481784" y="2200454"/>
            <a:ext cx="1436310" cy="89067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163D368D-A631-5EBC-AB88-15C6A698B088}"/>
              </a:ext>
              <a:ext uri="{C183D7F6-B498-43B3-948B-1728B52AA6E4}">
                <adec:decorative xmlns:adec="http://schemas.microsoft.com/office/drawing/2017/decorative" val="1"/>
              </a:ext>
            </a:extLst>
          </p:cNvPr>
          <p:cNvCxnSpPr>
            <a:cxnSpLocks/>
          </p:cNvCxnSpPr>
          <p:nvPr/>
        </p:nvCxnSpPr>
        <p:spPr>
          <a:xfrm>
            <a:off x="7108520" y="1980723"/>
            <a:ext cx="3633402" cy="105925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AB0D2EAF-FD2A-340A-1A9A-580663EC5FF1}"/>
              </a:ext>
              <a:ext uri="{C183D7F6-B498-43B3-948B-1728B52AA6E4}">
                <adec:decorative xmlns:adec="http://schemas.microsoft.com/office/drawing/2017/decorative" val="1"/>
              </a:ext>
            </a:extLst>
          </p:cNvPr>
          <p:cNvCxnSpPr>
            <a:cxnSpLocks/>
          </p:cNvCxnSpPr>
          <p:nvPr/>
        </p:nvCxnSpPr>
        <p:spPr>
          <a:xfrm flipH="1">
            <a:off x="6653809" y="1919677"/>
            <a:ext cx="3007656" cy="112764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FC56424E-F636-4B4F-54FC-CF5B1869B8C1}"/>
              </a:ext>
              <a:ext uri="{C183D7F6-B498-43B3-948B-1728B52AA6E4}">
                <adec:decorative xmlns:adec="http://schemas.microsoft.com/office/drawing/2017/decorative" val="1"/>
              </a:ext>
            </a:extLst>
          </p:cNvPr>
          <p:cNvCxnSpPr>
            <a:cxnSpLocks/>
          </p:cNvCxnSpPr>
          <p:nvPr/>
        </p:nvCxnSpPr>
        <p:spPr>
          <a:xfrm flipH="1">
            <a:off x="9112755" y="2184748"/>
            <a:ext cx="1101220" cy="88871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8DFD4AC4-6141-4B33-DC45-45B4F7DDA787}"/>
              </a:ext>
              <a:ext uri="{C183D7F6-B498-43B3-948B-1728B52AA6E4}">
                <adec:decorative xmlns:adec="http://schemas.microsoft.com/office/drawing/2017/decorative" val="1"/>
              </a:ext>
            </a:extLst>
          </p:cNvPr>
          <p:cNvCxnSpPr>
            <a:cxnSpLocks/>
          </p:cNvCxnSpPr>
          <p:nvPr/>
        </p:nvCxnSpPr>
        <p:spPr>
          <a:xfrm>
            <a:off x="11075745" y="2200454"/>
            <a:ext cx="0" cy="81523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6" name="TextBox 65">
            <a:extLst>
              <a:ext uri="{FF2B5EF4-FFF2-40B4-BE49-F238E27FC236}">
                <a16:creationId xmlns:a16="http://schemas.microsoft.com/office/drawing/2014/main" id="{0D7C8511-F9F9-E965-8907-DEDBA7BF4B05}"/>
              </a:ext>
            </a:extLst>
          </p:cNvPr>
          <p:cNvSpPr txBox="1"/>
          <p:nvPr/>
        </p:nvSpPr>
        <p:spPr>
          <a:xfrm>
            <a:off x="1" y="6417584"/>
            <a:ext cx="121920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Calibri" panose="020F0502020204030204"/>
                <a:ea typeface="+mn-ea"/>
                <a:cs typeface="+mn-cs"/>
              </a:rPr>
              <a:t>(</a:t>
            </a:r>
            <a:r>
              <a:rPr kumimoji="0" lang="en-US" sz="1800" b="0" i="0" u="none" strike="noStrike" kern="1200" cap="none" spc="0" normalizeH="0" baseline="0" noProof="0" err="1">
                <a:ln>
                  <a:noFill/>
                </a:ln>
                <a:solidFill>
                  <a:prstClr val="white"/>
                </a:solidFill>
                <a:effectLst/>
                <a:uLnTx/>
                <a:uFillTx/>
                <a:latin typeface="Calibri" panose="020F0502020204030204"/>
                <a:ea typeface="+mn-ea"/>
                <a:cs typeface="+mn-cs"/>
              </a:rPr>
              <a:t>Avieli</a:t>
            </a:r>
            <a:r>
              <a:rPr kumimoji="0" lang="en-US" sz="1800" b="0" i="0" u="none" strike="noStrike" kern="1200" cap="none" spc="0" normalizeH="0" baseline="0" noProof="0">
                <a:ln>
                  <a:noFill/>
                </a:ln>
                <a:solidFill>
                  <a:prstClr val="white"/>
                </a:solidFill>
                <a:effectLst/>
                <a:uLnTx/>
                <a:uFillTx/>
                <a:latin typeface="Calibri" panose="020F0502020204030204"/>
                <a:ea typeface="+mn-ea"/>
                <a:cs typeface="+mn-cs"/>
              </a:rPr>
              <a:t> et al., 2016; Cohen &amp; Talavera, 2000; Graham et al., 2002; Lowenstein et al., 2012; McGurk et al., 2000; Miller et al., 2021) </a:t>
            </a:r>
          </a:p>
        </p:txBody>
      </p:sp>
    </p:spTree>
    <p:extLst>
      <p:ext uri="{BB962C8B-B14F-4D97-AF65-F5344CB8AC3E}">
        <p14:creationId xmlns:p14="http://schemas.microsoft.com/office/powerpoint/2010/main" val="1991917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8324A5-A98F-64E6-4205-80926C0137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CBF873-93B0-0DB6-F0B8-8DBF83BFE34D}"/>
              </a:ext>
            </a:extLst>
          </p:cNvPr>
          <p:cNvSpPr>
            <a:spLocks noGrp="1"/>
          </p:cNvSpPr>
          <p:nvPr>
            <p:ph type="title"/>
          </p:nvPr>
        </p:nvSpPr>
        <p:spPr/>
        <p:txBody>
          <a:bodyPr/>
          <a:lstStyle/>
          <a:p>
            <a:pPr algn="ctr"/>
            <a:r>
              <a:rPr lang="en-US"/>
              <a:t>HHL Classes</a:t>
            </a:r>
          </a:p>
        </p:txBody>
      </p:sp>
      <p:sp>
        <p:nvSpPr>
          <p:cNvPr id="3" name="Content Placeholder 2">
            <a:extLst>
              <a:ext uri="{FF2B5EF4-FFF2-40B4-BE49-F238E27FC236}">
                <a16:creationId xmlns:a16="http://schemas.microsoft.com/office/drawing/2014/main" id="{0C464716-4E97-C918-3228-6938FEED3158}"/>
              </a:ext>
            </a:extLst>
          </p:cNvPr>
          <p:cNvSpPr>
            <a:spLocks noGrp="1"/>
          </p:cNvSpPr>
          <p:nvPr>
            <p:ph idx="1"/>
          </p:nvPr>
        </p:nvSpPr>
        <p:spPr/>
        <p:txBody>
          <a:bodyPr>
            <a:normAutofit/>
          </a:bodyPr>
          <a:lstStyle/>
          <a:p>
            <a:pPr marL="342900" indent="-342900">
              <a:buFont typeface="Arial" panose="020B0604020202020204" pitchFamily="34" charset="0"/>
              <a:buChar char="•"/>
            </a:pPr>
            <a:r>
              <a:rPr lang="en-US"/>
              <a:t>16 weekly, 90-minute classes</a:t>
            </a:r>
          </a:p>
          <a:p>
            <a:pPr marL="342900" indent="-342900">
              <a:buFont typeface="Arial" panose="020B0604020202020204" pitchFamily="34" charset="0"/>
              <a:buChar char="•"/>
            </a:pPr>
            <a:r>
              <a:rPr lang="en-US"/>
              <a:t>Co-facilitated with Bay Cove staff</a:t>
            </a:r>
          </a:p>
          <a:p>
            <a:pPr marL="342900" indent="-342900">
              <a:buFont typeface="Arial" panose="020B0604020202020204" pitchFamily="34" charset="0"/>
              <a:buChar char="•"/>
            </a:pPr>
            <a:r>
              <a:rPr lang="en-US"/>
              <a:t>Handouts are provided for students in a binder</a:t>
            </a:r>
          </a:p>
          <a:p>
            <a:pPr marL="342900" indent="-342900">
              <a:buFont typeface="Arial" panose="020B0604020202020204" pitchFamily="34" charset="0"/>
              <a:buChar char="•"/>
            </a:pPr>
            <a:endParaRPr lang="en-US"/>
          </a:p>
        </p:txBody>
      </p:sp>
      <p:sp>
        <p:nvSpPr>
          <p:cNvPr id="5" name="Content Placeholder 4">
            <a:extLst>
              <a:ext uri="{FF2B5EF4-FFF2-40B4-BE49-F238E27FC236}">
                <a16:creationId xmlns:a16="http://schemas.microsoft.com/office/drawing/2014/main" id="{DBD07082-A361-CE16-75D9-3044C6515F4F}"/>
              </a:ext>
            </a:extLst>
          </p:cNvPr>
          <p:cNvSpPr>
            <a:spLocks noGrp="1"/>
          </p:cNvSpPr>
          <p:nvPr>
            <p:ph idx="13"/>
          </p:nvPr>
        </p:nvSpPr>
        <p:spPr>
          <a:solidFill>
            <a:schemeClr val="accent1"/>
          </a:solidFill>
        </p:spPr>
        <p:txBody>
          <a:bodyPr>
            <a:normAutofit fontScale="92500" lnSpcReduction="10000"/>
          </a:bodyPr>
          <a:lstStyle/>
          <a:p>
            <a:pPr algn="ctr"/>
            <a:r>
              <a:rPr lang="en-US">
                <a:solidFill>
                  <a:schemeClr val="tx1"/>
                </a:solidFill>
              </a:rPr>
              <a:t>Welcome </a:t>
            </a:r>
          </a:p>
          <a:p>
            <a:pPr algn="ctr"/>
            <a:r>
              <a:rPr lang="en-US">
                <a:solidFill>
                  <a:schemeClr val="tx1"/>
                </a:solidFill>
              </a:rPr>
              <a:t>Action Plan Review</a:t>
            </a:r>
          </a:p>
          <a:p>
            <a:pPr algn="ctr"/>
            <a:r>
              <a:rPr lang="en-US">
                <a:solidFill>
                  <a:schemeClr val="tx1"/>
                </a:solidFill>
              </a:rPr>
              <a:t>Warm-up Activity</a:t>
            </a:r>
          </a:p>
          <a:p>
            <a:pPr algn="ctr"/>
            <a:r>
              <a:rPr lang="en-US">
                <a:solidFill>
                  <a:schemeClr val="tx1"/>
                </a:solidFill>
              </a:rPr>
              <a:t>Discussion about class topic</a:t>
            </a:r>
          </a:p>
          <a:p>
            <a:pPr algn="ctr"/>
            <a:r>
              <a:rPr lang="en-US">
                <a:solidFill>
                  <a:schemeClr val="tx1"/>
                </a:solidFill>
              </a:rPr>
              <a:t>Movement Break</a:t>
            </a:r>
          </a:p>
          <a:p>
            <a:pPr algn="ctr"/>
            <a:r>
              <a:rPr lang="en-US">
                <a:solidFill>
                  <a:schemeClr val="tx1"/>
                </a:solidFill>
              </a:rPr>
              <a:t>Skills Teaching</a:t>
            </a:r>
          </a:p>
          <a:p>
            <a:pPr algn="ctr"/>
            <a:r>
              <a:rPr lang="en-US">
                <a:solidFill>
                  <a:schemeClr val="tx1"/>
                </a:solidFill>
              </a:rPr>
              <a:t>Skills Practice</a:t>
            </a:r>
          </a:p>
          <a:p>
            <a:pPr algn="ctr"/>
            <a:r>
              <a:rPr lang="en-US">
                <a:solidFill>
                  <a:schemeClr val="tx1"/>
                </a:solidFill>
              </a:rPr>
              <a:t>Development of an Action Plan</a:t>
            </a:r>
          </a:p>
        </p:txBody>
      </p:sp>
    </p:spTree>
    <p:extLst>
      <p:ext uri="{BB962C8B-B14F-4D97-AF65-F5344CB8AC3E}">
        <p14:creationId xmlns:p14="http://schemas.microsoft.com/office/powerpoint/2010/main" val="27006184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descr="A chart breaking down Healthly aging, Social connection, Healthly Lifestyle activites and leisure">
            <a:extLst>
              <a:ext uri="{FF2B5EF4-FFF2-40B4-BE49-F238E27FC236}">
                <a16:creationId xmlns:a16="http://schemas.microsoft.com/office/drawing/2014/main" id="{0EBA4C10-73FA-D243-FC68-7A3EE93933C9}"/>
              </a:ext>
            </a:extLst>
          </p:cNvPr>
          <p:cNvGraphicFramePr/>
          <p:nvPr/>
        </p:nvGraphicFramePr>
        <p:xfrm>
          <a:off x="0" y="-1"/>
          <a:ext cx="11877311" cy="68580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a:extLst>
              <a:ext uri="{FF2B5EF4-FFF2-40B4-BE49-F238E27FC236}">
                <a16:creationId xmlns:a16="http://schemas.microsoft.com/office/drawing/2014/main" id="{C1F15592-EFBF-1B61-AEA2-1241D74A0823}"/>
              </a:ext>
            </a:extLst>
          </p:cNvPr>
          <p:cNvSpPr>
            <a:spLocks noGrp="1"/>
          </p:cNvSpPr>
          <p:nvPr>
            <p:ph type="title" idx="4294967295"/>
          </p:nvPr>
        </p:nvSpPr>
        <p:spPr>
          <a:xfrm>
            <a:off x="1097280" y="-1450757"/>
            <a:ext cx="10058400" cy="1450757"/>
          </a:xfrm>
        </p:spPr>
        <p:txBody>
          <a:bodyPr vert="horz" lIns="91440" tIns="45720" rIns="91440" bIns="45720" rtlCol="0" anchor="b">
            <a:normAutofit/>
          </a:bodyPr>
          <a:lstStyle/>
          <a:p>
            <a:r>
              <a:rPr lang="en-US"/>
              <a:t>HHL Classes Outline</a:t>
            </a:r>
          </a:p>
        </p:txBody>
      </p:sp>
    </p:spTree>
    <p:extLst>
      <p:ext uri="{BB962C8B-B14F-4D97-AF65-F5344CB8AC3E}">
        <p14:creationId xmlns:p14="http://schemas.microsoft.com/office/powerpoint/2010/main" val="16231168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5416DB-BC4C-330B-1179-90F5684F6C18}"/>
              </a:ext>
            </a:extLst>
          </p:cNvPr>
          <p:cNvSpPr>
            <a:spLocks noGrp="1"/>
          </p:cNvSpPr>
          <p:nvPr>
            <p:ph type="title"/>
          </p:nvPr>
        </p:nvSpPr>
        <p:spPr/>
        <p:txBody>
          <a:bodyPr/>
          <a:lstStyle/>
          <a:p>
            <a:pPr algn="ctr"/>
            <a:r>
              <a:rPr lang="en-US"/>
              <a:t>Active and Engaging</a:t>
            </a:r>
          </a:p>
        </p:txBody>
      </p:sp>
      <p:sp>
        <p:nvSpPr>
          <p:cNvPr id="5" name="Content Placeholder 4">
            <a:extLst>
              <a:ext uri="{FF2B5EF4-FFF2-40B4-BE49-F238E27FC236}">
                <a16:creationId xmlns:a16="http://schemas.microsoft.com/office/drawing/2014/main" id="{DF71E581-3C99-81DE-3F57-81E7595DC350}"/>
              </a:ext>
            </a:extLst>
          </p:cNvPr>
          <p:cNvSpPr>
            <a:spLocks noGrp="1"/>
          </p:cNvSpPr>
          <p:nvPr>
            <p:ph idx="1"/>
          </p:nvPr>
        </p:nvSpPr>
        <p:spPr/>
        <p:txBody>
          <a:bodyPr>
            <a:normAutofit lnSpcReduction="10000"/>
          </a:bodyPr>
          <a:lstStyle/>
          <a:p>
            <a:pPr marL="342900" indent="-342900">
              <a:buFont typeface="Arial" panose="020B0604020202020204" pitchFamily="34" charset="0"/>
              <a:buChar char="•"/>
            </a:pPr>
            <a:r>
              <a:rPr lang="en-US"/>
              <a:t>Tailored to individual goals</a:t>
            </a:r>
          </a:p>
          <a:p>
            <a:pPr marL="342900" indent="-342900">
              <a:buFont typeface="Arial" panose="020B0604020202020204" pitchFamily="34" charset="0"/>
              <a:buChar char="•"/>
            </a:pPr>
            <a:r>
              <a:rPr lang="en-US"/>
              <a:t>Warm-up activities include trivia games, group brainstorming activities, team-based activities</a:t>
            </a:r>
          </a:p>
          <a:p>
            <a:pPr marL="342900" indent="-342900">
              <a:buFont typeface="Arial" panose="020B0604020202020204" pitchFamily="34" charset="0"/>
              <a:buChar char="•"/>
            </a:pPr>
            <a:r>
              <a:rPr lang="en-US"/>
              <a:t>Class topics are introduced through discussion</a:t>
            </a:r>
          </a:p>
          <a:p>
            <a:pPr marL="342900" indent="-342900">
              <a:buFont typeface="Arial" panose="020B0604020202020204" pitchFamily="34" charset="0"/>
              <a:buChar char="•"/>
            </a:pPr>
            <a:r>
              <a:rPr lang="en-US"/>
              <a:t>Movement Break- 15 to 20 minutes of exercise and breathing with music</a:t>
            </a:r>
          </a:p>
          <a:p>
            <a:pPr marL="342900" indent="-342900">
              <a:buFont typeface="Arial" panose="020B0604020202020204" pitchFamily="34" charset="0"/>
              <a:buChar char="•"/>
            </a:pPr>
            <a:r>
              <a:rPr lang="en-US"/>
              <a:t>Skills are modelled and then actively practiced</a:t>
            </a:r>
          </a:p>
          <a:p>
            <a:pPr marL="342900" indent="-342900">
              <a:buFont typeface="Arial" panose="020B0604020202020204" pitchFamily="34" charset="0"/>
              <a:buChar char="•"/>
            </a:pPr>
            <a:r>
              <a:rPr lang="en-US"/>
              <a:t>Action Plans are co-developed with students</a:t>
            </a:r>
          </a:p>
          <a:p>
            <a:pPr marL="342900" indent="-342900">
              <a:buFont typeface="Arial" panose="020B0604020202020204" pitchFamily="34" charset="0"/>
              <a:buChar char="•"/>
            </a:pPr>
            <a:r>
              <a:rPr lang="en-US"/>
              <a:t>Light snacks and tea/coffee provided</a:t>
            </a:r>
          </a:p>
          <a:p>
            <a:pPr marL="342900" indent="-342900">
              <a:buFont typeface="Arial" panose="020B0604020202020204" pitchFamily="34" charset="0"/>
              <a:buChar char="•"/>
            </a:pPr>
            <a:endParaRPr lang="en-US"/>
          </a:p>
          <a:p>
            <a:pPr marL="342900" indent="-342900">
              <a:buFont typeface="Arial" panose="020B0604020202020204" pitchFamily="34" charset="0"/>
              <a:buChar char="•"/>
            </a:pPr>
            <a:endParaRPr lang="en-US"/>
          </a:p>
        </p:txBody>
      </p:sp>
    </p:spTree>
    <p:extLst>
      <p:ext uri="{BB962C8B-B14F-4D97-AF65-F5344CB8AC3E}">
        <p14:creationId xmlns:p14="http://schemas.microsoft.com/office/powerpoint/2010/main" val="19008682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A06819-AA5B-295D-8572-4858952DAE71}"/>
              </a:ext>
            </a:extLst>
          </p:cNvPr>
          <p:cNvSpPr>
            <a:spLocks noGrp="1"/>
          </p:cNvSpPr>
          <p:nvPr>
            <p:ph type="title"/>
          </p:nvPr>
        </p:nvSpPr>
        <p:spPr/>
        <p:txBody>
          <a:bodyPr/>
          <a:lstStyle/>
          <a:p>
            <a:pPr algn="ctr"/>
            <a:r>
              <a:rPr lang="en-US"/>
              <a:t>Warm-up Activity Example</a:t>
            </a:r>
            <a:br>
              <a:rPr lang="en-US"/>
            </a:br>
            <a:r>
              <a:rPr lang="en-US"/>
              <a:t>Class 3-Warm-Up: Aging Beliefs Trivia</a:t>
            </a:r>
          </a:p>
        </p:txBody>
      </p:sp>
      <p:sp>
        <p:nvSpPr>
          <p:cNvPr id="3" name="Content Placeholder 2">
            <a:extLst>
              <a:ext uri="{FF2B5EF4-FFF2-40B4-BE49-F238E27FC236}">
                <a16:creationId xmlns:a16="http://schemas.microsoft.com/office/drawing/2014/main" id="{4FA83709-886B-3B06-E9F0-11D361B52E6D}"/>
              </a:ext>
            </a:extLst>
          </p:cNvPr>
          <p:cNvSpPr>
            <a:spLocks noGrp="1"/>
          </p:cNvSpPr>
          <p:nvPr>
            <p:ph idx="1"/>
          </p:nvPr>
        </p:nvSpPr>
        <p:spPr/>
        <p:txBody>
          <a:bodyPr>
            <a:normAutofit fontScale="92500" lnSpcReduction="10000"/>
          </a:bodyPr>
          <a:lstStyle/>
          <a:p>
            <a:pPr marL="342900" marR="0" lvl="0" indent="-342900">
              <a:buFont typeface="+mj-lt"/>
              <a:buAutoNum type="arabicPeriod"/>
            </a:pPr>
            <a:r>
              <a:rPr lang="en-US" sz="1800" kern="100">
                <a:effectLst/>
                <a:latin typeface="Calibri" panose="020F0502020204030204" pitchFamily="34" charset="0"/>
                <a:ea typeface="Calibri" panose="020F0502020204030204" pitchFamily="34" charset="0"/>
                <a:cs typeface="Times New Roman" panose="02020603050405020304" pitchFamily="18" charset="0"/>
              </a:rPr>
              <a:t>Older people can’t learn new things.</a:t>
            </a:r>
          </a:p>
          <a:p>
            <a:pPr marL="342900" marR="0" lvl="0" indent="-342900">
              <a:buFont typeface="+mj-lt"/>
              <a:buAutoNum type="arabicPeriod"/>
            </a:pPr>
            <a:r>
              <a:rPr lang="en-US" sz="1800" kern="100">
                <a:effectLst/>
                <a:latin typeface="Calibri" panose="020F0502020204030204" pitchFamily="34" charset="0"/>
                <a:ea typeface="Calibri" panose="020F0502020204030204" pitchFamily="34" charset="0"/>
                <a:cs typeface="Times New Roman" panose="02020603050405020304" pitchFamily="18" charset="0"/>
              </a:rPr>
              <a:t>More life experience makes you wiser. </a:t>
            </a:r>
          </a:p>
          <a:p>
            <a:pPr marL="342900" marR="0" lvl="0" indent="-342900">
              <a:buFont typeface="+mj-lt"/>
              <a:buAutoNum type="arabicPeriod"/>
            </a:pPr>
            <a:r>
              <a:rPr lang="en-US" sz="1800" kern="100">
                <a:effectLst/>
                <a:latin typeface="Calibri" panose="020F0502020204030204" pitchFamily="34" charset="0"/>
                <a:ea typeface="Calibri" panose="020F0502020204030204" pitchFamily="34" charset="0"/>
                <a:cs typeface="Times New Roman" panose="02020603050405020304" pitchFamily="18" charset="0"/>
              </a:rPr>
              <a:t>All older adults should limit the amount of exercise they do.</a:t>
            </a:r>
          </a:p>
          <a:p>
            <a:pPr marL="342900" marR="0" lvl="0" indent="-342900">
              <a:lnSpc>
                <a:spcPts val="1100"/>
              </a:lnSpc>
              <a:buFont typeface="+mj-lt"/>
              <a:buAutoNum type="arabicPeriod"/>
            </a:pPr>
            <a:r>
              <a:rPr lang="en-US" sz="1800" kern="100">
                <a:effectLst/>
                <a:latin typeface="Calibri" panose="020F0502020204030204" pitchFamily="34" charset="0"/>
                <a:ea typeface="Calibri" panose="020F0502020204030204" pitchFamily="34" charset="0"/>
                <a:cs typeface="Times New Roman" panose="02020603050405020304" pitchFamily="18" charset="0"/>
              </a:rPr>
              <a:t>Once you’re a certain age, your mind and body just start declining and there is nothing you can do about it.</a:t>
            </a:r>
          </a:p>
          <a:p>
            <a:pPr marL="342900" marR="0" lvl="0" indent="-342900">
              <a:buFont typeface="+mj-lt"/>
              <a:buAutoNum type="arabicPeriod"/>
            </a:pPr>
            <a:r>
              <a:rPr lang="en-US" sz="1800" kern="100">
                <a:effectLst/>
                <a:latin typeface="Calibri" panose="020F0502020204030204" pitchFamily="34" charset="0"/>
                <a:ea typeface="Calibri" panose="020F0502020204030204" pitchFamily="34" charset="0"/>
                <a:cs typeface="Times New Roman" panose="02020603050405020304" pitchFamily="18" charset="0"/>
              </a:rPr>
              <a:t>Older people are not good at technology.</a:t>
            </a:r>
          </a:p>
          <a:p>
            <a:pPr marL="342900" marR="0" lvl="0" indent="-342900">
              <a:buFont typeface="+mj-lt"/>
              <a:buAutoNum type="arabicPeriod"/>
            </a:pPr>
            <a:r>
              <a:rPr lang="en-US" sz="1800" kern="100">
                <a:effectLst/>
                <a:latin typeface="Calibri" panose="020F0502020204030204" pitchFamily="34" charset="0"/>
                <a:ea typeface="Calibri" panose="020F0502020204030204" pitchFamily="34" charset="0"/>
                <a:cs typeface="Times New Roman" panose="02020603050405020304" pitchFamily="18" charset="0"/>
              </a:rPr>
              <a:t>Many older people are happier than younger people. </a:t>
            </a:r>
          </a:p>
          <a:p>
            <a:pPr marL="342900" marR="0" lvl="0" indent="-342900">
              <a:buFont typeface="+mj-lt"/>
              <a:buAutoNum type="arabicPeriod"/>
            </a:pPr>
            <a:r>
              <a:rPr lang="en-US" sz="1800" kern="100">
                <a:effectLst/>
                <a:latin typeface="Calibri" panose="020F0502020204030204" pitchFamily="34" charset="0"/>
                <a:ea typeface="Calibri" panose="020F0502020204030204" pitchFamily="34" charset="0"/>
                <a:cs typeface="Times New Roman" panose="02020603050405020304" pitchFamily="18" charset="0"/>
              </a:rPr>
              <a:t>Most older people are lonely and socially isolated.</a:t>
            </a:r>
          </a:p>
          <a:p>
            <a:pPr marL="342900" marR="0" lvl="0" indent="-342900">
              <a:buFont typeface="+mj-lt"/>
              <a:buAutoNum type="arabicPeriod"/>
            </a:pPr>
            <a:r>
              <a:rPr lang="en-US" sz="1800" kern="100">
                <a:effectLst/>
                <a:latin typeface="Calibri" panose="020F0502020204030204" pitchFamily="34" charset="0"/>
                <a:ea typeface="Calibri" panose="020F0502020204030204" pitchFamily="34" charset="0"/>
                <a:cs typeface="Times New Roman" panose="02020603050405020304" pitchFamily="18" charset="0"/>
              </a:rPr>
              <a:t>Older people can’t get a good nights’ sleep. </a:t>
            </a:r>
          </a:p>
          <a:p>
            <a:pPr marL="342900" marR="0" lvl="0" indent="-342900">
              <a:buFont typeface="+mj-lt"/>
              <a:buAutoNum type="arabicPeriod"/>
            </a:pPr>
            <a:r>
              <a:rPr lang="en-US" sz="1800" kern="100">
                <a:effectLst/>
                <a:latin typeface="Calibri" panose="020F0502020204030204" pitchFamily="34" charset="0"/>
                <a:ea typeface="Calibri" panose="020F0502020204030204" pitchFamily="34" charset="0"/>
                <a:cs typeface="Times New Roman" panose="02020603050405020304" pitchFamily="18" charset="0"/>
              </a:rPr>
              <a:t>It's normal for people to be more depressed as they age. </a:t>
            </a:r>
          </a:p>
          <a:p>
            <a:pPr marL="342900" marR="0" lvl="0" indent="-342900">
              <a:buFont typeface="+mj-lt"/>
              <a:buAutoNum type="arabicPeriod"/>
            </a:pPr>
            <a:r>
              <a:rPr lang="en-US" sz="1800" kern="100">
                <a:effectLst/>
                <a:latin typeface="Calibri" panose="020F0502020204030204" pitchFamily="34" charset="0"/>
                <a:ea typeface="Calibri" panose="020F0502020204030204" pitchFamily="34" charset="0"/>
                <a:cs typeface="Times New Roman" panose="02020603050405020304" pitchFamily="18" charset="0"/>
              </a:rPr>
              <a:t>Older people have more empathy than younger people. </a:t>
            </a:r>
          </a:p>
          <a:p>
            <a:endParaRPr lang="en-US"/>
          </a:p>
        </p:txBody>
      </p:sp>
    </p:spTree>
    <p:extLst>
      <p:ext uri="{BB962C8B-B14F-4D97-AF65-F5344CB8AC3E}">
        <p14:creationId xmlns:p14="http://schemas.microsoft.com/office/powerpoint/2010/main" val="16667318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CF4C79-BCE7-5907-AC9E-21644AF10740}"/>
              </a:ext>
            </a:extLst>
          </p:cNvPr>
          <p:cNvSpPr>
            <a:spLocks noGrp="1"/>
          </p:cNvSpPr>
          <p:nvPr>
            <p:ph type="title" idx="4294967295"/>
          </p:nvPr>
        </p:nvSpPr>
        <p:spPr>
          <a:xfrm>
            <a:off x="277126" y="200057"/>
            <a:ext cx="11658199" cy="1143000"/>
          </a:xfrm>
        </p:spPr>
        <p:txBody>
          <a:bodyPr/>
          <a:lstStyle/>
          <a:p>
            <a:pPr algn="ctr"/>
            <a:r>
              <a:rPr lang="en-US"/>
              <a:t>Open Feasibility Trial Results</a:t>
            </a:r>
          </a:p>
        </p:txBody>
      </p:sp>
      <p:sp>
        <p:nvSpPr>
          <p:cNvPr id="3" name="Content Placeholder 2">
            <a:extLst>
              <a:ext uri="{FF2B5EF4-FFF2-40B4-BE49-F238E27FC236}">
                <a16:creationId xmlns:a16="http://schemas.microsoft.com/office/drawing/2014/main" id="{FEEF8918-6788-3A65-4C36-A6C72ED02F1F}"/>
              </a:ext>
            </a:extLst>
          </p:cNvPr>
          <p:cNvSpPr>
            <a:spLocks noGrp="1"/>
          </p:cNvSpPr>
          <p:nvPr>
            <p:ph sz="half" idx="4294967295"/>
          </p:nvPr>
        </p:nvSpPr>
        <p:spPr>
          <a:xfrm>
            <a:off x="404960" y="1553112"/>
            <a:ext cx="5497036" cy="4842876"/>
          </a:xfrm>
        </p:spPr>
        <p:txBody>
          <a:bodyPr>
            <a:normAutofit lnSpcReduction="10000"/>
          </a:bodyPr>
          <a:lstStyle/>
          <a:p>
            <a:r>
              <a:rPr lang="en-US" sz="2600"/>
              <a:t>Participants: N=8</a:t>
            </a:r>
          </a:p>
          <a:p>
            <a:pPr lvl="1"/>
            <a:r>
              <a:rPr lang="en-US" sz="2200"/>
              <a:t>Mean age: 67 (60-73)</a:t>
            </a:r>
          </a:p>
          <a:p>
            <a:pPr lvl="1"/>
            <a:r>
              <a:rPr lang="en-US" sz="2200"/>
              <a:t>Gender: Male- 7/Female-1</a:t>
            </a:r>
          </a:p>
          <a:p>
            <a:pPr lvl="1"/>
            <a:r>
              <a:rPr lang="en-US" sz="2200"/>
              <a:t>Race: African American-6/White-2</a:t>
            </a:r>
          </a:p>
          <a:p>
            <a:pPr lvl="1"/>
            <a:r>
              <a:rPr lang="en-US" sz="2200"/>
              <a:t>Primary Psychiatric Condition: Schizophrenia-5/Schizoaffective Disorder-2</a:t>
            </a:r>
          </a:p>
          <a:p>
            <a:r>
              <a:rPr lang="en-US" sz="2400"/>
              <a:t>Results:</a:t>
            </a:r>
          </a:p>
          <a:p>
            <a:pPr lvl="1"/>
            <a:r>
              <a:rPr lang="en-US" sz="2400"/>
              <a:t>1 person dropped out due hospitalization</a:t>
            </a:r>
          </a:p>
          <a:p>
            <a:pPr lvl="1"/>
            <a:r>
              <a:rPr lang="en-US" sz="2400"/>
              <a:t>High degree of participation in class activities (games, discussion, skills practice, and movement activities)</a:t>
            </a:r>
          </a:p>
          <a:p>
            <a:pPr lvl="1"/>
            <a:r>
              <a:rPr lang="en-US" sz="2400"/>
              <a:t>Low participation in action plans</a:t>
            </a:r>
          </a:p>
          <a:p>
            <a:pPr lvl="1"/>
            <a:endParaRPr lang="en-US" sz="2200"/>
          </a:p>
          <a:p>
            <a:pPr marL="0" indent="0">
              <a:buNone/>
            </a:pPr>
            <a:endParaRPr lang="en-US"/>
          </a:p>
        </p:txBody>
      </p:sp>
      <p:graphicFrame>
        <p:nvGraphicFramePr>
          <p:cNvPr id="8" name="Table 7">
            <a:extLst>
              <a:ext uri="{FF2B5EF4-FFF2-40B4-BE49-F238E27FC236}">
                <a16:creationId xmlns:a16="http://schemas.microsoft.com/office/drawing/2014/main" id="{F78F6CE1-EDB9-9763-2D26-9F9158942E9E}"/>
              </a:ext>
            </a:extLst>
          </p:cNvPr>
          <p:cNvGraphicFramePr>
            <a:graphicFrameLocks noGrp="1"/>
          </p:cNvGraphicFramePr>
          <p:nvPr/>
        </p:nvGraphicFramePr>
        <p:xfrm>
          <a:off x="5975090" y="1963553"/>
          <a:ext cx="5811950" cy="3367941"/>
        </p:xfrm>
        <a:graphic>
          <a:graphicData uri="http://schemas.openxmlformats.org/drawingml/2006/table">
            <a:tbl>
              <a:tblPr firstRow="1" bandRow="1">
                <a:tableStyleId>{5C22544A-7EE6-4342-B048-85BDC9FD1C3A}</a:tableStyleId>
              </a:tblPr>
              <a:tblGrid>
                <a:gridCol w="2954104">
                  <a:extLst>
                    <a:ext uri="{9D8B030D-6E8A-4147-A177-3AD203B41FA5}">
                      <a16:colId xmlns:a16="http://schemas.microsoft.com/office/drawing/2014/main" val="2385067172"/>
                    </a:ext>
                  </a:extLst>
                </a:gridCol>
                <a:gridCol w="2857846">
                  <a:extLst>
                    <a:ext uri="{9D8B030D-6E8A-4147-A177-3AD203B41FA5}">
                      <a16:colId xmlns:a16="http://schemas.microsoft.com/office/drawing/2014/main" val="2724511062"/>
                    </a:ext>
                  </a:extLst>
                </a:gridCol>
              </a:tblGrid>
              <a:tr h="416983">
                <a:tc>
                  <a:txBody>
                    <a:bodyPr/>
                    <a:lstStyle/>
                    <a:p>
                      <a:pPr algn="ctr"/>
                      <a:r>
                        <a:rPr lang="en-US" sz="2000" b="1">
                          <a:solidFill>
                            <a:schemeClr val="tx1"/>
                          </a:solidFill>
                        </a:rPr>
                        <a:t>Outcome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US" sz="2000" b="1">
                          <a:solidFill>
                            <a:schemeClr val="tx1"/>
                          </a:solidFill>
                        </a:rPr>
                        <a:t>Results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345404398"/>
                  </a:ext>
                </a:extLst>
              </a:tr>
              <a:tr h="416983">
                <a:tc>
                  <a:txBody>
                    <a:bodyPr/>
                    <a:lstStyle/>
                    <a:p>
                      <a:r>
                        <a:rPr lang="en-US" sz="2000" b="1">
                          <a:solidFill>
                            <a:schemeClr val="tx1"/>
                          </a:solidFill>
                        </a:rPr>
                        <a:t>Retention in Research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b="1">
                          <a:solidFill>
                            <a:schemeClr val="tx1"/>
                          </a:solidFill>
                        </a:rPr>
                        <a:t>7/8 (87.5%)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94412825"/>
                  </a:ext>
                </a:extLst>
              </a:tr>
              <a:tr h="416983">
                <a:tc>
                  <a:txBody>
                    <a:bodyPr/>
                    <a:lstStyle/>
                    <a:p>
                      <a:r>
                        <a:rPr lang="en-US" sz="2000" b="1"/>
                        <a:t>Class Attendance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en-US" sz="2000" b="1"/>
                        <a:t>75.28%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843213641"/>
                  </a:ext>
                </a:extLst>
              </a:tr>
              <a:tr h="1379252">
                <a:tc>
                  <a:txBody>
                    <a:bodyPr/>
                    <a:lstStyle/>
                    <a:p>
                      <a:r>
                        <a:rPr lang="en-US" sz="2000" b="1"/>
                        <a:t>Class Exposure: 8 classes </a:t>
                      </a:r>
                    </a:p>
                    <a:p>
                      <a:r>
                        <a:rPr lang="en-US" sz="2000" b="1"/>
                        <a:t>Class Completion: 12 classes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b="1"/>
                        <a:t>Exposure: 7/7 (100%)</a:t>
                      </a:r>
                    </a:p>
                    <a:p>
                      <a:r>
                        <a:rPr lang="en-US" sz="2000" b="1"/>
                        <a:t>Completion: 5/7 (71.4%)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59783998"/>
                  </a:ext>
                </a:extLst>
              </a:tr>
              <a:tr h="737740">
                <a:tc>
                  <a:txBody>
                    <a:bodyPr/>
                    <a:lstStyle/>
                    <a:p>
                      <a:r>
                        <a:rPr lang="en-US" sz="2000" b="1"/>
                        <a:t>Avg. Take-Home Activity Completion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en-US" sz="2000" b="1"/>
                        <a:t>28.9%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361221466"/>
                  </a:ext>
                </a:extLst>
              </a:tr>
            </a:tbl>
          </a:graphicData>
        </a:graphic>
      </p:graphicFrame>
    </p:spTree>
    <p:extLst>
      <p:ext uri="{BB962C8B-B14F-4D97-AF65-F5344CB8AC3E}">
        <p14:creationId xmlns:p14="http://schemas.microsoft.com/office/powerpoint/2010/main" val="40818443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3BCCAE5-A35B-4B66-A4A7-E23C34A403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54ADE4F-59A4-C15E-6447-18C9E549282C}"/>
              </a:ext>
            </a:extLst>
          </p:cNvPr>
          <p:cNvSpPr>
            <a:spLocks noGrp="1"/>
          </p:cNvSpPr>
          <p:nvPr>
            <p:ph type="title"/>
          </p:nvPr>
        </p:nvSpPr>
        <p:spPr>
          <a:xfrm>
            <a:off x="1097280" y="286603"/>
            <a:ext cx="10058400" cy="1450757"/>
          </a:xfrm>
        </p:spPr>
        <p:txBody>
          <a:bodyPr>
            <a:normAutofit/>
          </a:bodyPr>
          <a:lstStyle/>
          <a:p>
            <a:pPr algn="ctr"/>
            <a:r>
              <a:rPr lang="en-US"/>
              <a:t>Open Feasibility Trial Results cont’d</a:t>
            </a:r>
          </a:p>
        </p:txBody>
      </p:sp>
      <p:cxnSp>
        <p:nvCxnSpPr>
          <p:cNvPr id="11" name="Straight Connector 10">
            <a:extLst>
              <a:ext uri="{FF2B5EF4-FFF2-40B4-BE49-F238E27FC236}">
                <a16:creationId xmlns:a16="http://schemas.microsoft.com/office/drawing/2014/main" id="{6987BDFB-DE64-4B56-B44F-45FAE19FA9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895846"/>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CA5E4E10-13B4-7E27-BCAC-24DC1DEE7921}"/>
              </a:ext>
            </a:extLst>
          </p:cNvPr>
          <p:cNvSpPr>
            <a:spLocks noGrp="1"/>
          </p:cNvSpPr>
          <p:nvPr>
            <p:ph idx="1"/>
          </p:nvPr>
        </p:nvSpPr>
        <p:spPr>
          <a:xfrm>
            <a:off x="1097280" y="2108201"/>
            <a:ext cx="6437367" cy="3760891"/>
          </a:xfrm>
        </p:spPr>
        <p:txBody>
          <a:bodyPr>
            <a:normAutofit/>
          </a:bodyPr>
          <a:lstStyle/>
          <a:p>
            <a:r>
              <a:rPr lang="en-US"/>
              <a:t>Follow-up Assessment Results (baseline to 8-months)</a:t>
            </a:r>
            <a:endParaRPr lang="en-US">
              <a:latin typeface="Tahoma"/>
            </a:endParaRPr>
          </a:p>
          <a:p>
            <a:pPr lvl="1"/>
            <a:r>
              <a:rPr lang="en-US">
                <a:latin typeface="Tahoma"/>
              </a:rPr>
              <a:t>Social support (SPS): 5/7 (71%) improved</a:t>
            </a:r>
          </a:p>
          <a:p>
            <a:pPr lvl="1"/>
            <a:r>
              <a:rPr lang="en-US">
                <a:latin typeface="Tahoma"/>
              </a:rPr>
              <a:t>Loneliness (UCLA): 6/7 (88%) no change</a:t>
            </a:r>
          </a:p>
          <a:p>
            <a:pPr lvl="1"/>
            <a:r>
              <a:rPr lang="en-US">
                <a:latin typeface="Tahoma"/>
              </a:rPr>
              <a:t>Cognition (MOCA/CSA: 4/7 (57%) improved</a:t>
            </a:r>
          </a:p>
          <a:p>
            <a:pPr lvl="1"/>
            <a:r>
              <a:rPr lang="en-US">
                <a:latin typeface="Tahoma"/>
              </a:rPr>
              <a:t>Healthy Behaviors</a:t>
            </a:r>
          </a:p>
          <a:p>
            <a:pPr lvl="2"/>
            <a:r>
              <a:rPr lang="en-US">
                <a:latin typeface="Tahoma"/>
              </a:rPr>
              <a:t>Healthy Eating (STC): 4/7 (57%) improved</a:t>
            </a:r>
          </a:p>
          <a:p>
            <a:pPr lvl="2"/>
            <a:r>
              <a:rPr lang="en-US">
                <a:latin typeface="Tahoma"/>
              </a:rPr>
              <a:t>Physical Activity (RAPA): 4/7 (57%) declined</a:t>
            </a:r>
          </a:p>
          <a:p>
            <a:pPr lvl="2"/>
            <a:r>
              <a:rPr lang="en-US">
                <a:latin typeface="Tahoma"/>
              </a:rPr>
              <a:t>Sleep (PQSI): 4/7 (57%) no change</a:t>
            </a:r>
          </a:p>
          <a:p>
            <a:pPr lvl="1"/>
            <a:r>
              <a:rPr lang="en-US">
                <a:latin typeface="Tahoma"/>
              </a:rPr>
              <a:t>Psychosocial functioning (DSM/MHI/MCAS):</a:t>
            </a:r>
          </a:p>
          <a:p>
            <a:pPr lvl="2"/>
            <a:r>
              <a:rPr lang="en-US">
                <a:latin typeface="Tahoma"/>
              </a:rPr>
              <a:t>DSM/MHI: 3/7 (43%) improved</a:t>
            </a:r>
          </a:p>
          <a:p>
            <a:pPr lvl="2"/>
            <a:r>
              <a:rPr lang="en-US">
                <a:latin typeface="Tahoma"/>
              </a:rPr>
              <a:t>MCAS: 5/7 (71%) improved</a:t>
            </a:r>
            <a:endParaRPr lang="en-US"/>
          </a:p>
          <a:p>
            <a:endParaRPr lang="en-US"/>
          </a:p>
        </p:txBody>
      </p:sp>
      <p:pic>
        <p:nvPicPr>
          <p:cNvPr id="4" name="Picture 3" descr="A chart showing the trends in targeted outcomes - improved vs declined vs no change.">
            <a:extLst>
              <a:ext uri="{FF2B5EF4-FFF2-40B4-BE49-F238E27FC236}">
                <a16:creationId xmlns:a16="http://schemas.microsoft.com/office/drawing/2014/main" id="{7C9F6603-2057-7C8E-B745-66D24147C4A8}"/>
              </a:ext>
            </a:extLst>
          </p:cNvPr>
          <p:cNvPicPr>
            <a:picLocks noChangeAspect="1"/>
          </p:cNvPicPr>
          <p:nvPr/>
        </p:nvPicPr>
        <p:blipFill>
          <a:blip r:embed="rId2"/>
          <a:stretch>
            <a:fillRect/>
          </a:stretch>
        </p:blipFill>
        <p:spPr>
          <a:xfrm>
            <a:off x="6096000" y="2738066"/>
            <a:ext cx="5294612" cy="2382575"/>
          </a:xfrm>
          <a:prstGeom prst="rect">
            <a:avLst/>
          </a:prstGeom>
        </p:spPr>
      </p:pic>
      <p:sp>
        <p:nvSpPr>
          <p:cNvPr id="13" name="Rectangle 12">
            <a:extLst>
              <a:ext uri="{FF2B5EF4-FFF2-40B4-BE49-F238E27FC236}">
                <a16:creationId xmlns:a16="http://schemas.microsoft.com/office/drawing/2014/main" id="{CB06839E-D8C3-4A74-BA2B-3B97E7B2CD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38659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D9DD2BD-CA7B-D642-D1F7-E85BB1FB9499}"/>
              </a:ext>
            </a:extLst>
          </p:cNvPr>
          <p:cNvSpPr>
            <a:spLocks noGrp="1"/>
          </p:cNvSpPr>
          <p:nvPr>
            <p:ph type="title"/>
          </p:nvPr>
        </p:nvSpPr>
        <p:spPr>
          <a:xfrm>
            <a:off x="350520" y="-438150"/>
            <a:ext cx="11315700" cy="438150"/>
          </a:xfrm>
        </p:spPr>
        <p:txBody>
          <a:bodyPr vert="horz" lIns="0" tIns="0" rIns="0" bIns="0" rtlCol="0" anchor="b">
            <a:noAutofit/>
          </a:bodyPr>
          <a:lstStyle/>
          <a:p>
            <a:r>
              <a:rPr lang="en-US" dirty="0"/>
              <a:t>Agenda</a:t>
            </a:r>
          </a:p>
        </p:txBody>
      </p:sp>
      <p:pic>
        <p:nvPicPr>
          <p:cNvPr id="4" name="Picture 3" descr="Agenda &#10;12:30 welcome &amp; opening remarks&#10;12:40 A Collaborative Approach to Managing Aggression in the Hospital and the Community, followed by a panel discussion&#10;Marsha Langer Ellison, PhD, UMass Chan iSPARC, Alex Khoury, MPA, MassDMH, Julianne Flynn, LICSW, MassDMH, and Megan Kelly, PhD, UMass Chan iSPARC">
            <a:extLst>
              <a:ext uri="{FF2B5EF4-FFF2-40B4-BE49-F238E27FC236}">
                <a16:creationId xmlns:a16="http://schemas.microsoft.com/office/drawing/2014/main" id="{551F2AEA-883F-8583-9281-53244061451A}"/>
              </a:ext>
            </a:extLst>
          </p:cNvPr>
          <p:cNvPicPr>
            <a:picLocks noChangeAspect="1"/>
          </p:cNvPicPr>
          <p:nvPr/>
        </p:nvPicPr>
        <p:blipFill>
          <a:blip r:embed="rId2"/>
          <a:srcRect t="-1665" r="-2556" b="-11121"/>
          <a:stretch>
            <a:fillRect/>
          </a:stretch>
        </p:blipFill>
        <p:spPr>
          <a:xfrm>
            <a:off x="1249512" y="518351"/>
            <a:ext cx="10938461" cy="6345619"/>
          </a:xfrm>
          <a:prstGeom prst="rect">
            <a:avLst/>
          </a:prstGeom>
          <a:noFill/>
        </p:spPr>
      </p:pic>
      <p:sp>
        <p:nvSpPr>
          <p:cNvPr id="2" name="Footer Placeholder 1">
            <a:extLst>
              <a:ext uri="{FF2B5EF4-FFF2-40B4-BE49-F238E27FC236}">
                <a16:creationId xmlns:a16="http://schemas.microsoft.com/office/drawing/2014/main" id="{DE955DA3-BCCB-CA65-8F05-730F881C3855}"/>
              </a:ext>
            </a:extLst>
          </p:cNvPr>
          <p:cNvSpPr>
            <a:spLocks noGrp="1"/>
          </p:cNvSpPr>
          <p:nvPr>
            <p:ph type="ftr" sz="quarter" idx="4294967295"/>
          </p:nvPr>
        </p:nvSpPr>
        <p:spPr>
          <a:xfrm>
            <a:off x="4248992" y="6313990"/>
            <a:ext cx="7278757" cy="258926"/>
          </a:xfrm>
        </p:spPr>
        <p:txBody>
          <a:bodyPr/>
          <a:lstStyle/>
          <a:p>
            <a:pPr defTabSz="609630">
              <a:spcAft>
                <a:spcPts val="400"/>
              </a:spcAft>
            </a:pPr>
            <a:r>
              <a:rPr lang="en-US">
                <a:solidFill>
                  <a:srgbClr val="000000"/>
                </a:solidFill>
                <a:latin typeface="Calibri"/>
              </a:rPr>
              <a:t>Edit entity or department by going to Insert &gt; Header &amp; Footer   |   Confidential—do not copy or distribute</a:t>
            </a:r>
          </a:p>
        </p:txBody>
      </p:sp>
    </p:spTree>
    <p:extLst>
      <p:ext uri="{BB962C8B-B14F-4D97-AF65-F5344CB8AC3E}">
        <p14:creationId xmlns:p14="http://schemas.microsoft.com/office/powerpoint/2010/main" val="34512003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8C808D-E347-A26D-35E9-9247CA49E78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89F0379-199D-D6CA-5730-0E91F132340E}"/>
              </a:ext>
            </a:extLst>
          </p:cNvPr>
          <p:cNvSpPr>
            <a:spLocks noGrp="1"/>
          </p:cNvSpPr>
          <p:nvPr>
            <p:ph type="title"/>
          </p:nvPr>
        </p:nvSpPr>
        <p:spPr>
          <a:xfrm>
            <a:off x="713791" y="286603"/>
            <a:ext cx="10952027" cy="1450757"/>
          </a:xfrm>
        </p:spPr>
        <p:txBody>
          <a:bodyPr/>
          <a:lstStyle/>
          <a:p>
            <a:pPr algn="ctr"/>
            <a:r>
              <a:rPr lang="en-US" sz="4000"/>
              <a:t>Open Feasibility Trial Qualitative Results</a:t>
            </a:r>
          </a:p>
        </p:txBody>
      </p:sp>
      <p:sp>
        <p:nvSpPr>
          <p:cNvPr id="6" name="Content Placeholder 5">
            <a:extLst>
              <a:ext uri="{FF2B5EF4-FFF2-40B4-BE49-F238E27FC236}">
                <a16:creationId xmlns:a16="http://schemas.microsoft.com/office/drawing/2014/main" id="{73674CA3-73E6-2CDB-D019-A5D6CBE228C5}"/>
              </a:ext>
            </a:extLst>
          </p:cNvPr>
          <p:cNvSpPr>
            <a:spLocks noGrp="1"/>
          </p:cNvSpPr>
          <p:nvPr>
            <p:ph idx="1"/>
          </p:nvPr>
        </p:nvSpPr>
        <p:spPr>
          <a:xfrm>
            <a:off x="445624" y="1983213"/>
            <a:ext cx="6136953" cy="4388712"/>
          </a:xfrm>
        </p:spPr>
        <p:txBody>
          <a:bodyPr>
            <a:normAutofit lnSpcReduction="10000"/>
          </a:bodyPr>
          <a:lstStyle/>
          <a:p>
            <a:r>
              <a:rPr lang="en-US" sz="1600" b="1"/>
              <a:t>Acceptability:</a:t>
            </a:r>
            <a:r>
              <a:rPr lang="en-US" sz="1600"/>
              <a:t> </a:t>
            </a:r>
          </a:p>
          <a:p>
            <a:pPr lvl="1"/>
            <a:r>
              <a:rPr lang="en-US" sz="1600"/>
              <a:t>Participants enjoyed HHL structure, delivery, and content </a:t>
            </a:r>
          </a:p>
          <a:p>
            <a:pPr lvl="2"/>
            <a:r>
              <a:rPr lang="en-US" sz="1600"/>
              <a:t>Healthy eating, movement, and sleep topics</a:t>
            </a:r>
          </a:p>
          <a:p>
            <a:pPr lvl="1"/>
            <a:r>
              <a:rPr lang="en-US" sz="1600"/>
              <a:t>Participants enjoyed the opportunity to engage in learning and discussion activities</a:t>
            </a:r>
          </a:p>
          <a:p>
            <a:pPr lvl="2"/>
            <a:r>
              <a:rPr lang="en-US" sz="1600"/>
              <a:t>Movement to music and games</a:t>
            </a:r>
          </a:p>
          <a:p>
            <a:r>
              <a:rPr lang="en-US" sz="1600" b="1"/>
              <a:t>Appropriateness:</a:t>
            </a:r>
          </a:p>
          <a:p>
            <a:pPr lvl="1"/>
            <a:r>
              <a:rPr lang="en-US" sz="1600"/>
              <a:t>All participants benefited in some way-identifying improvements in social skills and participating in healthy lifestyle routines </a:t>
            </a:r>
          </a:p>
          <a:p>
            <a:pPr lvl="1"/>
            <a:r>
              <a:rPr lang="en-US" sz="1600"/>
              <a:t>Challenged by group activities that required high cognitive and social demands (e.g. ground problem-solving in Stranded on a Deserted Island game)</a:t>
            </a:r>
          </a:p>
          <a:p>
            <a:r>
              <a:rPr lang="en-US" sz="1600" b="1"/>
              <a:t>Feasibility:</a:t>
            </a:r>
          </a:p>
          <a:p>
            <a:pPr lvl="1"/>
            <a:r>
              <a:rPr lang="en-US" sz="1600"/>
              <a:t>Participants felt supported in getting to class, participating in class, and taking breaks when needed</a:t>
            </a:r>
          </a:p>
          <a:p>
            <a:endParaRPr lang="en-US"/>
          </a:p>
        </p:txBody>
      </p:sp>
      <p:sp>
        <p:nvSpPr>
          <p:cNvPr id="8" name="TextBox 7">
            <a:extLst>
              <a:ext uri="{FF2B5EF4-FFF2-40B4-BE49-F238E27FC236}">
                <a16:creationId xmlns:a16="http://schemas.microsoft.com/office/drawing/2014/main" id="{076BE071-0293-2937-C0DD-6549CC8C1EA9}"/>
              </a:ext>
            </a:extLst>
          </p:cNvPr>
          <p:cNvSpPr txBox="1"/>
          <p:nvPr/>
        </p:nvSpPr>
        <p:spPr>
          <a:xfrm>
            <a:off x="6480029" y="2079366"/>
            <a:ext cx="5266346"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“It was intriguing.  And I didn't know what we were going to do next, and these are all part of hopeful, healthful living. ” Participant 7</a:t>
            </a:r>
          </a:p>
        </p:txBody>
      </p:sp>
      <p:sp>
        <p:nvSpPr>
          <p:cNvPr id="16" name="TextBox 15">
            <a:extLst>
              <a:ext uri="{FF2B5EF4-FFF2-40B4-BE49-F238E27FC236}">
                <a16:creationId xmlns:a16="http://schemas.microsoft.com/office/drawing/2014/main" id="{059FBB7A-3324-BAAA-561F-2A979DEE9925}"/>
              </a:ext>
            </a:extLst>
          </p:cNvPr>
          <p:cNvSpPr txBox="1"/>
          <p:nvPr/>
        </p:nvSpPr>
        <p:spPr>
          <a:xfrm>
            <a:off x="6582578" y="3051108"/>
            <a:ext cx="5163797"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“I look forward to it every Wednesday. Healthy or not healthy I look forward to it. It was a joy to be there” Participant 2</a:t>
            </a:r>
          </a:p>
        </p:txBody>
      </p:sp>
      <p:sp>
        <p:nvSpPr>
          <p:cNvPr id="18" name="TextBox 17">
            <a:extLst>
              <a:ext uri="{FF2B5EF4-FFF2-40B4-BE49-F238E27FC236}">
                <a16:creationId xmlns:a16="http://schemas.microsoft.com/office/drawing/2014/main" id="{E3DAF8D2-1A33-4BA0-B71E-01D8DEAF2A1C}"/>
              </a:ext>
            </a:extLst>
          </p:cNvPr>
          <p:cNvSpPr txBox="1"/>
          <p:nvPr/>
        </p:nvSpPr>
        <p:spPr>
          <a:xfrm>
            <a:off x="6702220" y="4149240"/>
            <a:ext cx="5044155"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“We exercise in the group and listened to music. To just stretch your body '</a:t>
            </a:r>
            <a:r>
              <a:rPr kumimoji="0" lang="en-US" sz="1600" b="0" i="0" u="none" strike="noStrike" kern="1200" cap="none" spc="0" normalizeH="0" baseline="0" noProof="0" err="1">
                <a:ln>
                  <a:noFill/>
                </a:ln>
                <a:solidFill>
                  <a:prstClr val="black"/>
                </a:solidFill>
                <a:effectLst/>
                <a:uLnTx/>
                <a:uFillTx/>
                <a:latin typeface="Calibri" panose="020F0502020204030204"/>
                <a:ea typeface="+mn-ea"/>
                <a:cs typeface="+mn-cs"/>
              </a:rPr>
              <a:t>cuz</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it's good to stretch your body, like to exercise.” Participant 5</a:t>
            </a:r>
          </a:p>
        </p:txBody>
      </p:sp>
      <p:sp>
        <p:nvSpPr>
          <p:cNvPr id="15" name="TextBox 14">
            <a:extLst>
              <a:ext uri="{FF2B5EF4-FFF2-40B4-BE49-F238E27FC236}">
                <a16:creationId xmlns:a16="http://schemas.microsoft.com/office/drawing/2014/main" id="{132ADC62-BA5E-D060-3552-C0D089B760B5}"/>
              </a:ext>
            </a:extLst>
          </p:cNvPr>
          <p:cNvSpPr txBox="1"/>
          <p:nvPr/>
        </p:nvSpPr>
        <p:spPr>
          <a:xfrm>
            <a:off x="6870817" y="5155040"/>
            <a:ext cx="4706959"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“I kind of enjoyed that class a lot…Nothing much happens around [here]. But I did enjoy that class.” Participant 3</a:t>
            </a:r>
          </a:p>
        </p:txBody>
      </p:sp>
    </p:spTree>
    <p:extLst>
      <p:ext uri="{BB962C8B-B14F-4D97-AF65-F5344CB8AC3E}">
        <p14:creationId xmlns:p14="http://schemas.microsoft.com/office/powerpoint/2010/main" val="3572706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 calcmode="lin" valueType="num">
                                      <p:cBhvr additive="base">
                                        <p:cTn id="15"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 calcmode="lin" valueType="num">
                                      <p:cBhvr additive="base">
                                        <p:cTn id="19"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anim calcmode="lin" valueType="num">
                                      <p:cBhvr additive="base">
                                        <p:cTn id="23"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6">
                                            <p:txEl>
                                              <p:pRg st="5" end="5"/>
                                            </p:txEl>
                                          </p:spTgt>
                                        </p:tgtEl>
                                        <p:attrNameLst>
                                          <p:attrName>style.visibility</p:attrName>
                                        </p:attrNameLst>
                                      </p:cBhvr>
                                      <p:to>
                                        <p:strVal val="visible"/>
                                      </p:to>
                                    </p:set>
                                    <p:anim calcmode="lin" valueType="num">
                                      <p:cBhvr additive="base">
                                        <p:cTn id="29"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6">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6">
                                            <p:txEl>
                                              <p:pRg st="6" end="6"/>
                                            </p:txEl>
                                          </p:spTgt>
                                        </p:tgtEl>
                                        <p:attrNameLst>
                                          <p:attrName>style.visibility</p:attrName>
                                        </p:attrNameLst>
                                      </p:cBhvr>
                                      <p:to>
                                        <p:strVal val="visible"/>
                                      </p:to>
                                    </p:set>
                                    <p:anim calcmode="lin" valueType="num">
                                      <p:cBhvr additive="base">
                                        <p:cTn id="33"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6">
                                            <p:txEl>
                                              <p:pRg st="6" end="6"/>
                                            </p:tx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6">
                                            <p:txEl>
                                              <p:pRg st="7" end="7"/>
                                            </p:txEl>
                                          </p:spTgt>
                                        </p:tgtEl>
                                        <p:attrNameLst>
                                          <p:attrName>style.visibility</p:attrName>
                                        </p:attrNameLst>
                                      </p:cBhvr>
                                      <p:to>
                                        <p:strVal val="visible"/>
                                      </p:to>
                                    </p:set>
                                    <p:anim calcmode="lin" valueType="num">
                                      <p:cBhvr additive="base">
                                        <p:cTn id="37"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6">
                                            <p:txEl>
                                              <p:pRg st="8" end="8"/>
                                            </p:txEl>
                                          </p:spTgt>
                                        </p:tgtEl>
                                        <p:attrNameLst>
                                          <p:attrName>style.visibility</p:attrName>
                                        </p:attrNameLst>
                                      </p:cBhvr>
                                      <p:to>
                                        <p:strVal val="visible"/>
                                      </p:to>
                                    </p:set>
                                    <p:anim calcmode="lin" valueType="num">
                                      <p:cBhvr additive="base">
                                        <p:cTn id="43"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
                                            <p:txEl>
                                              <p:pRg st="8" end="8"/>
                                            </p:txEl>
                                          </p:spTgt>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6">
                                            <p:txEl>
                                              <p:pRg st="9" end="9"/>
                                            </p:txEl>
                                          </p:spTgt>
                                        </p:tgtEl>
                                        <p:attrNameLst>
                                          <p:attrName>style.visibility</p:attrName>
                                        </p:attrNameLst>
                                      </p:cBhvr>
                                      <p:to>
                                        <p:strVal val="visible"/>
                                      </p:to>
                                    </p:set>
                                    <p:anim calcmode="lin" valueType="num">
                                      <p:cBhvr additive="base">
                                        <p:cTn id="47" dur="500" fill="hold"/>
                                        <p:tgtEl>
                                          <p:spTgt spid="6">
                                            <p:txEl>
                                              <p:pRg st="9" end="9"/>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6">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8"/>
                                        </p:tgtEl>
                                        <p:attrNameLst>
                                          <p:attrName>style.visibility</p:attrName>
                                        </p:attrNameLst>
                                      </p:cBhvr>
                                      <p:to>
                                        <p:strVal val="visible"/>
                                      </p:to>
                                    </p:set>
                                    <p:anim calcmode="lin" valueType="num">
                                      <p:cBhvr additive="base">
                                        <p:cTn id="53" dur="500" fill="hold"/>
                                        <p:tgtEl>
                                          <p:spTgt spid="8"/>
                                        </p:tgtEl>
                                        <p:attrNameLst>
                                          <p:attrName>ppt_x</p:attrName>
                                        </p:attrNameLst>
                                      </p:cBhvr>
                                      <p:tavLst>
                                        <p:tav tm="0">
                                          <p:val>
                                            <p:strVal val="#ppt_x"/>
                                          </p:val>
                                        </p:tav>
                                        <p:tav tm="100000">
                                          <p:val>
                                            <p:strVal val="#ppt_x"/>
                                          </p:val>
                                        </p:tav>
                                      </p:tavLst>
                                    </p:anim>
                                    <p:anim calcmode="lin" valueType="num">
                                      <p:cBhvr additive="base">
                                        <p:cTn id="54" dur="500" fill="hold"/>
                                        <p:tgtEl>
                                          <p:spTgt spid="8"/>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16"/>
                                        </p:tgtEl>
                                        <p:attrNameLst>
                                          <p:attrName>style.visibility</p:attrName>
                                        </p:attrNameLst>
                                      </p:cBhvr>
                                      <p:to>
                                        <p:strVal val="visible"/>
                                      </p:to>
                                    </p:set>
                                    <p:anim calcmode="lin" valueType="num">
                                      <p:cBhvr additive="base">
                                        <p:cTn id="57" dur="500" fill="hold"/>
                                        <p:tgtEl>
                                          <p:spTgt spid="16"/>
                                        </p:tgtEl>
                                        <p:attrNameLst>
                                          <p:attrName>ppt_x</p:attrName>
                                        </p:attrNameLst>
                                      </p:cBhvr>
                                      <p:tavLst>
                                        <p:tav tm="0">
                                          <p:val>
                                            <p:strVal val="#ppt_x"/>
                                          </p:val>
                                        </p:tav>
                                        <p:tav tm="100000">
                                          <p:val>
                                            <p:strVal val="#ppt_x"/>
                                          </p:val>
                                        </p:tav>
                                      </p:tavLst>
                                    </p:anim>
                                    <p:anim calcmode="lin" valueType="num">
                                      <p:cBhvr additive="base">
                                        <p:cTn id="58" dur="500" fill="hold"/>
                                        <p:tgtEl>
                                          <p:spTgt spid="16"/>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stCondLst>
                                    <p:cond delay="0"/>
                                  </p:stCondLst>
                                  <p:childTnLst>
                                    <p:set>
                                      <p:cBhvr>
                                        <p:cTn id="60" dur="1" fill="hold">
                                          <p:stCondLst>
                                            <p:cond delay="0"/>
                                          </p:stCondLst>
                                        </p:cTn>
                                        <p:tgtEl>
                                          <p:spTgt spid="18"/>
                                        </p:tgtEl>
                                        <p:attrNameLst>
                                          <p:attrName>style.visibility</p:attrName>
                                        </p:attrNameLst>
                                      </p:cBhvr>
                                      <p:to>
                                        <p:strVal val="visible"/>
                                      </p:to>
                                    </p:set>
                                    <p:anim calcmode="lin" valueType="num">
                                      <p:cBhvr additive="base">
                                        <p:cTn id="61" dur="500" fill="hold"/>
                                        <p:tgtEl>
                                          <p:spTgt spid="18"/>
                                        </p:tgtEl>
                                        <p:attrNameLst>
                                          <p:attrName>ppt_x</p:attrName>
                                        </p:attrNameLst>
                                      </p:cBhvr>
                                      <p:tavLst>
                                        <p:tav tm="0">
                                          <p:val>
                                            <p:strVal val="#ppt_x"/>
                                          </p:val>
                                        </p:tav>
                                        <p:tav tm="100000">
                                          <p:val>
                                            <p:strVal val="#ppt_x"/>
                                          </p:val>
                                        </p:tav>
                                      </p:tavLst>
                                    </p:anim>
                                    <p:anim calcmode="lin" valueType="num">
                                      <p:cBhvr additive="base">
                                        <p:cTn id="62" dur="500" fill="hold"/>
                                        <p:tgtEl>
                                          <p:spTgt spid="18"/>
                                        </p:tgtEl>
                                        <p:attrNameLst>
                                          <p:attrName>ppt_y</p:attrName>
                                        </p:attrNameLst>
                                      </p:cBhvr>
                                      <p:tavLst>
                                        <p:tav tm="0">
                                          <p:val>
                                            <p:strVal val="1+#ppt_h/2"/>
                                          </p:val>
                                        </p:tav>
                                        <p:tav tm="100000">
                                          <p:val>
                                            <p:strVal val="#ppt_y"/>
                                          </p:val>
                                        </p:tav>
                                      </p:tavLst>
                                    </p:anim>
                                  </p:childTnLst>
                                </p:cTn>
                              </p:par>
                              <p:par>
                                <p:cTn id="63" presetID="2" presetClass="entr" presetSubtype="4" fill="hold" grpId="0" nodeType="withEffect">
                                  <p:stCondLst>
                                    <p:cond delay="0"/>
                                  </p:stCondLst>
                                  <p:childTnLst>
                                    <p:set>
                                      <p:cBhvr>
                                        <p:cTn id="64" dur="1" fill="hold">
                                          <p:stCondLst>
                                            <p:cond delay="0"/>
                                          </p:stCondLst>
                                        </p:cTn>
                                        <p:tgtEl>
                                          <p:spTgt spid="15"/>
                                        </p:tgtEl>
                                        <p:attrNameLst>
                                          <p:attrName>style.visibility</p:attrName>
                                        </p:attrNameLst>
                                      </p:cBhvr>
                                      <p:to>
                                        <p:strVal val="visible"/>
                                      </p:to>
                                    </p:set>
                                    <p:anim calcmode="lin" valueType="num">
                                      <p:cBhvr additive="base">
                                        <p:cTn id="65" dur="500" fill="hold"/>
                                        <p:tgtEl>
                                          <p:spTgt spid="15"/>
                                        </p:tgtEl>
                                        <p:attrNameLst>
                                          <p:attrName>ppt_x</p:attrName>
                                        </p:attrNameLst>
                                      </p:cBhvr>
                                      <p:tavLst>
                                        <p:tav tm="0">
                                          <p:val>
                                            <p:strVal val="#ppt_x"/>
                                          </p:val>
                                        </p:tav>
                                        <p:tav tm="100000">
                                          <p:val>
                                            <p:strVal val="#ppt_x"/>
                                          </p:val>
                                        </p:tav>
                                      </p:tavLst>
                                    </p:anim>
                                    <p:anim calcmode="lin" valueType="num">
                                      <p:cBhvr additive="base">
                                        <p:cTn id="6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8" grpId="0"/>
      <p:bldP spid="16" grpId="0"/>
      <p:bldP spid="18" grpId="0"/>
      <p:bldP spid="15"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CE6952-1B1C-644E-0CD9-526DA6D3F395}"/>
              </a:ext>
            </a:extLst>
          </p:cNvPr>
          <p:cNvSpPr>
            <a:spLocks noGrp="1"/>
          </p:cNvSpPr>
          <p:nvPr>
            <p:ph type="title"/>
          </p:nvPr>
        </p:nvSpPr>
        <p:spPr/>
        <p:txBody>
          <a:bodyPr>
            <a:normAutofit/>
          </a:bodyPr>
          <a:lstStyle/>
          <a:p>
            <a:r>
              <a:rPr lang="en-US"/>
              <a:t>Modifications after Feasibility Trial</a:t>
            </a:r>
          </a:p>
        </p:txBody>
      </p:sp>
      <p:sp>
        <p:nvSpPr>
          <p:cNvPr id="3" name="Content Placeholder 2">
            <a:extLst>
              <a:ext uri="{FF2B5EF4-FFF2-40B4-BE49-F238E27FC236}">
                <a16:creationId xmlns:a16="http://schemas.microsoft.com/office/drawing/2014/main" id="{EB3827B1-B80F-1EFE-D6B9-8AB14E060ACC}"/>
              </a:ext>
            </a:extLst>
          </p:cNvPr>
          <p:cNvSpPr>
            <a:spLocks noGrp="1"/>
          </p:cNvSpPr>
          <p:nvPr>
            <p:ph idx="1"/>
          </p:nvPr>
        </p:nvSpPr>
        <p:spPr/>
        <p:txBody>
          <a:bodyPr>
            <a:normAutofit/>
          </a:bodyPr>
          <a:lstStyle/>
          <a:p>
            <a:r>
              <a:rPr lang="en-US"/>
              <a:t>Replaced outcome measure for physical activity to one that that measures physical activity more broadly</a:t>
            </a:r>
          </a:p>
          <a:p>
            <a:r>
              <a:rPr lang="en-US"/>
              <a:t>Created facilitation strategies to promote completion of Home Action Plans</a:t>
            </a:r>
          </a:p>
          <a:p>
            <a:r>
              <a:rPr lang="en-US"/>
              <a:t>Updated Participant handouts to highlight skills learned in each class</a:t>
            </a:r>
          </a:p>
          <a:p>
            <a:r>
              <a:rPr lang="en-US"/>
              <a:t>Tweaked activities in 5 classes based on participant response and facilitator feedback</a:t>
            </a:r>
          </a:p>
        </p:txBody>
      </p:sp>
    </p:spTree>
    <p:extLst>
      <p:ext uri="{BB962C8B-B14F-4D97-AF65-F5344CB8AC3E}">
        <p14:creationId xmlns:p14="http://schemas.microsoft.com/office/powerpoint/2010/main" val="28703254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AED779-00A7-0147-9D4B-1CF90D8CC074}"/>
              </a:ext>
            </a:extLst>
          </p:cNvPr>
          <p:cNvSpPr>
            <a:spLocks noGrp="1"/>
          </p:cNvSpPr>
          <p:nvPr>
            <p:ph type="title"/>
          </p:nvPr>
        </p:nvSpPr>
        <p:spPr/>
        <p:txBody>
          <a:bodyPr/>
          <a:lstStyle/>
          <a:p>
            <a:pPr algn="ctr"/>
            <a:r>
              <a:rPr lang="en-US"/>
              <a:t>Pilot RCT Progress</a:t>
            </a:r>
          </a:p>
        </p:txBody>
      </p:sp>
      <p:sp>
        <p:nvSpPr>
          <p:cNvPr id="3" name="Content Placeholder 2">
            <a:extLst>
              <a:ext uri="{FF2B5EF4-FFF2-40B4-BE49-F238E27FC236}">
                <a16:creationId xmlns:a16="http://schemas.microsoft.com/office/drawing/2014/main" id="{F5B7E7FA-5A41-8467-10B7-BB3352D7BF04}"/>
              </a:ext>
            </a:extLst>
          </p:cNvPr>
          <p:cNvSpPr>
            <a:spLocks noGrp="1"/>
          </p:cNvSpPr>
          <p:nvPr>
            <p:ph idx="1"/>
          </p:nvPr>
        </p:nvSpPr>
        <p:spPr/>
        <p:txBody>
          <a:bodyPr>
            <a:normAutofit/>
          </a:bodyPr>
          <a:lstStyle/>
          <a:p>
            <a:r>
              <a:rPr lang="en-US" sz="2000"/>
              <a:t>Recruitment: Recruited 64 participants, 60 were randomized</a:t>
            </a:r>
          </a:p>
          <a:p>
            <a:r>
              <a:rPr lang="en-US" sz="2000"/>
              <a:t>Completed 4 HHL cohorts (2 at each clubhouse)</a:t>
            </a:r>
          </a:p>
          <a:p>
            <a:r>
              <a:rPr lang="en-US" sz="2000"/>
              <a:t>Follow-up assessments are ongoing-no data yet</a:t>
            </a:r>
          </a:p>
          <a:p>
            <a:r>
              <a:rPr lang="en-US" sz="2000"/>
              <a:t>Semi-structured interviews and data analysis are ongoing</a:t>
            </a:r>
          </a:p>
          <a:p>
            <a:pPr lvl="1"/>
            <a:r>
              <a:rPr lang="en-US" sz="2000"/>
              <a:t>14/15 participants</a:t>
            </a:r>
          </a:p>
          <a:p>
            <a:pPr lvl="1"/>
            <a:r>
              <a:rPr lang="en-US" sz="2000"/>
              <a:t>9/10 staff</a:t>
            </a:r>
          </a:p>
        </p:txBody>
      </p:sp>
    </p:spTree>
    <p:extLst>
      <p:ext uri="{BB962C8B-B14F-4D97-AF65-F5344CB8AC3E}">
        <p14:creationId xmlns:p14="http://schemas.microsoft.com/office/powerpoint/2010/main" val="1445657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C71D1E-E916-7D60-B313-5E1A4D63FF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AB0786-5B1E-F0AF-CBF3-83D75A330FF0}"/>
              </a:ext>
            </a:extLst>
          </p:cNvPr>
          <p:cNvSpPr>
            <a:spLocks noGrp="1"/>
          </p:cNvSpPr>
          <p:nvPr>
            <p:ph type="title"/>
          </p:nvPr>
        </p:nvSpPr>
        <p:spPr/>
        <p:txBody>
          <a:bodyPr/>
          <a:lstStyle/>
          <a:p>
            <a:pPr algn="ctr"/>
            <a:r>
              <a:rPr lang="en-US"/>
              <a:t>Pilot RCT Progress cont’d</a:t>
            </a:r>
          </a:p>
        </p:txBody>
      </p:sp>
      <p:sp>
        <p:nvSpPr>
          <p:cNvPr id="4" name="Content Placeholder 3">
            <a:extLst>
              <a:ext uri="{FF2B5EF4-FFF2-40B4-BE49-F238E27FC236}">
                <a16:creationId xmlns:a16="http://schemas.microsoft.com/office/drawing/2014/main" id="{549368AD-1F93-D490-A09A-71CE23482686}"/>
              </a:ext>
            </a:extLst>
          </p:cNvPr>
          <p:cNvSpPr>
            <a:spLocks noGrp="1"/>
          </p:cNvSpPr>
          <p:nvPr>
            <p:ph idx="1"/>
          </p:nvPr>
        </p:nvSpPr>
        <p:spPr>
          <a:xfrm>
            <a:off x="1097280" y="2082297"/>
            <a:ext cx="10058399" cy="4057244"/>
          </a:xfrm>
        </p:spPr>
        <p:txBody>
          <a:bodyPr>
            <a:normAutofit fontScale="85000" lnSpcReduction="20000"/>
          </a:bodyPr>
          <a:lstStyle/>
          <a:p>
            <a:r>
              <a:rPr lang="en-US" sz="1900"/>
              <a:t>Descriptive results</a:t>
            </a:r>
          </a:p>
          <a:p>
            <a:pPr lvl="1"/>
            <a:r>
              <a:rPr lang="en-US" sz="1900"/>
              <a:t>Average attendance across all groups:</a:t>
            </a:r>
          </a:p>
          <a:p>
            <a:pPr lvl="2"/>
            <a:r>
              <a:rPr lang="en-US" sz="1900"/>
              <a:t>Without makeups: 81.5%</a:t>
            </a:r>
          </a:p>
          <a:p>
            <a:pPr lvl="2"/>
            <a:r>
              <a:rPr lang="en-US" sz="1900"/>
              <a:t>With makeups: 94.8%</a:t>
            </a:r>
          </a:p>
          <a:p>
            <a:r>
              <a:rPr lang="en-US" sz="1900"/>
              <a:t>Preliminary qualitative results (what are barriers and facilitators to implementation?)</a:t>
            </a:r>
          </a:p>
          <a:p>
            <a:pPr lvl="1"/>
            <a:r>
              <a:rPr lang="en-US" sz="1900"/>
              <a:t>Facilitators: </a:t>
            </a:r>
          </a:p>
          <a:p>
            <a:pPr lvl="2"/>
            <a:r>
              <a:rPr lang="en-US" sz="1900"/>
              <a:t>Participants enjoy HHL and find it helpful</a:t>
            </a:r>
          </a:p>
          <a:p>
            <a:pPr lvl="2"/>
            <a:r>
              <a:rPr lang="en-US" sz="1900"/>
              <a:t>Staff found that HHL helped clients and themselves</a:t>
            </a:r>
          </a:p>
          <a:p>
            <a:pPr lvl="1"/>
            <a:r>
              <a:rPr lang="en-US" sz="1900"/>
              <a:t>Barriers: </a:t>
            </a:r>
          </a:p>
          <a:p>
            <a:pPr lvl="2"/>
            <a:r>
              <a:rPr lang="en-US" sz="1900"/>
              <a:t>Participants who speak English as a second language struggled with some of the activities</a:t>
            </a:r>
          </a:p>
          <a:p>
            <a:pPr lvl="2"/>
            <a:r>
              <a:rPr lang="en-US" sz="1900"/>
              <a:t>Staff spoke about the need for staff training and funding to support sustainability</a:t>
            </a:r>
          </a:p>
          <a:p>
            <a:pPr lvl="3"/>
            <a:endParaRPr lang="en-US" sz="1400"/>
          </a:p>
          <a:p>
            <a:pPr lvl="3"/>
            <a:endParaRPr lang="en-US" sz="1400"/>
          </a:p>
        </p:txBody>
      </p:sp>
    </p:spTree>
    <p:extLst>
      <p:ext uri="{BB962C8B-B14F-4D97-AF65-F5344CB8AC3E}">
        <p14:creationId xmlns:p14="http://schemas.microsoft.com/office/powerpoint/2010/main" val="3775549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4" end="4"/>
                                            </p:txEl>
                                          </p:spTgt>
                                        </p:tgtEl>
                                        <p:attrNameLst>
                                          <p:attrName>style.visibility</p:attrName>
                                        </p:attrNameLst>
                                      </p:cBhvr>
                                      <p:to>
                                        <p:strVal val="visible"/>
                                      </p:to>
                                    </p:set>
                                    <p:anim calcmode="lin" valueType="num">
                                      <p:cBhvr additive="base">
                                        <p:cTn id="25"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4">
                                            <p:txEl>
                                              <p:pRg st="5" end="5"/>
                                            </p:txEl>
                                          </p:spTgt>
                                        </p:tgtEl>
                                        <p:attrNameLst>
                                          <p:attrName>style.visibility</p:attrName>
                                        </p:attrNameLst>
                                      </p:cBhvr>
                                      <p:to>
                                        <p:strVal val="visible"/>
                                      </p:to>
                                    </p:set>
                                    <p:anim calcmode="lin" valueType="num">
                                      <p:cBhvr additive="base">
                                        <p:cTn id="29"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4">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4">
                                            <p:txEl>
                                              <p:pRg st="6" end="6"/>
                                            </p:txEl>
                                          </p:spTgt>
                                        </p:tgtEl>
                                        <p:attrNameLst>
                                          <p:attrName>style.visibility</p:attrName>
                                        </p:attrNameLst>
                                      </p:cBhvr>
                                      <p:to>
                                        <p:strVal val="visible"/>
                                      </p:to>
                                    </p:set>
                                    <p:anim calcmode="lin" valueType="num">
                                      <p:cBhvr additive="base">
                                        <p:cTn id="33"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4">
                                            <p:txEl>
                                              <p:pRg st="6" end="6"/>
                                            </p:tx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4">
                                            <p:txEl>
                                              <p:pRg st="7" end="7"/>
                                            </p:txEl>
                                          </p:spTgt>
                                        </p:tgtEl>
                                        <p:attrNameLst>
                                          <p:attrName>style.visibility</p:attrName>
                                        </p:attrNameLst>
                                      </p:cBhvr>
                                      <p:to>
                                        <p:strVal val="visible"/>
                                      </p:to>
                                    </p:set>
                                    <p:anim calcmode="lin" valueType="num">
                                      <p:cBhvr additive="base">
                                        <p:cTn id="37"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7" end="7"/>
                                            </p:txEl>
                                          </p:spTgt>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4">
                                            <p:txEl>
                                              <p:pRg st="8" end="8"/>
                                            </p:txEl>
                                          </p:spTgt>
                                        </p:tgtEl>
                                        <p:attrNameLst>
                                          <p:attrName>style.visibility</p:attrName>
                                        </p:attrNameLst>
                                      </p:cBhvr>
                                      <p:to>
                                        <p:strVal val="visible"/>
                                      </p:to>
                                    </p:set>
                                    <p:anim calcmode="lin" valueType="num">
                                      <p:cBhvr additive="base">
                                        <p:cTn id="41"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4">
                                            <p:txEl>
                                              <p:pRg st="8" end="8"/>
                                            </p:txEl>
                                          </p:spTgt>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4">
                                            <p:txEl>
                                              <p:pRg st="9" end="9"/>
                                            </p:txEl>
                                          </p:spTgt>
                                        </p:tgtEl>
                                        <p:attrNameLst>
                                          <p:attrName>style.visibility</p:attrName>
                                        </p:attrNameLst>
                                      </p:cBhvr>
                                      <p:to>
                                        <p:strVal val="visible"/>
                                      </p:to>
                                    </p:set>
                                    <p:anim calcmode="lin" valueType="num">
                                      <p:cBhvr additive="base">
                                        <p:cTn id="45"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4">
                                            <p:txEl>
                                              <p:pRg st="9" end="9"/>
                                            </p:txEl>
                                          </p:spTgt>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4">
                                            <p:txEl>
                                              <p:pRg st="10" end="10"/>
                                            </p:txEl>
                                          </p:spTgt>
                                        </p:tgtEl>
                                        <p:attrNameLst>
                                          <p:attrName>style.visibility</p:attrName>
                                        </p:attrNameLst>
                                      </p:cBhvr>
                                      <p:to>
                                        <p:strVal val="visible"/>
                                      </p:to>
                                    </p:set>
                                    <p:anim calcmode="lin" valueType="num">
                                      <p:cBhvr additive="base">
                                        <p:cTn id="49" dur="500" fill="hold"/>
                                        <p:tgtEl>
                                          <p:spTgt spid="4">
                                            <p:txEl>
                                              <p:pRg st="10" end="1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7B74F2B-9534-4540-96B0-5C8E958B9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0DA7A02-EA3F-F7E6-D168-DCC2373437B3}"/>
              </a:ext>
            </a:extLst>
          </p:cNvPr>
          <p:cNvSpPr>
            <a:spLocks noGrp="1"/>
          </p:cNvSpPr>
          <p:nvPr>
            <p:ph type="title"/>
          </p:nvPr>
        </p:nvSpPr>
        <p:spPr>
          <a:xfrm>
            <a:off x="5172074" y="286603"/>
            <a:ext cx="5983605" cy="1450757"/>
          </a:xfrm>
        </p:spPr>
        <p:txBody>
          <a:bodyPr>
            <a:normAutofit/>
          </a:bodyPr>
          <a:lstStyle/>
          <a:p>
            <a:r>
              <a:rPr lang="en-US"/>
              <a:t>HHL at Bay Cove</a:t>
            </a:r>
          </a:p>
        </p:txBody>
      </p:sp>
      <p:pic>
        <p:nvPicPr>
          <p:cNvPr id="7" name="Picture 6" descr="Business team brainstorming">
            <a:extLst>
              <a:ext uri="{FF2B5EF4-FFF2-40B4-BE49-F238E27FC236}">
                <a16:creationId xmlns:a16="http://schemas.microsoft.com/office/drawing/2014/main" id="{ECCDCA03-9E4E-643F-4E9F-A25A0EB6B4D0}"/>
              </a:ext>
            </a:extLst>
          </p:cNvPr>
          <p:cNvPicPr>
            <a:picLocks noChangeAspect="1"/>
          </p:cNvPicPr>
          <p:nvPr/>
        </p:nvPicPr>
        <p:blipFill>
          <a:blip r:embed="rId2"/>
          <a:srcRect l="36118" r="16119"/>
          <a:stretch>
            <a:fillRect/>
          </a:stretch>
        </p:blipFill>
        <p:spPr>
          <a:xfrm>
            <a:off x="20" y="10"/>
            <a:ext cx="4580077" cy="6400784"/>
          </a:xfrm>
          <a:prstGeom prst="rect">
            <a:avLst/>
          </a:prstGeom>
        </p:spPr>
      </p:pic>
      <p:cxnSp>
        <p:nvCxnSpPr>
          <p:cNvPr id="14" name="!!Straight Connector">
            <a:extLst>
              <a:ext uri="{FF2B5EF4-FFF2-40B4-BE49-F238E27FC236}">
                <a16:creationId xmlns:a16="http://schemas.microsoft.com/office/drawing/2014/main" id="{33BECB2B-2CFA-412C-880F-C4B60974936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42903" y="1917852"/>
            <a:ext cx="594360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5" name="Content Placeholder 4">
            <a:extLst>
              <a:ext uri="{FF2B5EF4-FFF2-40B4-BE49-F238E27FC236}">
                <a16:creationId xmlns:a16="http://schemas.microsoft.com/office/drawing/2014/main" id="{13476D5F-18DD-4BDE-7A70-79889BD7F544}"/>
              </a:ext>
            </a:extLst>
          </p:cNvPr>
          <p:cNvSpPr>
            <a:spLocks noGrp="1"/>
          </p:cNvSpPr>
          <p:nvPr>
            <p:ph idx="1"/>
          </p:nvPr>
        </p:nvSpPr>
        <p:spPr>
          <a:xfrm>
            <a:off x="5172074" y="2108201"/>
            <a:ext cx="5983606" cy="3760891"/>
          </a:xfrm>
        </p:spPr>
        <p:txBody>
          <a:bodyPr>
            <a:normAutofit/>
          </a:bodyPr>
          <a:lstStyle/>
          <a:p>
            <a:r>
              <a:rPr lang="en-US"/>
              <a:t>Jasen’s experience co-facilitating the classes and the impact of HHL on Bay Cove programs.</a:t>
            </a:r>
          </a:p>
        </p:txBody>
      </p:sp>
      <p:sp>
        <p:nvSpPr>
          <p:cNvPr id="16" name="Rectangle 15">
            <a:extLst>
              <a:ext uri="{FF2B5EF4-FFF2-40B4-BE49-F238E27FC236}">
                <a16:creationId xmlns:a16="http://schemas.microsoft.com/office/drawing/2014/main" id="{C1B60310-C5C3-46A0-A452-2A0B008434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6736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2861AE-94C4-07CA-BFF7-49B33A8B3778}"/>
              </a:ext>
            </a:extLst>
          </p:cNvPr>
          <p:cNvSpPr>
            <a:spLocks noGrp="1"/>
          </p:cNvSpPr>
          <p:nvPr>
            <p:ph type="title"/>
          </p:nvPr>
        </p:nvSpPr>
        <p:spPr/>
        <p:txBody>
          <a:bodyPr/>
          <a:lstStyle/>
          <a:p>
            <a:r>
              <a:rPr lang="en-US"/>
              <a:t>Lessons Learned So Far…</a:t>
            </a:r>
          </a:p>
        </p:txBody>
      </p:sp>
      <p:sp>
        <p:nvSpPr>
          <p:cNvPr id="3" name="Content Placeholder 2">
            <a:extLst>
              <a:ext uri="{FF2B5EF4-FFF2-40B4-BE49-F238E27FC236}">
                <a16:creationId xmlns:a16="http://schemas.microsoft.com/office/drawing/2014/main" id="{CEE4731F-2A06-7E78-2A32-5BCBC45ACA6B}"/>
              </a:ext>
            </a:extLst>
          </p:cNvPr>
          <p:cNvSpPr>
            <a:spLocks noGrp="1"/>
          </p:cNvSpPr>
          <p:nvPr>
            <p:ph idx="1"/>
          </p:nvPr>
        </p:nvSpPr>
        <p:spPr/>
        <p:txBody>
          <a:bodyPr/>
          <a:lstStyle/>
          <a:p>
            <a:r>
              <a:rPr lang="en-US"/>
              <a:t>High demand for psychosocial programming like HHL from both older adults with lived experience and staff</a:t>
            </a:r>
          </a:p>
          <a:p>
            <a:r>
              <a:rPr lang="en-US"/>
              <a:t>While sometimes challenging, older adults are eager to engage in new social activities, and lifestyle activities</a:t>
            </a:r>
          </a:p>
          <a:p>
            <a:r>
              <a:rPr lang="en-US"/>
              <a:t>Older adults need support in getting to groups and completing take home activities</a:t>
            </a:r>
          </a:p>
          <a:p>
            <a:r>
              <a:rPr lang="en-US"/>
              <a:t>Future steps include:</a:t>
            </a:r>
          </a:p>
          <a:p>
            <a:pPr lvl="1"/>
            <a:r>
              <a:rPr lang="en-US"/>
              <a:t>Developing a staff training program</a:t>
            </a:r>
          </a:p>
          <a:p>
            <a:pPr lvl="1"/>
            <a:r>
              <a:rPr lang="en-US"/>
              <a:t>Translating HHL curriculum to increase accessibility to non-native English speakers</a:t>
            </a:r>
          </a:p>
        </p:txBody>
      </p:sp>
    </p:spTree>
    <p:extLst>
      <p:ext uri="{BB962C8B-B14F-4D97-AF65-F5344CB8AC3E}">
        <p14:creationId xmlns:p14="http://schemas.microsoft.com/office/powerpoint/2010/main" val="27281469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416A0E3C-60E6-4F39-BC55-5F7C224E1F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8" name="Straight Connector 27">
            <a:extLst>
              <a:ext uri="{FF2B5EF4-FFF2-40B4-BE49-F238E27FC236}">
                <a16:creationId xmlns:a16="http://schemas.microsoft.com/office/drawing/2014/main" id="{C5025DAC-8B93-4160-B017-3A274A5828C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useBgFill="1">
        <p:nvSpPr>
          <p:cNvPr id="30" name="Rectangle 29">
            <a:extLst>
              <a:ext uri="{FF2B5EF4-FFF2-40B4-BE49-F238E27FC236}">
                <a16:creationId xmlns:a16="http://schemas.microsoft.com/office/drawing/2014/main" id="{08CB54FC-0B2A-4107-9A70-958B90B765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0E9AD8A-1DD0-5798-279E-723AFBF21AB2}"/>
              </a:ext>
            </a:extLst>
          </p:cNvPr>
          <p:cNvSpPr>
            <a:spLocks noGrp="1"/>
          </p:cNvSpPr>
          <p:nvPr>
            <p:ph type="title"/>
          </p:nvPr>
        </p:nvSpPr>
        <p:spPr>
          <a:xfrm>
            <a:off x="6411685" y="634946"/>
            <a:ext cx="5127171" cy="1450757"/>
          </a:xfrm>
        </p:spPr>
        <p:txBody>
          <a:bodyPr vert="horz" lIns="91440" tIns="45720" rIns="91440" bIns="45720" rtlCol="0" anchor="b">
            <a:normAutofit/>
          </a:bodyPr>
          <a:lstStyle/>
          <a:p>
            <a:pPr algn="ctr"/>
            <a:r>
              <a:rPr lang="en-US" sz="4400"/>
              <a:t>Questions?</a:t>
            </a:r>
          </a:p>
        </p:txBody>
      </p:sp>
      <p:pic>
        <p:nvPicPr>
          <p:cNvPr id="12" name="Content Placeholder 11" descr="Person with idea concept">
            <a:extLst>
              <a:ext uri="{FF2B5EF4-FFF2-40B4-BE49-F238E27FC236}">
                <a16:creationId xmlns:a16="http://schemas.microsoft.com/office/drawing/2014/main" id="{A44FEB87-086F-86C0-EAA1-38042E4385C8}"/>
              </a:ext>
            </a:extLst>
          </p:cNvPr>
          <p:cNvPicPr>
            <a:picLocks noGrp="1" noChangeAspect="1"/>
          </p:cNvPicPr>
          <p:nvPr>
            <p:ph idx="13"/>
          </p:nvPr>
        </p:nvPicPr>
        <p:blipFill>
          <a:blip r:embed="rId3"/>
          <a:stretch>
            <a:fillRect/>
          </a:stretch>
        </p:blipFill>
        <p:spPr>
          <a:xfrm>
            <a:off x="643192" y="1561732"/>
            <a:ext cx="5115347" cy="3414494"/>
          </a:xfrm>
          <a:prstGeom prst="rect">
            <a:avLst/>
          </a:prstGeom>
        </p:spPr>
      </p:pic>
      <p:cxnSp>
        <p:nvCxnSpPr>
          <p:cNvPr id="32" name="Straight Connector 31">
            <a:extLst>
              <a:ext uri="{FF2B5EF4-FFF2-40B4-BE49-F238E27FC236}">
                <a16:creationId xmlns:a16="http://schemas.microsoft.com/office/drawing/2014/main" id="{7855A9B5-1710-4B19-B0F1-CDFDD4ED5B7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14044" y="2246569"/>
            <a:ext cx="457200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8EDE50FB-473C-3BEA-8431-B03765A8981F}"/>
              </a:ext>
            </a:extLst>
          </p:cNvPr>
          <p:cNvSpPr>
            <a:spLocks noGrp="1"/>
          </p:cNvSpPr>
          <p:nvPr>
            <p:ph idx="1"/>
          </p:nvPr>
        </p:nvSpPr>
        <p:spPr>
          <a:xfrm>
            <a:off x="6411684" y="2407436"/>
            <a:ext cx="5127172" cy="3461658"/>
          </a:xfrm>
        </p:spPr>
        <p:txBody>
          <a:bodyPr vert="horz" lIns="0" tIns="45720" rIns="0" bIns="45720" rtlCol="0">
            <a:normAutofit/>
          </a:bodyPr>
          <a:lstStyle/>
          <a:p>
            <a:pPr algn="ctr">
              <a:buFont typeface="Calibri" panose="020F0502020204030204" pitchFamily="34" charset="0"/>
            </a:pPr>
            <a:endParaRPr lang="en-US"/>
          </a:p>
          <a:p>
            <a:pPr>
              <a:buFont typeface="Calibri" panose="020F0502020204030204" pitchFamily="34" charset="0"/>
            </a:pPr>
            <a:r>
              <a:rPr lang="en-US"/>
              <a:t>Kim Mueser: </a:t>
            </a:r>
            <a:r>
              <a:rPr lang="en-US">
                <a:hlinkClick r:id="rId4"/>
              </a:rPr>
              <a:t>Mueser@bu.edu</a:t>
            </a:r>
            <a:endParaRPr lang="en-US"/>
          </a:p>
          <a:p>
            <a:pPr>
              <a:buFont typeface="Calibri" panose="020F0502020204030204" pitchFamily="34" charset="0"/>
            </a:pPr>
            <a:r>
              <a:rPr lang="en-US"/>
              <a:t>Jasen Coole: </a:t>
            </a:r>
            <a:r>
              <a:rPr lang="en-US">
                <a:hlinkClick r:id="rId5"/>
              </a:rPr>
              <a:t>jcoole@baycove.org</a:t>
            </a:r>
            <a:endParaRPr lang="en-US"/>
          </a:p>
          <a:p>
            <a:pPr>
              <a:buFont typeface="Calibri" panose="020F0502020204030204" pitchFamily="34" charset="0"/>
            </a:pPr>
            <a:endParaRPr lang="en-US"/>
          </a:p>
        </p:txBody>
      </p:sp>
      <p:sp>
        <p:nvSpPr>
          <p:cNvPr id="34" name="Rectangle 33">
            <a:extLst>
              <a:ext uri="{FF2B5EF4-FFF2-40B4-BE49-F238E27FC236}">
                <a16:creationId xmlns:a16="http://schemas.microsoft.com/office/drawing/2014/main" id="{9AA76026-5689-4584-8D93-D71D739E61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82130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9E5B574-E795-92BD-A134-85EDF56279DE}"/>
              </a:ext>
            </a:extLst>
          </p:cNvPr>
          <p:cNvSpPr>
            <a:spLocks noGrp="1"/>
          </p:cNvSpPr>
          <p:nvPr>
            <p:ph type="title"/>
          </p:nvPr>
        </p:nvSpPr>
        <p:spPr/>
        <p:txBody>
          <a:bodyPr/>
          <a:lstStyle/>
          <a:p>
            <a:pPr algn="ctr"/>
            <a:r>
              <a:rPr lang="en-US" dirty="0"/>
              <a:t>References</a:t>
            </a:r>
          </a:p>
        </p:txBody>
      </p:sp>
      <p:sp>
        <p:nvSpPr>
          <p:cNvPr id="6" name="Content Placeholder 5">
            <a:extLst>
              <a:ext uri="{FF2B5EF4-FFF2-40B4-BE49-F238E27FC236}">
                <a16:creationId xmlns:a16="http://schemas.microsoft.com/office/drawing/2014/main" id="{A98075E1-01D0-738E-E497-7C50ADCBDEB5}"/>
              </a:ext>
            </a:extLst>
          </p:cNvPr>
          <p:cNvSpPr>
            <a:spLocks noGrp="1"/>
          </p:cNvSpPr>
          <p:nvPr>
            <p:ph idx="1"/>
          </p:nvPr>
        </p:nvSpPr>
        <p:spPr>
          <a:xfrm>
            <a:off x="469900" y="2108201"/>
            <a:ext cx="11379200" cy="4152899"/>
          </a:xfrm>
        </p:spPr>
        <p:txBody>
          <a:bodyPr>
            <a:normAutofit fontScale="85000" lnSpcReduction="10000"/>
          </a:bodyPr>
          <a:lstStyle/>
          <a:p>
            <a:r>
              <a:rPr lang="en-US" sz="1800" err="1">
                <a:effectLst/>
                <a:latin typeface="Calibri" panose="020F0502020204030204" pitchFamily="34" charset="0"/>
                <a:ea typeface="Aptos" panose="020B0004020202020204" pitchFamily="34" charset="0"/>
              </a:rPr>
              <a:t>Avieli</a:t>
            </a:r>
            <a:r>
              <a:rPr lang="en-US" sz="1800">
                <a:effectLst/>
                <a:latin typeface="Calibri" panose="020F0502020204030204" pitchFamily="34" charset="0"/>
                <a:ea typeface="Aptos" panose="020B0004020202020204" pitchFamily="34" charset="0"/>
              </a:rPr>
              <a:t>, H., </a:t>
            </a:r>
            <a:r>
              <a:rPr lang="en-US" sz="1800" err="1">
                <a:effectLst/>
                <a:latin typeface="Calibri" panose="020F0502020204030204" pitchFamily="34" charset="0"/>
                <a:ea typeface="Aptos" panose="020B0004020202020204" pitchFamily="34" charset="0"/>
              </a:rPr>
              <a:t>Mushkin</a:t>
            </a:r>
            <a:r>
              <a:rPr lang="en-US" sz="1800">
                <a:effectLst/>
                <a:latin typeface="Calibri" panose="020F0502020204030204" pitchFamily="34" charset="0"/>
                <a:ea typeface="Aptos" panose="020B0004020202020204" pitchFamily="34" charset="0"/>
              </a:rPr>
              <a:t>, P., </a:t>
            </a:r>
            <a:r>
              <a:rPr lang="en-US" sz="1800" err="1">
                <a:effectLst/>
                <a:latin typeface="Calibri" panose="020F0502020204030204" pitchFamily="34" charset="0"/>
                <a:ea typeface="Aptos" panose="020B0004020202020204" pitchFamily="34" charset="0"/>
              </a:rPr>
              <a:t>Araten</a:t>
            </a:r>
            <a:r>
              <a:rPr lang="en-US" sz="1800">
                <a:effectLst/>
                <a:latin typeface="Calibri" panose="020F0502020204030204" pitchFamily="34" charset="0"/>
                <a:ea typeface="Aptos" panose="020B0004020202020204" pitchFamily="34" charset="0"/>
              </a:rPr>
              <a:t>-Bergman, T., &amp; Band-Winterstein, T. (2016). Aging with schizophrenia: A lifelong experience of multidimensional losses and suffering. </a:t>
            </a:r>
            <a:r>
              <a:rPr lang="en-US" sz="1800" i="1">
                <a:effectLst/>
                <a:latin typeface="Calibri" panose="020F0502020204030204" pitchFamily="34" charset="0"/>
                <a:ea typeface="Aptos" panose="020B0004020202020204" pitchFamily="34" charset="0"/>
              </a:rPr>
              <a:t>Archives of Psychiatric Nursing, 30</a:t>
            </a:r>
            <a:r>
              <a:rPr lang="en-US" sz="1800">
                <a:effectLst/>
                <a:latin typeface="Calibri" panose="020F0502020204030204" pitchFamily="34" charset="0"/>
                <a:ea typeface="Aptos" panose="020B0004020202020204" pitchFamily="34" charset="0"/>
              </a:rPr>
              <a:t>(2)</a:t>
            </a:r>
            <a:r>
              <a:rPr lang="en-US" sz="1800" i="1">
                <a:effectLst/>
                <a:latin typeface="Calibri" panose="020F0502020204030204" pitchFamily="34" charset="0"/>
                <a:ea typeface="Aptos" panose="020B0004020202020204" pitchFamily="34" charset="0"/>
              </a:rPr>
              <a:t>,</a:t>
            </a:r>
            <a:r>
              <a:rPr lang="en-US" sz="1800">
                <a:effectLst/>
                <a:latin typeface="Calibri" panose="020F0502020204030204" pitchFamily="34" charset="0"/>
                <a:ea typeface="Aptos" panose="020B0004020202020204" pitchFamily="34" charset="0"/>
              </a:rPr>
              <a:t> 230-236. DOI: </a:t>
            </a:r>
            <a:r>
              <a:rPr lang="en-US" sz="1800" u="sng">
                <a:solidFill>
                  <a:srgbClr val="467886"/>
                </a:solidFill>
                <a:effectLst/>
                <a:latin typeface="Calibri" panose="020F0502020204030204" pitchFamily="34" charset="0"/>
                <a:ea typeface="Aptos" panose="020B0004020202020204" pitchFamily="34" charset="0"/>
                <a:cs typeface="Times New Roman" panose="02020603050405020304" pitchFamily="18" charset="0"/>
                <a:hlinkClick r:id="rId2"/>
              </a:rPr>
              <a:t>https://doi.org/10.1016/j.apnu.2015.11.005</a:t>
            </a:r>
            <a:endParaRPr lang="en-US" sz="1800" kern="100">
              <a:effectLst/>
              <a:latin typeface="Calibri" panose="020F0502020204030204" pitchFamily="34" charset="0"/>
              <a:ea typeface="Aptos" panose="020B0004020202020204" pitchFamily="34" charset="0"/>
              <a:cs typeface="Times New Roman" panose="02020603050405020304" pitchFamily="18" charset="0"/>
            </a:endParaRPr>
          </a:p>
          <a:p>
            <a:r>
              <a:rPr lang="en-US" sz="1800" kern="100">
                <a:effectLst/>
                <a:latin typeface="Calibri" panose="020F0502020204030204" pitchFamily="34" charset="0"/>
                <a:ea typeface="Aptos" panose="020B0004020202020204" pitchFamily="34" charset="0"/>
                <a:cs typeface="Times New Roman" panose="02020603050405020304" pitchFamily="18" charset="0"/>
              </a:rPr>
              <a:t>Barak, Y., Greco, P., &amp; Glue, P. (2023). Aging among persons with Serious Mental Illness: policy implications for earlier onset of frailty. </a:t>
            </a:r>
            <a:r>
              <a:rPr lang="en-US" sz="1800" i="1" kern="100" err="1">
                <a:effectLst/>
                <a:latin typeface="Calibri" panose="020F0502020204030204" pitchFamily="34" charset="0"/>
                <a:ea typeface="Aptos" panose="020B0004020202020204" pitchFamily="34" charset="0"/>
                <a:cs typeface="Times New Roman" panose="02020603050405020304" pitchFamily="18" charset="0"/>
              </a:rPr>
              <a:t>GeroPsych</a:t>
            </a:r>
            <a:r>
              <a:rPr lang="en-US" sz="1800" i="1" kern="100">
                <a:effectLst/>
                <a:latin typeface="Calibri" panose="020F0502020204030204" pitchFamily="34" charset="0"/>
                <a:ea typeface="Aptos" panose="020B0004020202020204" pitchFamily="34" charset="0"/>
                <a:cs typeface="Times New Roman" panose="02020603050405020304" pitchFamily="18" charset="0"/>
              </a:rPr>
              <a:t>, 36</a:t>
            </a:r>
            <a:r>
              <a:rPr lang="en-US" sz="1800" kern="100">
                <a:effectLst/>
                <a:latin typeface="Calibri" panose="020F0502020204030204" pitchFamily="34" charset="0"/>
                <a:ea typeface="Aptos" panose="020B0004020202020204" pitchFamily="34" charset="0"/>
                <a:cs typeface="Times New Roman" panose="02020603050405020304" pitchFamily="18" charset="0"/>
              </a:rPr>
              <a:t>(2)</a:t>
            </a:r>
            <a:r>
              <a:rPr lang="en-US" sz="1800" i="1" kern="100">
                <a:effectLst/>
                <a:latin typeface="Calibri" panose="020F0502020204030204" pitchFamily="34" charset="0"/>
                <a:ea typeface="Aptos" panose="020B0004020202020204" pitchFamily="34" charset="0"/>
                <a:cs typeface="Times New Roman" panose="02020603050405020304" pitchFamily="18" charset="0"/>
              </a:rPr>
              <a:t>,</a:t>
            </a:r>
            <a:r>
              <a:rPr lang="en-US" sz="1800" kern="100">
                <a:effectLst/>
                <a:latin typeface="Calibri" panose="020F0502020204030204" pitchFamily="34" charset="0"/>
                <a:ea typeface="Aptos" panose="020B0004020202020204" pitchFamily="34" charset="0"/>
                <a:cs typeface="Times New Roman" panose="02020603050405020304" pitchFamily="18" charset="0"/>
              </a:rPr>
              <a:t> 92-96. </a:t>
            </a:r>
            <a:r>
              <a:rPr lang="en-US" sz="1800" u="sng" kern="100">
                <a:solidFill>
                  <a:srgbClr val="467886"/>
                </a:solidFill>
                <a:effectLst/>
                <a:latin typeface="Calibri" panose="020F0502020204030204" pitchFamily="34" charset="0"/>
                <a:ea typeface="Aptos" panose="020B0004020202020204" pitchFamily="34" charset="0"/>
                <a:cs typeface="Times New Roman" panose="02020603050405020304" pitchFamily="18" charset="0"/>
                <a:hlinkClick r:id="rId3"/>
              </a:rPr>
              <a:t>https://doi.org/10.1024/1662-9647/a000302</a:t>
            </a:r>
            <a:endParaRPr lang="en-US" sz="1800" kern="100">
              <a:effectLst/>
              <a:latin typeface="Calibri" panose="020F0502020204030204" pitchFamily="34" charset="0"/>
              <a:ea typeface="Aptos" panose="020B0004020202020204" pitchFamily="34" charset="0"/>
              <a:cs typeface="Times New Roman" panose="02020603050405020304" pitchFamily="18" charset="0"/>
            </a:endParaRPr>
          </a:p>
          <a:p>
            <a:r>
              <a:rPr lang="en-US" sz="1800" kern="100">
                <a:effectLst/>
                <a:latin typeface="Calibri" panose="020F0502020204030204" pitchFamily="34" charset="0"/>
                <a:ea typeface="Aptos" panose="020B0004020202020204" pitchFamily="34" charset="0"/>
                <a:cs typeface="Times New Roman" panose="02020603050405020304" pitchFamily="18" charset="0"/>
              </a:rPr>
              <a:t>Bartels, S. J., Pepin, R., &amp; Gill, L. E. (2014a). The paradox of scarcity in a land of plenty: Meeting the needs of older adults with mental health and substance use disorders. </a:t>
            </a:r>
            <a:r>
              <a:rPr lang="en-US" sz="1800" i="1" kern="100">
                <a:effectLst/>
                <a:latin typeface="Calibri" panose="020F0502020204030204" pitchFamily="34" charset="0"/>
                <a:ea typeface="Aptos" panose="020B0004020202020204" pitchFamily="34" charset="0"/>
                <a:cs typeface="Times New Roman" panose="02020603050405020304" pitchFamily="18" charset="0"/>
              </a:rPr>
              <a:t>Generations, 38</a:t>
            </a:r>
            <a:r>
              <a:rPr lang="en-US" sz="1800" kern="100">
                <a:effectLst/>
                <a:latin typeface="Calibri" panose="020F0502020204030204" pitchFamily="34" charset="0"/>
                <a:ea typeface="Aptos" panose="020B0004020202020204" pitchFamily="34" charset="0"/>
                <a:cs typeface="Times New Roman" panose="02020603050405020304" pitchFamily="18" charset="0"/>
              </a:rPr>
              <a:t>(3)</a:t>
            </a:r>
            <a:r>
              <a:rPr lang="en-US" sz="1800" i="1" kern="100">
                <a:effectLst/>
                <a:latin typeface="Calibri" panose="020F0502020204030204" pitchFamily="34" charset="0"/>
                <a:ea typeface="Aptos" panose="020B0004020202020204" pitchFamily="34" charset="0"/>
                <a:cs typeface="Times New Roman" panose="02020603050405020304" pitchFamily="18" charset="0"/>
              </a:rPr>
              <a:t>,</a:t>
            </a:r>
            <a:r>
              <a:rPr lang="en-US" sz="1800" kern="100">
                <a:effectLst/>
                <a:latin typeface="Calibri" panose="020F0502020204030204" pitchFamily="34" charset="0"/>
                <a:ea typeface="Aptos" panose="020B0004020202020204" pitchFamily="34" charset="0"/>
                <a:cs typeface="Times New Roman" panose="02020603050405020304" pitchFamily="18" charset="0"/>
              </a:rPr>
              <a:t> 6–13. </a:t>
            </a:r>
            <a:r>
              <a:rPr lang="en-US" sz="1800" u="sng" kern="100">
                <a:solidFill>
                  <a:srgbClr val="467886"/>
                </a:solidFill>
                <a:effectLst/>
                <a:latin typeface="Calibri" panose="020F0502020204030204" pitchFamily="34" charset="0"/>
                <a:ea typeface="Aptos" panose="020B0004020202020204" pitchFamily="34" charset="0"/>
                <a:cs typeface="Times New Roman" panose="02020603050405020304" pitchFamily="18" charset="0"/>
                <a:hlinkClick r:id="rId4"/>
              </a:rPr>
              <a:t>https://pubmed.ncbi.nlm.nih.gov/25663741/</a:t>
            </a:r>
            <a:endParaRPr lang="en-US" sz="1800" kern="100">
              <a:effectLst/>
              <a:latin typeface="Calibri" panose="020F0502020204030204" pitchFamily="34" charset="0"/>
              <a:ea typeface="Aptos" panose="020B0004020202020204" pitchFamily="34" charset="0"/>
              <a:cs typeface="Times New Roman" panose="02020603050405020304" pitchFamily="18" charset="0"/>
            </a:endParaRPr>
          </a:p>
          <a:p>
            <a:r>
              <a:rPr lang="en-US" sz="1800" kern="100">
                <a:effectLst/>
                <a:latin typeface="Calibri" panose="020F0502020204030204" pitchFamily="34" charset="0"/>
                <a:ea typeface="Aptos" panose="020B0004020202020204" pitchFamily="34" charset="0"/>
                <a:cs typeface="Times New Roman" panose="02020603050405020304" pitchFamily="18" charset="0"/>
              </a:rPr>
              <a:t>Cohen, C.I., &amp; Talavera, N. (2000). Functional impairment in older schizophrenic persons: Toward a conceptual model. </a:t>
            </a:r>
            <a:r>
              <a:rPr lang="en-US" sz="1800" i="1" kern="100">
                <a:effectLst/>
                <a:latin typeface="Calibri" panose="020F0502020204030204" pitchFamily="34" charset="0"/>
                <a:ea typeface="Aptos" panose="020B0004020202020204" pitchFamily="34" charset="0"/>
                <a:cs typeface="Times New Roman" panose="02020603050405020304" pitchFamily="18" charset="0"/>
              </a:rPr>
              <a:t>American Journal of Geriatric Psychiatry, 8(3), 237–244. </a:t>
            </a:r>
            <a:r>
              <a:rPr lang="en-US" sz="1800" u="sng" kern="100">
                <a:solidFill>
                  <a:srgbClr val="467886"/>
                </a:solidFill>
                <a:effectLst/>
                <a:latin typeface="Calibri" panose="020F0502020204030204" pitchFamily="34" charset="0"/>
                <a:ea typeface="Aptos" panose="020B0004020202020204" pitchFamily="34" charset="0"/>
                <a:cs typeface="Times New Roman" panose="02020603050405020304" pitchFamily="18" charset="0"/>
                <a:hlinkClick r:id="rId5"/>
              </a:rPr>
              <a:t>https://doi.org/10.1097/00019442-200008000-00010</a:t>
            </a:r>
            <a:endParaRPr lang="en-US" sz="1800" kern="100">
              <a:effectLst/>
              <a:latin typeface="Calibri" panose="020F0502020204030204" pitchFamily="34" charset="0"/>
              <a:ea typeface="Aptos" panose="020B0004020202020204" pitchFamily="34" charset="0"/>
              <a:cs typeface="Times New Roman" panose="02020603050405020304" pitchFamily="18" charset="0"/>
            </a:endParaRPr>
          </a:p>
          <a:p>
            <a:r>
              <a:rPr lang="en-US" sz="1800" kern="100">
                <a:effectLst/>
                <a:latin typeface="Calibri" panose="020F0502020204030204" pitchFamily="34" charset="0"/>
                <a:ea typeface="Aptos" panose="020B0004020202020204" pitchFamily="34" charset="0"/>
                <a:cs typeface="Times New Roman" panose="02020603050405020304" pitchFamily="18" charset="0"/>
              </a:rPr>
              <a:t>Correll, C. U., Ng-Mak, D. S., </a:t>
            </a:r>
            <a:r>
              <a:rPr lang="en-US" sz="1800" kern="100" err="1">
                <a:effectLst/>
                <a:latin typeface="Calibri" panose="020F0502020204030204" pitchFamily="34" charset="0"/>
                <a:ea typeface="Aptos" panose="020B0004020202020204" pitchFamily="34" charset="0"/>
                <a:cs typeface="Times New Roman" panose="02020603050405020304" pitchFamily="18" charset="0"/>
              </a:rPr>
              <a:t>Stafkey</a:t>
            </a:r>
            <a:r>
              <a:rPr lang="en-US" sz="1800" kern="100">
                <a:effectLst/>
                <a:latin typeface="Calibri" panose="020F0502020204030204" pitchFamily="34" charset="0"/>
                <a:ea typeface="Aptos" panose="020B0004020202020204" pitchFamily="34" charset="0"/>
                <a:cs typeface="Times New Roman" panose="02020603050405020304" pitchFamily="18" charset="0"/>
              </a:rPr>
              <a:t>-Mailey, D., Farrelly, E., Rajagopalan, K., &amp; </a:t>
            </a:r>
            <a:r>
              <a:rPr lang="en-US" sz="1800" kern="100" err="1">
                <a:effectLst/>
                <a:latin typeface="Calibri" panose="020F0502020204030204" pitchFamily="34" charset="0"/>
                <a:ea typeface="Aptos" panose="020B0004020202020204" pitchFamily="34" charset="0"/>
                <a:cs typeface="Times New Roman" panose="02020603050405020304" pitchFamily="18" charset="0"/>
              </a:rPr>
              <a:t>Loebel</a:t>
            </a:r>
            <a:r>
              <a:rPr lang="en-US" sz="1800" kern="100">
                <a:effectLst/>
                <a:latin typeface="Calibri" panose="020F0502020204030204" pitchFamily="34" charset="0"/>
                <a:ea typeface="Aptos" panose="020B0004020202020204" pitchFamily="34" charset="0"/>
                <a:cs typeface="Times New Roman" panose="02020603050405020304" pitchFamily="18" charset="0"/>
              </a:rPr>
              <a:t> A. (2017). Cardiometabolic comorbidities, readmission, and costs in schizophrenia and bipolar disorder: A real-world analysis. </a:t>
            </a:r>
            <a:r>
              <a:rPr lang="en-US" sz="1800" i="1" kern="100">
                <a:effectLst/>
                <a:latin typeface="Calibri" panose="020F0502020204030204" pitchFamily="34" charset="0"/>
                <a:ea typeface="Aptos" panose="020B0004020202020204" pitchFamily="34" charset="0"/>
                <a:cs typeface="Times New Roman" panose="02020603050405020304" pitchFamily="18" charset="0"/>
              </a:rPr>
              <a:t>Annals of General Psychiatry, 16(9</a:t>
            </a:r>
            <a:r>
              <a:rPr lang="en-US" sz="1800" kern="100">
                <a:effectLst/>
                <a:latin typeface="Calibri" panose="020F0502020204030204" pitchFamily="34" charset="0"/>
                <a:ea typeface="Aptos" panose="020B0004020202020204" pitchFamily="34" charset="0"/>
                <a:cs typeface="Times New Roman" panose="02020603050405020304" pitchFamily="18" charset="0"/>
              </a:rPr>
              <a:t>). </a:t>
            </a:r>
            <a:r>
              <a:rPr lang="en-US" sz="1800" kern="100">
                <a:effectLst/>
                <a:latin typeface="Calibri" panose="020F0502020204030204" pitchFamily="34" charset="0"/>
                <a:ea typeface="Aptos" panose="020B0004020202020204" pitchFamily="34" charset="0"/>
                <a:cs typeface="Times New Roman" panose="02020603050405020304" pitchFamily="18" charset="0"/>
                <a:hlinkClick r:id="rId6"/>
              </a:rPr>
              <a:t>https://doi.org/10.1186/s12991-017-0133-7</a:t>
            </a:r>
            <a:r>
              <a:rPr lang="en-US" sz="1800" kern="100">
                <a:effectLst/>
                <a:latin typeface="Calibri" panose="020F0502020204030204" pitchFamily="34" charset="0"/>
                <a:ea typeface="Aptos" panose="020B0004020202020204" pitchFamily="34" charset="0"/>
                <a:cs typeface="Times New Roman" panose="02020603050405020304" pitchFamily="18" charset="0"/>
              </a:rPr>
              <a:t> </a:t>
            </a:r>
          </a:p>
          <a:p>
            <a:r>
              <a:rPr lang="en-US" sz="1800" kern="100">
                <a:effectLst/>
                <a:latin typeface="Calibri" panose="020F0502020204030204" pitchFamily="34" charset="0"/>
                <a:ea typeface="Aptos" panose="020B0004020202020204" pitchFamily="34" charset="0"/>
                <a:cs typeface="Times New Roman" panose="02020603050405020304" pitchFamily="18" charset="0"/>
              </a:rPr>
              <a:t>Dell, N. A., Pelham, M., &amp; Murphy, A. M. (2019). Loneliness and depressive symptoms in middle aged and older adults experiencing serious mental Illness. </a:t>
            </a:r>
            <a:r>
              <a:rPr lang="en-US" sz="1800" i="1" kern="100">
                <a:effectLst/>
                <a:latin typeface="Calibri" panose="020F0502020204030204" pitchFamily="34" charset="0"/>
                <a:ea typeface="Aptos" panose="020B0004020202020204" pitchFamily="34" charset="0"/>
                <a:cs typeface="Times New Roman" panose="02020603050405020304" pitchFamily="18" charset="0"/>
              </a:rPr>
              <a:t>Psychiatric Rehabilitation Journal, 42</a:t>
            </a:r>
            <a:r>
              <a:rPr lang="en-US" sz="1800" kern="100">
                <a:effectLst/>
                <a:latin typeface="Calibri" panose="020F0502020204030204" pitchFamily="34" charset="0"/>
                <a:ea typeface="Aptos" panose="020B0004020202020204" pitchFamily="34" charset="0"/>
                <a:cs typeface="Times New Roman" panose="02020603050405020304" pitchFamily="18" charset="0"/>
              </a:rPr>
              <a:t>(2),</a:t>
            </a:r>
            <a:r>
              <a:rPr lang="en-US" sz="1800" i="1" kern="100">
                <a:effectLst/>
                <a:latin typeface="Calibri" panose="020F0502020204030204" pitchFamily="34" charset="0"/>
                <a:ea typeface="Aptos" panose="020B0004020202020204" pitchFamily="34" charset="0"/>
                <a:cs typeface="Times New Roman" panose="02020603050405020304" pitchFamily="18" charset="0"/>
              </a:rPr>
              <a:t> </a:t>
            </a:r>
            <a:r>
              <a:rPr lang="en-US" sz="1800" kern="100">
                <a:effectLst/>
                <a:latin typeface="Calibri" panose="020F0502020204030204" pitchFamily="34" charset="0"/>
                <a:ea typeface="Aptos" panose="020B0004020202020204" pitchFamily="34" charset="0"/>
                <a:cs typeface="Times New Roman" panose="02020603050405020304" pitchFamily="18" charset="0"/>
              </a:rPr>
              <a:t>113-120. </a:t>
            </a:r>
            <a:r>
              <a:rPr lang="en-US" sz="1800" u="sng" kern="100">
                <a:solidFill>
                  <a:srgbClr val="467886"/>
                </a:solidFill>
                <a:effectLst/>
                <a:latin typeface="Calibri" panose="020F0502020204030204" pitchFamily="34" charset="0"/>
                <a:ea typeface="Aptos" panose="020B0004020202020204" pitchFamily="34" charset="0"/>
                <a:cs typeface="Times New Roman" panose="02020603050405020304" pitchFamily="18" charset="0"/>
                <a:hlinkClick r:id="rId7"/>
              </a:rPr>
              <a:t>https://doi:10.1037/prj0000347</a:t>
            </a:r>
            <a:endParaRPr lang="en-US" sz="1800" kern="100">
              <a:effectLst/>
              <a:latin typeface="Calibri" panose="020F0502020204030204" pitchFamily="34" charset="0"/>
              <a:ea typeface="Aptos" panose="020B0004020202020204" pitchFamily="34" charset="0"/>
              <a:cs typeface="Times New Roman" panose="02020603050405020304" pitchFamily="18" charset="0"/>
            </a:endParaRPr>
          </a:p>
          <a:p>
            <a:r>
              <a:rPr lang="en-US" sz="1800" kern="100">
                <a:effectLst/>
                <a:latin typeface="Calibri" panose="020F0502020204030204" pitchFamily="34" charset="0"/>
                <a:ea typeface="Calibri" panose="020F0502020204030204" pitchFamily="34" charset="0"/>
                <a:cs typeface="Times New Roman" panose="02020603050405020304" pitchFamily="18" charset="0"/>
              </a:rPr>
              <a:t>Graham, C., Arthur, A., &amp; Howard, R. (2002). The social functioning of older adults with schizophrenia. </a:t>
            </a:r>
            <a:r>
              <a:rPr lang="en-US" sz="1800" i="1" kern="100">
                <a:effectLst/>
                <a:latin typeface="Calibri" panose="020F0502020204030204" pitchFamily="34" charset="0"/>
                <a:ea typeface="Calibri" panose="020F0502020204030204" pitchFamily="34" charset="0"/>
                <a:cs typeface="Times New Roman" panose="02020603050405020304" pitchFamily="18" charset="0"/>
              </a:rPr>
              <a:t>Aging &amp; Mental Health, 6</a:t>
            </a:r>
            <a:r>
              <a:rPr lang="en-US" sz="1800" kern="100">
                <a:effectLst/>
                <a:latin typeface="Calibri" panose="020F0502020204030204" pitchFamily="34" charset="0"/>
                <a:ea typeface="Calibri" panose="020F0502020204030204" pitchFamily="34" charset="0"/>
                <a:cs typeface="Times New Roman" panose="02020603050405020304" pitchFamily="18" charset="0"/>
              </a:rPr>
              <a:t>(2)</a:t>
            </a:r>
            <a:r>
              <a:rPr lang="en-US" sz="1800" i="1" kern="100">
                <a:effectLst/>
                <a:latin typeface="Calibri" panose="020F0502020204030204" pitchFamily="34" charset="0"/>
                <a:ea typeface="Calibri" panose="020F0502020204030204" pitchFamily="34" charset="0"/>
                <a:cs typeface="Times New Roman" panose="02020603050405020304" pitchFamily="18" charset="0"/>
              </a:rPr>
              <a:t>,</a:t>
            </a:r>
            <a:r>
              <a:rPr lang="en-US" sz="1800" kern="100">
                <a:effectLst/>
                <a:latin typeface="Calibri" panose="020F0502020204030204" pitchFamily="34" charset="0"/>
                <a:ea typeface="Calibri" panose="020F0502020204030204" pitchFamily="34" charset="0"/>
                <a:cs typeface="Times New Roman" panose="02020603050405020304" pitchFamily="18" charset="0"/>
              </a:rPr>
              <a:t> 149–152. </a:t>
            </a:r>
            <a:r>
              <a:rPr lang="en-US" sz="1800" u="sng" kern="100">
                <a:solidFill>
                  <a:srgbClr val="467886"/>
                </a:solidFill>
                <a:effectLst/>
                <a:latin typeface="Calibri" panose="020F0502020204030204" pitchFamily="34" charset="0"/>
                <a:ea typeface="Calibri" panose="020F0502020204030204" pitchFamily="34" charset="0"/>
                <a:cs typeface="Times New Roman" panose="02020603050405020304" pitchFamily="18" charset="0"/>
                <a:hlinkClick r:id="rId8"/>
              </a:rPr>
              <a:t>https://doi.org/10.1080/13607860220126772</a:t>
            </a:r>
            <a:endParaRPr lang="en-US" sz="1800" kern="100">
              <a:effectLst/>
              <a:latin typeface="Calibri" panose="020F0502020204030204" pitchFamily="34" charset="0"/>
              <a:ea typeface="Aptos" panose="020B0004020202020204" pitchFamily="34" charset="0"/>
              <a:cs typeface="Times New Roman" panose="02020603050405020304" pitchFamily="18" charset="0"/>
            </a:endParaRPr>
          </a:p>
          <a:p>
            <a:endParaRPr lang="en-US"/>
          </a:p>
        </p:txBody>
      </p:sp>
    </p:spTree>
    <p:extLst>
      <p:ext uri="{BB962C8B-B14F-4D97-AF65-F5344CB8AC3E}">
        <p14:creationId xmlns:p14="http://schemas.microsoft.com/office/powerpoint/2010/main" val="30638926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949034-2E29-1258-8798-5C1BF962FE6A}"/>
              </a:ext>
            </a:extLst>
          </p:cNvPr>
          <p:cNvSpPr>
            <a:spLocks noGrp="1"/>
          </p:cNvSpPr>
          <p:nvPr>
            <p:ph type="title"/>
          </p:nvPr>
        </p:nvSpPr>
        <p:spPr/>
        <p:txBody>
          <a:bodyPr/>
          <a:lstStyle/>
          <a:p>
            <a:pPr algn="ctr"/>
            <a:r>
              <a:rPr lang="en-US"/>
              <a:t>References-cont.</a:t>
            </a:r>
          </a:p>
        </p:txBody>
      </p:sp>
      <p:sp>
        <p:nvSpPr>
          <p:cNvPr id="3" name="Content Placeholder 2">
            <a:extLst>
              <a:ext uri="{FF2B5EF4-FFF2-40B4-BE49-F238E27FC236}">
                <a16:creationId xmlns:a16="http://schemas.microsoft.com/office/drawing/2014/main" id="{9671BD0F-106F-2293-9E0F-FD65F00C989B}"/>
              </a:ext>
            </a:extLst>
          </p:cNvPr>
          <p:cNvSpPr>
            <a:spLocks noGrp="1"/>
          </p:cNvSpPr>
          <p:nvPr>
            <p:ph idx="1"/>
          </p:nvPr>
        </p:nvSpPr>
        <p:spPr>
          <a:xfrm>
            <a:off x="416459" y="1991762"/>
            <a:ext cx="11371153" cy="4216533"/>
          </a:xfrm>
        </p:spPr>
        <p:txBody>
          <a:bodyPr>
            <a:noAutofit/>
          </a:bodyPr>
          <a:lstStyle/>
          <a:p>
            <a:r>
              <a:rPr lang="en-US" sz="1400" kern="100">
                <a:effectLst/>
                <a:ea typeface="Aptos" panose="020B0004020202020204" pitchFamily="34" charset="0"/>
                <a:cs typeface="Times New Roman" panose="02020603050405020304" pitchFamily="18" charset="0"/>
              </a:rPr>
              <a:t>Institute of Medicine. (2012). </a:t>
            </a:r>
            <a:r>
              <a:rPr lang="en-US" sz="1400" i="1" kern="100">
                <a:effectLst/>
                <a:ea typeface="Aptos" panose="020B0004020202020204" pitchFamily="34" charset="0"/>
                <a:cs typeface="Times New Roman" panose="02020603050405020304" pitchFamily="18" charset="0"/>
              </a:rPr>
              <a:t>The mental health and substance use workforce for older adults: In whose hands?</a:t>
            </a:r>
            <a:r>
              <a:rPr lang="en-US" sz="1400" kern="100">
                <a:effectLst/>
                <a:ea typeface="Aptos" panose="020B0004020202020204" pitchFamily="34" charset="0"/>
                <a:cs typeface="Times New Roman" panose="02020603050405020304" pitchFamily="18" charset="0"/>
              </a:rPr>
              <a:t> Washington, DC: The National Academies Press.</a:t>
            </a:r>
          </a:p>
          <a:p>
            <a:r>
              <a:rPr lang="en-US" sz="1400" kern="100">
                <a:effectLst/>
                <a:ea typeface="Aptos" panose="020B0004020202020204" pitchFamily="34" charset="0"/>
                <a:cs typeface="Times New Roman" panose="02020603050405020304" pitchFamily="18" charset="0"/>
              </a:rPr>
              <a:t>Loewenstein, D. A., Czaja, S. J., Bowie, C. R., &amp; Harvey, P. D. (2012). Age-associated differences in cognitive performance in older patients with schizophrenia: a comparison with healthy older adults. </a:t>
            </a:r>
            <a:r>
              <a:rPr lang="en-US" sz="1400" i="1" kern="100">
                <a:effectLst/>
                <a:ea typeface="Aptos" panose="020B0004020202020204" pitchFamily="34" charset="0"/>
                <a:cs typeface="Times New Roman" panose="02020603050405020304" pitchFamily="18" charset="0"/>
              </a:rPr>
              <a:t>American Journal of Geriatric Psychiatry, 20</a:t>
            </a:r>
            <a:r>
              <a:rPr lang="en-US" sz="1400" kern="100">
                <a:effectLst/>
                <a:ea typeface="Aptos" panose="020B0004020202020204" pitchFamily="34" charset="0"/>
                <a:cs typeface="Times New Roman" panose="02020603050405020304" pitchFamily="18" charset="0"/>
              </a:rPr>
              <a:t>(1), 29-40. </a:t>
            </a:r>
            <a:r>
              <a:rPr lang="en-US" sz="1400" u="sng" kern="100">
                <a:solidFill>
                  <a:srgbClr val="467886"/>
                </a:solidFill>
                <a:effectLst/>
                <a:ea typeface="Aptos" panose="020B0004020202020204" pitchFamily="34" charset="0"/>
                <a:cs typeface="Times New Roman" panose="02020603050405020304" pitchFamily="18" charset="0"/>
                <a:hlinkClick r:id="rId3"/>
              </a:rPr>
              <a:t>https://doi.org/10.1097/JGP.0b013e31823bc08c</a:t>
            </a:r>
            <a:endParaRPr lang="en-US" sz="1400" kern="100">
              <a:effectLst/>
              <a:ea typeface="Times New Roman" panose="02020603050405020304" pitchFamily="18" charset="0"/>
              <a:cs typeface="Times New Roman" panose="02020603050405020304" pitchFamily="18" charset="0"/>
            </a:endParaRPr>
          </a:p>
          <a:p>
            <a:r>
              <a:rPr lang="en-US" sz="1400" kern="100">
                <a:effectLst/>
                <a:ea typeface="Aptos" panose="020B0004020202020204" pitchFamily="34" charset="0"/>
                <a:cs typeface="Times New Roman" panose="02020603050405020304" pitchFamily="18" charset="0"/>
              </a:rPr>
              <a:t>McGurk, S. R., Moriarty, P. J., Harvey, P. D., Parrella, M., White, L., &amp; Davis, K. L. (2000). The longitudinal relationship of clinical symptoms, cognitive functioning, and adaptive life in geriatric schizophrenia. </a:t>
            </a:r>
            <a:r>
              <a:rPr lang="en-US" sz="1400" i="1" kern="100">
                <a:effectLst/>
                <a:ea typeface="Aptos" panose="020B0004020202020204" pitchFamily="34" charset="0"/>
                <a:cs typeface="Times New Roman" panose="02020603050405020304" pitchFamily="18" charset="0"/>
              </a:rPr>
              <a:t>Schizophrenia Research, 42</a:t>
            </a:r>
            <a:r>
              <a:rPr lang="en-US" sz="1400" kern="100">
                <a:effectLst/>
                <a:ea typeface="Aptos" panose="020B0004020202020204" pitchFamily="34" charset="0"/>
                <a:cs typeface="Times New Roman" panose="02020603050405020304" pitchFamily="18" charset="0"/>
              </a:rPr>
              <a:t>(1),</a:t>
            </a:r>
            <a:r>
              <a:rPr lang="en-US" sz="1400" i="1" kern="100">
                <a:effectLst/>
                <a:ea typeface="Aptos" panose="020B0004020202020204" pitchFamily="34" charset="0"/>
                <a:cs typeface="Times New Roman" panose="02020603050405020304" pitchFamily="18" charset="0"/>
              </a:rPr>
              <a:t> </a:t>
            </a:r>
            <a:r>
              <a:rPr lang="en-US" sz="1400" kern="100">
                <a:effectLst/>
                <a:ea typeface="Aptos" panose="020B0004020202020204" pitchFamily="34" charset="0"/>
                <a:cs typeface="Times New Roman" panose="02020603050405020304" pitchFamily="18" charset="0"/>
              </a:rPr>
              <a:t>47–55. </a:t>
            </a:r>
            <a:r>
              <a:rPr lang="en-US" sz="1400" u="sng" kern="100">
                <a:solidFill>
                  <a:srgbClr val="467886"/>
                </a:solidFill>
                <a:effectLst/>
                <a:ea typeface="Aptos" panose="020B0004020202020204" pitchFamily="34" charset="0"/>
                <a:cs typeface="Times New Roman" panose="02020603050405020304" pitchFamily="18" charset="0"/>
                <a:hlinkClick r:id="rId4"/>
              </a:rPr>
              <a:t>https://doi.org/10.1016/s0920-9964(99)00097-3</a:t>
            </a:r>
            <a:endParaRPr lang="en-US" sz="1400" kern="100">
              <a:effectLst/>
              <a:ea typeface="Times New Roman" panose="02020603050405020304" pitchFamily="18" charset="0"/>
              <a:cs typeface="Times New Roman" panose="02020603050405020304" pitchFamily="18" charset="0"/>
            </a:endParaRPr>
          </a:p>
          <a:p>
            <a:r>
              <a:rPr lang="en-US" sz="1400" kern="100">
                <a:effectLst/>
                <a:ea typeface="Aptos" panose="020B0004020202020204" pitchFamily="34" charset="0"/>
                <a:cs typeface="Times New Roman" panose="02020603050405020304" pitchFamily="18" charset="0"/>
              </a:rPr>
              <a:t>Miller, M. M, </a:t>
            </a:r>
            <a:r>
              <a:rPr lang="en-US" sz="1400" kern="100" err="1">
                <a:effectLst/>
                <a:ea typeface="Aptos" panose="020B0004020202020204" pitchFamily="34" charset="0"/>
                <a:cs typeface="Times New Roman" panose="02020603050405020304" pitchFamily="18" charset="0"/>
              </a:rPr>
              <a:t>Strassnig</a:t>
            </a:r>
            <a:r>
              <a:rPr lang="en-US" sz="1400" kern="100">
                <a:effectLst/>
                <a:ea typeface="Aptos" panose="020B0004020202020204" pitchFamily="34" charset="0"/>
                <a:cs typeface="Times New Roman" panose="02020603050405020304" pitchFamily="18" charset="0"/>
              </a:rPr>
              <a:t>, M. T., </a:t>
            </a:r>
            <a:r>
              <a:rPr lang="en-US" sz="1400" kern="100" err="1">
                <a:effectLst/>
                <a:ea typeface="Aptos" panose="020B0004020202020204" pitchFamily="34" charset="0"/>
                <a:cs typeface="Times New Roman" panose="02020603050405020304" pitchFamily="18" charset="0"/>
              </a:rPr>
              <a:t>Bromet</a:t>
            </a:r>
            <a:r>
              <a:rPr lang="en-US" sz="1400" kern="100">
                <a:effectLst/>
                <a:ea typeface="Aptos" panose="020B0004020202020204" pitchFamily="34" charset="0"/>
                <a:cs typeface="Times New Roman" panose="02020603050405020304" pitchFamily="18" charset="0"/>
              </a:rPr>
              <a:t>, E., Depp, C. A., Jonas, K., Lin, W., Moore, R. C., Patterson, T. L., Penn, D. L., Pinkham, A. E., Kotov, R. A., &amp; Harvey, P. D. (2021). Performance-based assessment of social skills in a large sample of participants with schizophrenia, bipolar disorder and healthy controls: Correlates of social competence and social appropriateness. </a:t>
            </a:r>
            <a:r>
              <a:rPr lang="en-US" sz="1400" i="1" kern="100">
                <a:effectLst/>
                <a:ea typeface="Aptos" panose="020B0004020202020204" pitchFamily="34" charset="0"/>
                <a:cs typeface="Times New Roman" panose="02020603050405020304" pitchFamily="18" charset="0"/>
              </a:rPr>
              <a:t>Schizophrenia Research, 236,</a:t>
            </a:r>
            <a:r>
              <a:rPr lang="en-US" sz="1400" kern="100">
                <a:effectLst/>
                <a:ea typeface="Aptos" panose="020B0004020202020204" pitchFamily="34" charset="0"/>
                <a:cs typeface="Times New Roman" panose="02020603050405020304" pitchFamily="18" charset="0"/>
              </a:rPr>
              <a:t> 80-86. </a:t>
            </a:r>
            <a:r>
              <a:rPr lang="en-US" sz="1400" u="sng" kern="100">
                <a:solidFill>
                  <a:srgbClr val="467886"/>
                </a:solidFill>
                <a:effectLst/>
                <a:ea typeface="Aptos" panose="020B0004020202020204" pitchFamily="34" charset="0"/>
                <a:cs typeface="Times New Roman" panose="02020603050405020304" pitchFamily="18" charset="0"/>
                <a:hlinkClick r:id="rId5"/>
              </a:rPr>
              <a:t>https://doi.org/10.1016/j.schres.2021.08.012</a:t>
            </a:r>
            <a:endParaRPr lang="en-US" sz="1400" kern="100">
              <a:effectLst/>
              <a:ea typeface="Times New Roman" panose="02020603050405020304" pitchFamily="18" charset="0"/>
              <a:cs typeface="Times New Roman" panose="02020603050405020304" pitchFamily="18" charset="0"/>
            </a:endParaRPr>
          </a:p>
          <a:p>
            <a:r>
              <a:rPr lang="en-US" sz="1400" kern="100">
                <a:effectLst/>
                <a:ea typeface="Aptos" panose="020B0004020202020204" pitchFamily="34" charset="0"/>
                <a:cs typeface="Times New Roman" panose="02020603050405020304" pitchFamily="18" charset="0"/>
              </a:rPr>
              <a:t>Scott, D. &amp; </a:t>
            </a:r>
            <a:r>
              <a:rPr lang="en-US" sz="1400" kern="100" err="1">
                <a:effectLst/>
                <a:ea typeface="Aptos" panose="020B0004020202020204" pitchFamily="34" charset="0"/>
                <a:cs typeface="Times New Roman" panose="02020603050405020304" pitchFamily="18" charset="0"/>
              </a:rPr>
              <a:t>Happell</a:t>
            </a:r>
            <a:r>
              <a:rPr lang="en-US" sz="1400" kern="100">
                <a:effectLst/>
                <a:ea typeface="Aptos" panose="020B0004020202020204" pitchFamily="34" charset="0"/>
                <a:cs typeface="Times New Roman" panose="02020603050405020304" pitchFamily="18" charset="0"/>
              </a:rPr>
              <a:t>, B. (2011) The high prevalence of poor physical health and unhealthy lifestyle </a:t>
            </a:r>
            <a:r>
              <a:rPr lang="en-US" sz="1400" kern="100" err="1">
                <a:effectLst/>
                <a:ea typeface="Aptos" panose="020B0004020202020204" pitchFamily="34" charset="0"/>
                <a:cs typeface="Times New Roman" panose="02020603050405020304" pitchFamily="18" charset="0"/>
              </a:rPr>
              <a:t>behaviours</a:t>
            </a:r>
            <a:r>
              <a:rPr lang="en-US" sz="1400" kern="100">
                <a:effectLst/>
                <a:ea typeface="Aptos" panose="020B0004020202020204" pitchFamily="34" charset="0"/>
                <a:cs typeface="Times New Roman" panose="02020603050405020304" pitchFamily="18" charset="0"/>
              </a:rPr>
              <a:t> in individuals with severe mental illness. </a:t>
            </a:r>
            <a:r>
              <a:rPr lang="en-US" sz="1400" i="1" kern="100">
                <a:effectLst/>
                <a:ea typeface="Aptos" panose="020B0004020202020204" pitchFamily="34" charset="0"/>
                <a:cs typeface="Times New Roman" panose="02020603050405020304" pitchFamily="18" charset="0"/>
              </a:rPr>
              <a:t>Issues in Mental Health Nursing, 32</a:t>
            </a:r>
            <a:r>
              <a:rPr lang="en-US" sz="1400" kern="100">
                <a:effectLst/>
                <a:ea typeface="Aptos" panose="020B0004020202020204" pitchFamily="34" charset="0"/>
                <a:cs typeface="Times New Roman" panose="02020603050405020304" pitchFamily="18" charset="0"/>
              </a:rPr>
              <a:t>(9), 589-597. </a:t>
            </a:r>
            <a:r>
              <a:rPr lang="en-US" sz="1400" u="sng" kern="100">
                <a:solidFill>
                  <a:srgbClr val="467886"/>
                </a:solidFill>
                <a:effectLst/>
                <a:ea typeface="Aptos" panose="020B0004020202020204" pitchFamily="34" charset="0"/>
                <a:cs typeface="Times New Roman" panose="02020603050405020304" pitchFamily="18" charset="0"/>
                <a:hlinkClick r:id="rId6"/>
              </a:rPr>
              <a:t>https://doi.org/10.3109/01612840.2011.569846</a:t>
            </a:r>
            <a:endParaRPr lang="en-US" sz="1400" kern="100">
              <a:effectLst/>
              <a:ea typeface="Times New Roman" panose="02020603050405020304" pitchFamily="18" charset="0"/>
              <a:cs typeface="Times New Roman" panose="02020603050405020304" pitchFamily="18" charset="0"/>
            </a:endParaRPr>
          </a:p>
          <a:p>
            <a:r>
              <a:rPr lang="en-US" sz="1400" kern="100">
                <a:effectLst/>
                <a:ea typeface="Times New Roman" panose="02020603050405020304" pitchFamily="18" charset="0"/>
                <a:cs typeface="Times New Roman" panose="02020603050405020304" pitchFamily="18" charset="0"/>
              </a:rPr>
              <a:t>Substance Abuse and Mental Health Services Administration (2019). Older adults living with serious mental illness. </a:t>
            </a:r>
            <a:r>
              <a:rPr lang="en-US" sz="1400" u="sng" kern="100">
                <a:solidFill>
                  <a:srgbClr val="0563C1"/>
                </a:solidFill>
                <a:effectLst/>
                <a:ea typeface="Times New Roman" panose="02020603050405020304" pitchFamily="18" charset="0"/>
                <a:cs typeface="Times New Roman" panose="02020603050405020304" pitchFamily="18" charset="0"/>
                <a:hlinkClick r:id="rId7"/>
              </a:rPr>
              <a:t>https://store.samhsa.gov/sites/default/files/d7/priv/pep19-olderadults-smi.pdf</a:t>
            </a:r>
            <a:endParaRPr lang="en-US" sz="1400" kern="100">
              <a:effectLst/>
              <a:ea typeface="Aptos" panose="020B0004020202020204" pitchFamily="34" charset="0"/>
              <a:cs typeface="Times New Roman" panose="02020603050405020304" pitchFamily="18" charset="0"/>
            </a:endParaRPr>
          </a:p>
          <a:p>
            <a:r>
              <a:rPr lang="en-US" sz="1400"/>
              <a:t>World Health Organization (2020). Healthy aging and functional ability. </a:t>
            </a:r>
            <a:r>
              <a:rPr lang="en-US" sz="1400">
                <a:hlinkClick r:id="rId8"/>
              </a:rPr>
              <a:t>https://www.who.int/news-room/questions-and-answers/item/healthy-ageing-and-functional-ability</a:t>
            </a:r>
            <a:r>
              <a:rPr lang="en-US" sz="1400"/>
              <a:t> </a:t>
            </a:r>
          </a:p>
        </p:txBody>
      </p:sp>
    </p:spTree>
    <p:extLst>
      <p:ext uri="{BB962C8B-B14F-4D97-AF65-F5344CB8AC3E}">
        <p14:creationId xmlns:p14="http://schemas.microsoft.com/office/powerpoint/2010/main" val="1454703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83B230-9765-7DB0-0CDE-49E537A212B9}"/>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03A0D83F-8B67-9DA8-C91F-9CDCB7140F3A}"/>
              </a:ext>
            </a:extLst>
          </p:cNvPr>
          <p:cNvSpPr>
            <a:spLocks noGrp="1"/>
          </p:cNvSpPr>
          <p:nvPr>
            <p:ph type="title"/>
          </p:nvPr>
        </p:nvSpPr>
        <p:spPr>
          <a:xfrm>
            <a:off x="221673" y="1143000"/>
            <a:ext cx="7315200" cy="2075413"/>
          </a:xfrm>
        </p:spPr>
        <p:txBody>
          <a:bodyPr vert="horz" lIns="0" tIns="0" rIns="0" bIns="0" rtlCol="0" anchor="b" anchorCtr="0">
            <a:noAutofit/>
          </a:bodyPr>
          <a:lstStyle/>
          <a:p>
            <a:r>
              <a:rPr lang="en-US"/>
              <a:t>Closing Remarks  </a:t>
            </a:r>
          </a:p>
        </p:txBody>
      </p:sp>
      <p:sp>
        <p:nvSpPr>
          <p:cNvPr id="2" name="TextBox 21">
            <a:extLst>
              <a:ext uri="{FF2B5EF4-FFF2-40B4-BE49-F238E27FC236}">
                <a16:creationId xmlns:a16="http://schemas.microsoft.com/office/drawing/2014/main" id="{5F7743A0-E8FF-70B8-848A-37350CA214A9}"/>
              </a:ext>
            </a:extLst>
          </p:cNvPr>
          <p:cNvSpPr txBox="1"/>
          <p:nvPr/>
        </p:nvSpPr>
        <p:spPr>
          <a:xfrm>
            <a:off x="203200" y="3429000"/>
            <a:ext cx="12192000" cy="1231106"/>
          </a:xfrm>
          <a:prstGeom prst="rect">
            <a:avLst/>
          </a:prstGeom>
        </p:spPr>
        <p:txBody>
          <a:bodyPr wrap="square" lIns="0" tIns="0" rIns="0" bIns="0" rtlCol="0" anchor="t">
            <a:spAutoFit/>
          </a:bodyPr>
          <a:lstStyle/>
          <a:p>
            <a:pPr defTabSz="609630"/>
            <a:r>
              <a:rPr lang="en-GB" sz="2000" b="1">
                <a:solidFill>
                  <a:srgbClr val="FFFFFF"/>
                </a:solidFill>
                <a:latin typeface="Calibri"/>
                <a:ea typeface="Calibri"/>
                <a:cs typeface="Calibri"/>
              </a:rPr>
              <a:t>Cori Cather</a:t>
            </a:r>
            <a:r>
              <a:rPr lang="en-GB" sz="2000">
                <a:solidFill>
                  <a:srgbClr val="FFFFFF"/>
                </a:solidFill>
                <a:latin typeface="Calibri"/>
                <a:ea typeface="Calibri"/>
                <a:cs typeface="Calibri"/>
              </a:rPr>
              <a:t>, PhD, Associate Professor of Psychology, </a:t>
            </a:r>
          </a:p>
          <a:p>
            <a:pPr defTabSz="609630"/>
            <a:r>
              <a:rPr lang="en-GB" sz="2000">
                <a:solidFill>
                  <a:srgbClr val="FFFFFF"/>
                </a:solidFill>
                <a:latin typeface="Calibri"/>
                <a:ea typeface="Calibri"/>
                <a:cs typeface="Calibri"/>
              </a:rPr>
              <a:t>Director of MGH </a:t>
            </a:r>
            <a:r>
              <a:rPr lang="en-GB" sz="2000" err="1">
                <a:solidFill>
                  <a:srgbClr val="FFFFFF"/>
                </a:solidFill>
                <a:latin typeface="Calibri"/>
                <a:ea typeface="Calibri"/>
                <a:cs typeface="Calibri"/>
              </a:rPr>
              <a:t>Center</a:t>
            </a:r>
            <a:r>
              <a:rPr lang="en-GB" sz="2000">
                <a:solidFill>
                  <a:srgbClr val="FFFFFF"/>
                </a:solidFill>
                <a:latin typeface="Calibri"/>
                <a:ea typeface="Calibri"/>
                <a:cs typeface="Calibri"/>
              </a:rPr>
              <a:t> of Excellence for Psychosocial and Systemic Research</a:t>
            </a:r>
            <a:endParaRPr lang="en-US" sz="1200">
              <a:solidFill>
                <a:srgbClr val="FFFFFF"/>
              </a:solidFill>
              <a:latin typeface="Calibri"/>
            </a:endParaRPr>
          </a:p>
          <a:p>
            <a:pPr defTabSz="609630"/>
            <a:endParaRPr lang="en-GB" sz="2000">
              <a:solidFill>
                <a:srgbClr val="FFFFFF"/>
              </a:solidFill>
              <a:latin typeface="Calibri"/>
              <a:ea typeface="Calibri"/>
              <a:cs typeface="Calibri"/>
            </a:endParaRPr>
          </a:p>
          <a:p>
            <a:pPr defTabSz="609630"/>
            <a:r>
              <a:rPr lang="en-GB" sz="2000" b="1">
                <a:solidFill>
                  <a:srgbClr val="FFFFFF"/>
                </a:solidFill>
                <a:latin typeface="Calibri" panose="020F0502020204030204" pitchFamily="34" charset="0"/>
                <a:cs typeface="Calibri" panose="020F0502020204030204" pitchFamily="34" charset="0"/>
              </a:rPr>
              <a:t>Megan Kelly</a:t>
            </a:r>
            <a:r>
              <a:rPr lang="en-GB" sz="2000">
                <a:solidFill>
                  <a:srgbClr val="FFFFFF"/>
                </a:solidFill>
                <a:latin typeface="Calibri" panose="020F0502020204030204" pitchFamily="34" charset="0"/>
                <a:cs typeface="Calibri" panose="020F0502020204030204" pitchFamily="34" charset="0"/>
              </a:rPr>
              <a:t>, PhD, Professor of Psychiatry and Director of </a:t>
            </a:r>
            <a:r>
              <a:rPr lang="en-GB" sz="2000" err="1">
                <a:solidFill>
                  <a:srgbClr val="FFFFFF"/>
                </a:solidFill>
                <a:latin typeface="Calibri" panose="020F0502020204030204" pitchFamily="34" charset="0"/>
                <a:cs typeface="Calibri" panose="020F0502020204030204" pitchFamily="34" charset="0"/>
              </a:rPr>
              <a:t>iSPARC</a:t>
            </a:r>
            <a:r>
              <a:rPr lang="en-GB" sz="2000">
                <a:solidFill>
                  <a:srgbClr val="FFFFFF"/>
                </a:solidFill>
                <a:latin typeface="Calibri" panose="020F0502020204030204" pitchFamily="34" charset="0"/>
                <a:cs typeface="Calibri" panose="020F0502020204030204" pitchFamily="34" charset="0"/>
              </a:rPr>
              <a:t> ​​</a:t>
            </a:r>
            <a:endParaRPr lang="en-US" sz="2000">
              <a:solidFill>
                <a:srgbClr val="FFFFFF"/>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034036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195EBB5-6CFF-C141-42F1-497D0B19D5E1}"/>
              </a:ext>
            </a:extLst>
          </p:cNvPr>
          <p:cNvSpPr>
            <a:spLocks noGrp="1"/>
          </p:cNvSpPr>
          <p:nvPr>
            <p:ph type="title"/>
          </p:nvPr>
        </p:nvSpPr>
        <p:spPr>
          <a:xfrm>
            <a:off x="350520" y="-438150"/>
            <a:ext cx="11315700" cy="438150"/>
          </a:xfrm>
        </p:spPr>
        <p:txBody>
          <a:bodyPr vert="horz" lIns="0" tIns="0" rIns="0" bIns="0" rtlCol="0" anchor="b">
            <a:noAutofit/>
          </a:bodyPr>
          <a:lstStyle/>
          <a:p>
            <a:r>
              <a:rPr lang="en-US" dirty="0"/>
              <a:t>Agenda </a:t>
            </a:r>
            <a:r>
              <a:rPr lang="en-US" dirty="0" err="1"/>
              <a:t>cont.’d</a:t>
            </a:r>
            <a:endParaRPr lang="en-US" dirty="0"/>
          </a:p>
        </p:txBody>
      </p:sp>
      <p:pic>
        <p:nvPicPr>
          <p:cNvPr id="3" name="Picture 2" descr="2:10 PM&#10;&#10;No Wrong Door: A Statewide Partnership to Expand Medication Access and Use for People with Serious Mental Illness&#10;Cheryl Foo, PhD, MGH CoE for Psychosocial and Systemic Research, Harvard Medical School &#10;&#10;2:50 PM&#10;&#10;Strengthening Statewide Implementation of Alternative to Incarceration Program&#10;Dara Drawbridge, PhD, UMass Chan iSPARC, Michelle Crist, PhD, UMass Chan iSPARC, Vincent Lorenti, Esq., MA Probation Service - Office of Community Corrections&#10;&#10;3:30 PM&#10;&#10;Promoting Positive Aging for People with SMI Living in the Community: The Hopeful Healthy Living Program&#10;Kim Mueser, PhD, MGH CoE for Psychosocial and Systemic Research, Harvard Medical School, Jasen Coole, MA, ACCS, Baycove Human Services">
            <a:extLst>
              <a:ext uri="{FF2B5EF4-FFF2-40B4-BE49-F238E27FC236}">
                <a16:creationId xmlns:a16="http://schemas.microsoft.com/office/drawing/2014/main" id="{09C66C0C-89EA-AC38-EAA7-79E548898F95}"/>
              </a:ext>
            </a:extLst>
          </p:cNvPr>
          <p:cNvPicPr>
            <a:picLocks noChangeAspect="1"/>
          </p:cNvPicPr>
          <p:nvPr/>
        </p:nvPicPr>
        <p:blipFill>
          <a:blip r:embed="rId2"/>
          <a:srcRect l="-1" r="3927"/>
          <a:stretch>
            <a:fillRect/>
          </a:stretch>
        </p:blipFill>
        <p:spPr>
          <a:xfrm>
            <a:off x="1921561" y="67734"/>
            <a:ext cx="7933639" cy="6110817"/>
          </a:xfrm>
          <a:prstGeom prst="rect">
            <a:avLst/>
          </a:prstGeom>
          <a:noFill/>
        </p:spPr>
      </p:pic>
      <p:sp>
        <p:nvSpPr>
          <p:cNvPr id="2" name="Rectangle 1" descr="2:10 PM&#10;&#10;No Wrong Door: A Statewide Partnership to Expand Medication Access and Use for People with Serious Mental Illness&#10;Cheryl Foo, PhD, MGH CoE for Psychosocial and Systemic Research, Harvard Medical School &#10;&#10;2:50 PM&#10;&#10;Strengthening Statewide Implementation of Alternative to Incarceration Program&#10;Dara Drawbridge, PhD, UMass Chan iSPARC, Michelle Crist, PhD, UMass Chan iSPARC, Vincent Lorenti, Esq., MA Probation Service - Office of Community Corrections&#10;&#10;3:30 PM&#10;&#10;Promoting Positive Aging for People with SMI Living in the Community: The Hopeful Healthy Living Program&#10;Kim Mueser, PhD, MGH CoE for Psychosocial and Systemic Research, Harvard Medical School, Jasen Coole, MA, ACCS, Baycove Human Services">
            <a:extLst>
              <a:ext uri="{FF2B5EF4-FFF2-40B4-BE49-F238E27FC236}">
                <a16:creationId xmlns:a16="http://schemas.microsoft.com/office/drawing/2014/main" id="{9556F763-E72D-BA5F-CBC7-B64888C56201}"/>
              </a:ext>
            </a:extLst>
          </p:cNvPr>
          <p:cNvSpPr/>
          <p:nvPr/>
        </p:nvSpPr>
        <p:spPr>
          <a:xfrm>
            <a:off x="1921561" y="5467350"/>
            <a:ext cx="965200" cy="711200"/>
          </a:xfrm>
          <a:prstGeom prst="rect">
            <a:avLst/>
          </a:prstGeom>
          <a:solidFill>
            <a:srgbClr val="013B6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algn="ctr" defTabSz="609630"/>
            <a:endParaRPr lang="en-US" sz="1200">
              <a:solidFill>
                <a:srgbClr val="FFFFFF"/>
              </a:solidFill>
              <a:latin typeface="Calibri"/>
            </a:endParaRPr>
          </a:p>
        </p:txBody>
      </p:sp>
      <p:sp>
        <p:nvSpPr>
          <p:cNvPr id="4" name="Rectangle 3">
            <a:extLst>
              <a:ext uri="{FF2B5EF4-FFF2-40B4-BE49-F238E27FC236}">
                <a16:creationId xmlns:a16="http://schemas.microsoft.com/office/drawing/2014/main" id="{64F97674-29BA-0035-1DB2-522E4B40B77E}"/>
              </a:ext>
              <a:ext uri="{C183D7F6-B498-43B3-948B-1728B52AA6E4}">
                <adec:decorative xmlns:adec="http://schemas.microsoft.com/office/drawing/2017/decorative" val="1"/>
              </a:ext>
            </a:extLst>
          </p:cNvPr>
          <p:cNvSpPr/>
          <p:nvPr/>
        </p:nvSpPr>
        <p:spPr>
          <a:xfrm>
            <a:off x="8890000" y="5462814"/>
            <a:ext cx="965200" cy="711200"/>
          </a:xfrm>
          <a:prstGeom prst="rect">
            <a:avLst/>
          </a:prstGeom>
          <a:solidFill>
            <a:srgbClr val="013B6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algn="ctr" defTabSz="609630"/>
            <a:endParaRPr lang="en-US" sz="1200">
              <a:solidFill>
                <a:srgbClr val="FFFFFF"/>
              </a:solidFill>
              <a:latin typeface="Calibri"/>
            </a:endParaRPr>
          </a:p>
        </p:txBody>
      </p:sp>
    </p:spTree>
    <p:extLst>
      <p:ext uri="{BB962C8B-B14F-4D97-AF65-F5344CB8AC3E}">
        <p14:creationId xmlns:p14="http://schemas.microsoft.com/office/powerpoint/2010/main" val="3351561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3FB649-02AF-02F7-5A02-01F720392E2F}"/>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84399590-8341-49DF-A4FB-969D907A4FBD}"/>
              </a:ext>
            </a:extLst>
          </p:cNvPr>
          <p:cNvSpPr>
            <a:spLocks noGrp="1"/>
          </p:cNvSpPr>
          <p:nvPr>
            <p:ph type="title"/>
          </p:nvPr>
        </p:nvSpPr>
        <p:spPr>
          <a:xfrm>
            <a:off x="355600" y="-736600"/>
            <a:ext cx="9296400" cy="2075413"/>
          </a:xfrm>
        </p:spPr>
        <p:txBody>
          <a:bodyPr vert="horz" lIns="0" tIns="0" rIns="0" bIns="0" rtlCol="0" anchor="b" anchorCtr="0">
            <a:noAutofit/>
          </a:bodyPr>
          <a:lstStyle/>
          <a:p>
            <a:r>
              <a:rPr lang="en-US"/>
              <a:t>Evaluation Form</a:t>
            </a:r>
          </a:p>
        </p:txBody>
      </p:sp>
      <p:pic>
        <p:nvPicPr>
          <p:cNvPr id="5" name="Picture 4" descr="A qr code with black squares&#10;https://lms.mghcme.org/BuildingSolutions&#10;">
            <a:extLst>
              <a:ext uri="{FF2B5EF4-FFF2-40B4-BE49-F238E27FC236}">
                <a16:creationId xmlns:a16="http://schemas.microsoft.com/office/drawing/2014/main" id="{BDACAD81-9F09-FD2E-0AE8-60F21263BE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30400" y="2108200"/>
            <a:ext cx="3424688" cy="3437467"/>
          </a:xfrm>
          <a:prstGeom prst="rect">
            <a:avLst/>
          </a:prstGeom>
        </p:spPr>
      </p:pic>
      <p:sp>
        <p:nvSpPr>
          <p:cNvPr id="3" name="TextBox 21">
            <a:extLst>
              <a:ext uri="{FF2B5EF4-FFF2-40B4-BE49-F238E27FC236}">
                <a16:creationId xmlns:a16="http://schemas.microsoft.com/office/drawing/2014/main" id="{DE65418F-8645-F299-17FD-01B05F81414A}"/>
              </a:ext>
            </a:extLst>
          </p:cNvPr>
          <p:cNvSpPr txBox="1"/>
          <p:nvPr/>
        </p:nvSpPr>
        <p:spPr>
          <a:xfrm>
            <a:off x="230031" y="5881352"/>
            <a:ext cx="12192000" cy="615553"/>
          </a:xfrm>
          <a:prstGeom prst="rect">
            <a:avLst/>
          </a:prstGeom>
        </p:spPr>
        <p:txBody>
          <a:bodyPr wrap="square" lIns="0" tIns="0" rIns="0" bIns="0" rtlCol="0" anchor="t">
            <a:spAutoFit/>
          </a:bodyPr>
          <a:lstStyle/>
          <a:p>
            <a:pPr defTabSz="609630"/>
            <a:r>
              <a:rPr lang="en-GB" sz="2000" dirty="0">
                <a:solidFill>
                  <a:schemeClr val="bg1"/>
                </a:solidFill>
                <a:latin typeface="Calibri"/>
                <a:ea typeface="Calibri"/>
                <a:cs typeface="Calibri"/>
              </a:rPr>
              <a:t>Link:</a:t>
            </a:r>
            <a:r>
              <a:rPr lang="en-GB" sz="2000" dirty="0">
                <a:solidFill>
                  <a:schemeClr val="bg1"/>
                </a:solidFill>
                <a:ea typeface="+mn-lt"/>
                <a:cs typeface="+mn-lt"/>
              </a:rPr>
              <a:t> </a:t>
            </a:r>
            <a:r>
              <a:rPr lang="en-GB" sz="2000" u="sng" dirty="0">
                <a:solidFill>
                  <a:schemeClr val="bg1"/>
                </a:solidFill>
                <a:ea typeface="+mn-lt"/>
                <a:cs typeface="+mn-lt"/>
                <a:hlinkClick r:id="rId3">
                  <a:extLst>
                    <a:ext uri="{A12FA001-AC4F-418D-AE19-62706E023703}">
                      <ahyp:hlinkClr xmlns:ahyp="http://schemas.microsoft.com/office/drawing/2018/hyperlinkcolor" val="tx"/>
                    </a:ext>
                  </a:extLst>
                </a:hlinkClick>
              </a:rPr>
              <a:t>https://lms.mghcme.org/BuildingSolutions</a:t>
            </a:r>
            <a:endParaRPr lang="en-GB" dirty="0">
              <a:solidFill>
                <a:schemeClr val="bg1"/>
              </a:solidFill>
              <a:ea typeface="+mn-lt"/>
              <a:cs typeface="+mn-lt"/>
              <a:hlinkClick r:id="" action="ppaction://noaction">
                <a:extLst>
                  <a:ext uri="{A12FA001-AC4F-418D-AE19-62706E023703}">
                    <ahyp:hlinkClr xmlns:ahyp="http://schemas.microsoft.com/office/drawing/2018/hyperlinkcolor" val="tx"/>
                  </a:ext>
                </a:extLst>
              </a:hlinkClick>
            </a:endParaRPr>
          </a:p>
          <a:p>
            <a:pPr defTabSz="609630"/>
            <a:endParaRPr lang="en-GB" sz="2000" dirty="0">
              <a:solidFill>
                <a:schemeClr val="bg1"/>
              </a:solidFill>
              <a:ea typeface="Calibri"/>
              <a:cs typeface="Calibri"/>
            </a:endParaRPr>
          </a:p>
        </p:txBody>
      </p:sp>
    </p:spTree>
    <p:extLst>
      <p:ext uri="{BB962C8B-B14F-4D97-AF65-F5344CB8AC3E}">
        <p14:creationId xmlns:p14="http://schemas.microsoft.com/office/powerpoint/2010/main" val="289287204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Screenshot of evaluation instructions webpage">
            <a:extLst>
              <a:ext uri="{FF2B5EF4-FFF2-40B4-BE49-F238E27FC236}">
                <a16:creationId xmlns:a16="http://schemas.microsoft.com/office/drawing/2014/main" id="{10536D51-1E77-C5ED-07ED-AEF63F7AAA61}"/>
              </a:ext>
            </a:extLst>
          </p:cNvPr>
          <p:cNvPicPr>
            <a:picLocks noChangeAspect="1"/>
          </p:cNvPicPr>
          <p:nvPr/>
        </p:nvPicPr>
        <p:blipFill>
          <a:blip r:embed="rId2"/>
          <a:stretch>
            <a:fillRect/>
          </a:stretch>
        </p:blipFill>
        <p:spPr>
          <a:xfrm>
            <a:off x="1749573" y="1108"/>
            <a:ext cx="9144000" cy="6858000"/>
          </a:xfrm>
          <a:prstGeom prst="rect">
            <a:avLst/>
          </a:prstGeom>
        </p:spPr>
      </p:pic>
      <p:sp>
        <p:nvSpPr>
          <p:cNvPr id="2" name="Title 1">
            <a:extLst>
              <a:ext uri="{FF2B5EF4-FFF2-40B4-BE49-F238E27FC236}">
                <a16:creationId xmlns:a16="http://schemas.microsoft.com/office/drawing/2014/main" id="{47284806-6098-18CF-19DF-1491A1F5CCE0}"/>
              </a:ext>
            </a:extLst>
          </p:cNvPr>
          <p:cNvSpPr>
            <a:spLocks noGrp="1"/>
          </p:cNvSpPr>
          <p:nvPr>
            <p:ph type="title"/>
          </p:nvPr>
        </p:nvSpPr>
        <p:spPr>
          <a:xfrm>
            <a:off x="640080" y="-2075413"/>
            <a:ext cx="7315200" cy="2075413"/>
          </a:xfrm>
        </p:spPr>
        <p:txBody>
          <a:bodyPr vert="horz" lIns="0" tIns="0" rIns="0" bIns="0" rtlCol="0" anchor="b" anchorCtr="0">
            <a:noAutofit/>
          </a:bodyPr>
          <a:lstStyle/>
          <a:p>
            <a:r>
              <a:rPr lang="en-US" dirty="0"/>
              <a:t>Evaluation instructions </a:t>
            </a:r>
          </a:p>
        </p:txBody>
      </p:sp>
    </p:spTree>
    <p:extLst>
      <p:ext uri="{BB962C8B-B14F-4D97-AF65-F5344CB8AC3E}">
        <p14:creationId xmlns:p14="http://schemas.microsoft.com/office/powerpoint/2010/main" val="148221251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1D3475-7F88-8B67-201D-78459371786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018D513-577D-BC99-984B-94625B4F31C5}"/>
              </a:ext>
            </a:extLst>
          </p:cNvPr>
          <p:cNvSpPr>
            <a:spLocks noGrp="1"/>
          </p:cNvSpPr>
          <p:nvPr>
            <p:ph type="title"/>
          </p:nvPr>
        </p:nvSpPr>
        <p:spPr/>
        <p:txBody>
          <a:bodyPr/>
          <a:lstStyle/>
          <a:p>
            <a:r>
              <a:rPr lang="en-US" err="1"/>
              <a:t>iSPARC</a:t>
            </a:r>
            <a:r>
              <a:rPr lang="en-US"/>
              <a:t> Technical Assistance Program</a:t>
            </a:r>
            <a:br>
              <a:rPr lang="en-US"/>
            </a:br>
            <a:br>
              <a:rPr lang="en-US"/>
            </a:br>
            <a:r>
              <a:rPr lang="en-US">
                <a:hlinkClick r:id="rId2">
                  <a:extLst>
                    <a:ext uri="{A12FA001-AC4F-418D-AE19-62706E023703}">
                      <ahyp:hlinkClr xmlns:ahyp="http://schemas.microsoft.com/office/drawing/2018/hyperlinkcolor" val="tx"/>
                    </a:ext>
                  </a:extLst>
                </a:hlinkClick>
              </a:rPr>
              <a:t>www.umassmed.edu/sparc/sparc-ta/</a:t>
            </a:r>
            <a:br>
              <a:rPr lang="en-US"/>
            </a:br>
            <a:endParaRPr lang="en-US"/>
          </a:p>
        </p:txBody>
      </p:sp>
      <p:pic>
        <p:nvPicPr>
          <p:cNvPr id="12" name="Picture 11" descr="QR code that takes to you the iSPARC TA webpage&#10;&#10;https://www.umassmed.edu/sparc/sparc-ta/">
            <a:extLst>
              <a:ext uri="{FF2B5EF4-FFF2-40B4-BE49-F238E27FC236}">
                <a16:creationId xmlns:a16="http://schemas.microsoft.com/office/drawing/2014/main" id="{55E4167A-5342-591B-2218-5D8EE2F9BEBD}"/>
              </a:ext>
            </a:extLst>
          </p:cNvPr>
          <p:cNvPicPr>
            <a:picLocks noChangeAspect="1"/>
          </p:cNvPicPr>
          <p:nvPr/>
        </p:nvPicPr>
        <p:blipFill>
          <a:blip r:embed="rId3"/>
          <a:stretch>
            <a:fillRect/>
          </a:stretch>
        </p:blipFill>
        <p:spPr>
          <a:xfrm>
            <a:off x="583722" y="4295956"/>
            <a:ext cx="2419770" cy="2419770"/>
          </a:xfrm>
          <a:prstGeom prst="rect">
            <a:avLst/>
          </a:prstGeom>
        </p:spPr>
      </p:pic>
      <p:pic>
        <p:nvPicPr>
          <p:cNvPr id="10" name="Picture 9" descr="screenshot of the iSPARC website top banner which shows the UMass Chan logo, the iSPARC logo and navigation bar: About, Community Engagement, Areas of Research, Publications and Products, Our New and TA Program">
            <a:extLst>
              <a:ext uri="{FF2B5EF4-FFF2-40B4-BE49-F238E27FC236}">
                <a16:creationId xmlns:a16="http://schemas.microsoft.com/office/drawing/2014/main" id="{8C5F3E34-EFF1-917F-BC6E-74DD84351D4D}"/>
              </a:ext>
            </a:extLst>
          </p:cNvPr>
          <p:cNvPicPr>
            <a:picLocks noChangeAspect="1"/>
          </p:cNvPicPr>
          <p:nvPr/>
        </p:nvPicPr>
        <p:blipFill>
          <a:blip r:embed="rId4"/>
          <a:stretch>
            <a:fillRect/>
          </a:stretch>
        </p:blipFill>
        <p:spPr>
          <a:xfrm>
            <a:off x="3648970" y="1"/>
            <a:ext cx="8543030" cy="1259537"/>
          </a:xfrm>
          <a:prstGeom prst="rect">
            <a:avLst/>
          </a:prstGeom>
        </p:spPr>
      </p:pic>
      <p:pic>
        <p:nvPicPr>
          <p:cNvPr id="7" name="Picture 6" descr="screenshot of TA webpage subheading:&#10;&#10;Technical Assistance and Consultation Program&#10;This iSPARC program is responsible for providing basic and intensive technical assistance (TA) services to the Massachusetts Department of Mental Health (DMH) and its contracted providers. See our resources and technical assistance request form below.">
            <a:extLst>
              <a:ext uri="{FF2B5EF4-FFF2-40B4-BE49-F238E27FC236}">
                <a16:creationId xmlns:a16="http://schemas.microsoft.com/office/drawing/2014/main" id="{66952904-D4F7-8CB1-91C9-2A57ECDAC9F0}"/>
              </a:ext>
            </a:extLst>
          </p:cNvPr>
          <p:cNvPicPr>
            <a:picLocks noChangeAspect="1"/>
          </p:cNvPicPr>
          <p:nvPr/>
        </p:nvPicPr>
        <p:blipFill>
          <a:blip r:embed="rId5"/>
          <a:stretch>
            <a:fillRect/>
          </a:stretch>
        </p:blipFill>
        <p:spPr>
          <a:xfrm>
            <a:off x="3659166" y="1259537"/>
            <a:ext cx="8532834" cy="692144"/>
          </a:xfrm>
          <a:prstGeom prst="rect">
            <a:avLst/>
          </a:prstGeom>
        </p:spPr>
      </p:pic>
      <p:pic>
        <p:nvPicPr>
          <p:cNvPr id="4" name="Picture 3" descr="screenshot of TA webpage TA Request Form">
            <a:extLst>
              <a:ext uri="{FF2B5EF4-FFF2-40B4-BE49-F238E27FC236}">
                <a16:creationId xmlns:a16="http://schemas.microsoft.com/office/drawing/2014/main" id="{021DD34D-9B0D-044D-4190-B89621210292}"/>
              </a:ext>
            </a:extLst>
          </p:cNvPr>
          <p:cNvPicPr>
            <a:picLocks noChangeAspect="1"/>
          </p:cNvPicPr>
          <p:nvPr/>
        </p:nvPicPr>
        <p:blipFill>
          <a:blip r:embed="rId6"/>
          <a:stretch>
            <a:fillRect/>
          </a:stretch>
        </p:blipFill>
        <p:spPr>
          <a:xfrm>
            <a:off x="3659166" y="1951682"/>
            <a:ext cx="8532834" cy="4906319"/>
          </a:xfrm>
          <a:prstGeom prst="rect">
            <a:avLst/>
          </a:prstGeom>
        </p:spPr>
      </p:pic>
    </p:spTree>
    <p:extLst>
      <p:ext uri="{BB962C8B-B14F-4D97-AF65-F5344CB8AC3E}">
        <p14:creationId xmlns:p14="http://schemas.microsoft.com/office/powerpoint/2010/main" val="29925127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FC20A4-AE87-5D7A-213B-DD8E8E4B4444}"/>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2720D64C-6F5F-939A-9656-2050C664F8A7}"/>
              </a:ext>
            </a:extLst>
          </p:cNvPr>
          <p:cNvSpPr>
            <a:spLocks noGrp="1"/>
          </p:cNvSpPr>
          <p:nvPr>
            <p:ph type="title"/>
          </p:nvPr>
        </p:nvSpPr>
        <p:spPr>
          <a:xfrm>
            <a:off x="406400" y="1803400"/>
            <a:ext cx="9296400" cy="2075413"/>
          </a:xfrm>
        </p:spPr>
        <p:txBody>
          <a:bodyPr vert="horz" lIns="0" tIns="0" rIns="0" bIns="0" rtlCol="0" anchor="b" anchorCtr="0">
            <a:noAutofit/>
          </a:bodyPr>
          <a:lstStyle/>
          <a:p>
            <a:r>
              <a:rPr lang="en-US"/>
              <a:t>Thank you for attending!</a:t>
            </a:r>
          </a:p>
        </p:txBody>
      </p:sp>
    </p:spTree>
    <p:extLst>
      <p:ext uri="{BB962C8B-B14F-4D97-AF65-F5344CB8AC3E}">
        <p14:creationId xmlns:p14="http://schemas.microsoft.com/office/powerpoint/2010/main" val="41971970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6D9C96-4B6A-BF82-DFD3-6BEE3F8FCB3E}"/>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DE24CFFB-785C-9C2E-A5E4-5752227B50D0}"/>
              </a:ext>
            </a:extLst>
          </p:cNvPr>
          <p:cNvSpPr>
            <a:spLocks noGrp="1"/>
          </p:cNvSpPr>
          <p:nvPr>
            <p:ph type="title"/>
          </p:nvPr>
        </p:nvSpPr>
        <p:spPr/>
        <p:txBody>
          <a:bodyPr/>
          <a:lstStyle/>
          <a:p>
            <a:r>
              <a:rPr lang="en-US"/>
              <a:t>Continuing Education Units (CEUs)</a:t>
            </a:r>
          </a:p>
        </p:txBody>
      </p:sp>
      <p:sp>
        <p:nvSpPr>
          <p:cNvPr id="3" name="TextBox 2">
            <a:extLst>
              <a:ext uri="{FF2B5EF4-FFF2-40B4-BE49-F238E27FC236}">
                <a16:creationId xmlns:a16="http://schemas.microsoft.com/office/drawing/2014/main" id="{A365C156-F372-5C5D-19FA-C9593432AF6D}"/>
              </a:ext>
            </a:extLst>
          </p:cNvPr>
          <p:cNvSpPr txBox="1"/>
          <p:nvPr/>
        </p:nvSpPr>
        <p:spPr>
          <a:xfrm>
            <a:off x="711200" y="1396085"/>
            <a:ext cx="11074400" cy="3755452"/>
          </a:xfrm>
          <a:prstGeom prst="rect">
            <a:avLst/>
          </a:prstGeom>
          <a:noFill/>
        </p:spPr>
        <p:txBody>
          <a:bodyPr wrap="square" lIns="60960" tIns="30480" rIns="60960" bIns="30480" rtlCol="0" anchor="t">
            <a:spAutoFit/>
          </a:bodyPr>
          <a:lstStyle/>
          <a:p>
            <a:pPr defTabSz="609630"/>
            <a:r>
              <a:rPr lang="en-US" sz="2667">
                <a:solidFill>
                  <a:srgbClr val="000000"/>
                </a:solidFill>
                <a:latin typeface="Calibri" panose="020F0502020204030204" pitchFamily="34" charset="0"/>
                <a:cs typeface="Calibri" panose="020F0502020204030204" pitchFamily="34" charset="0"/>
              </a:rPr>
              <a:t>CEUs are being offered for:</a:t>
            </a:r>
          </a:p>
          <a:p>
            <a:pPr defTabSz="609630"/>
            <a:endParaRPr lang="en-US" sz="2667">
              <a:solidFill>
                <a:srgbClr val="000000"/>
              </a:solidFill>
              <a:latin typeface="Calibri"/>
              <a:ea typeface="Calibri"/>
              <a:cs typeface="Calibri"/>
            </a:endParaRPr>
          </a:p>
          <a:p>
            <a:pPr marL="304815" lvl="1" defTabSz="609630">
              <a:buFont typeface="Courier New" panose="02070309020205020404" pitchFamily="49" charset="0"/>
              <a:buChar char="o"/>
            </a:pPr>
            <a:r>
              <a:rPr lang="en-US" sz="2667">
                <a:solidFill>
                  <a:srgbClr val="000000"/>
                </a:solidFill>
                <a:latin typeface="Calibri"/>
                <a:ea typeface="Calibri"/>
                <a:cs typeface="Calibri"/>
              </a:rPr>
              <a:t>  Psychologists</a:t>
            </a:r>
          </a:p>
          <a:p>
            <a:pPr marL="304815" lvl="1" defTabSz="609630">
              <a:buFont typeface="Courier New" panose="02070309020205020404" pitchFamily="49" charset="0"/>
              <a:buChar char="o"/>
            </a:pPr>
            <a:r>
              <a:rPr lang="en-US" sz="2667">
                <a:solidFill>
                  <a:srgbClr val="000000"/>
                </a:solidFill>
                <a:latin typeface="Calibri"/>
                <a:ea typeface="Calibri"/>
                <a:cs typeface="Calibri"/>
              </a:rPr>
              <a:t>  Nurses </a:t>
            </a:r>
          </a:p>
          <a:p>
            <a:pPr marL="304815" lvl="1" defTabSz="609630">
              <a:buFont typeface="Courier New" panose="02070309020205020404" pitchFamily="49" charset="0"/>
              <a:buChar char="o"/>
            </a:pPr>
            <a:r>
              <a:rPr lang="en-US" sz="2667">
                <a:solidFill>
                  <a:srgbClr val="000000"/>
                </a:solidFill>
                <a:latin typeface="Calibri"/>
                <a:ea typeface="Calibri"/>
                <a:cs typeface="Calibri"/>
              </a:rPr>
              <a:t>  Social Workers</a:t>
            </a:r>
          </a:p>
          <a:p>
            <a:pPr marL="304815" lvl="1" defTabSz="609630">
              <a:buFont typeface="Courier New" panose="02070309020205020404" pitchFamily="49" charset="0"/>
              <a:buChar char="o"/>
            </a:pPr>
            <a:r>
              <a:rPr lang="en-US" sz="2667">
                <a:solidFill>
                  <a:srgbClr val="000000"/>
                </a:solidFill>
                <a:latin typeface="Calibri"/>
                <a:ea typeface="Calibri"/>
                <a:cs typeface="Calibri"/>
              </a:rPr>
              <a:t>  Occupational Therapists</a:t>
            </a:r>
          </a:p>
          <a:p>
            <a:pPr marL="304815" lvl="1" defTabSz="609630">
              <a:buFont typeface="Courier New" panose="02070309020205020404" pitchFamily="49" charset="0"/>
              <a:buChar char="o"/>
            </a:pPr>
            <a:r>
              <a:rPr lang="en-US" sz="2667">
                <a:solidFill>
                  <a:srgbClr val="000000"/>
                </a:solidFill>
                <a:latin typeface="Calibri"/>
                <a:ea typeface="Calibri"/>
                <a:cs typeface="Calibri"/>
              </a:rPr>
              <a:t>  Licensed Mental Health Counselors</a:t>
            </a:r>
          </a:p>
          <a:p>
            <a:pPr defTabSz="609630"/>
            <a:endParaRPr lang="en-US" sz="2667">
              <a:solidFill>
                <a:srgbClr val="000000"/>
              </a:solidFill>
              <a:latin typeface="Calibri" panose="020F0502020204030204" pitchFamily="34" charset="0"/>
              <a:cs typeface="Calibri" panose="020F0502020204030204" pitchFamily="34" charset="0"/>
            </a:endParaRPr>
          </a:p>
          <a:p>
            <a:pPr defTabSz="609630"/>
            <a:r>
              <a:rPr lang="en-US" sz="2667">
                <a:solidFill>
                  <a:srgbClr val="000000"/>
                </a:solidFill>
                <a:latin typeface="Calibri" panose="020F0502020204030204" pitchFamily="34" charset="0"/>
                <a:cs typeface="Calibri" panose="020F0502020204030204" pitchFamily="34" charset="0"/>
              </a:rPr>
              <a:t>Email </a:t>
            </a:r>
            <a:r>
              <a:rPr lang="en-US" sz="2667">
                <a:solidFill>
                  <a:srgbClr val="000000"/>
                </a:solidFill>
                <a:latin typeface="Calibri" panose="020F0502020204030204" pitchFamily="34" charset="0"/>
                <a:cs typeface="Calibri" panose="020F0502020204030204" pitchFamily="34" charset="0"/>
                <a:hlinkClick r:id="rId2"/>
              </a:rPr>
              <a:t>dmh-ceap@mass.gov</a:t>
            </a:r>
            <a:r>
              <a:rPr lang="en-US" sz="2667">
                <a:solidFill>
                  <a:srgbClr val="000000"/>
                </a:solidFill>
                <a:latin typeface="Calibri" panose="020F0502020204030204" pitchFamily="34" charset="0"/>
                <a:cs typeface="Calibri" panose="020F0502020204030204" pitchFamily="34" charset="0"/>
              </a:rPr>
              <a:t> with any CEU questions/concerns.</a:t>
            </a:r>
          </a:p>
        </p:txBody>
      </p:sp>
    </p:spTree>
    <p:extLst>
      <p:ext uri="{BB962C8B-B14F-4D97-AF65-F5344CB8AC3E}">
        <p14:creationId xmlns:p14="http://schemas.microsoft.com/office/powerpoint/2010/main" val="822147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4D300C-4CC4-3570-46C0-A7D23498FE9B}"/>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6194A147-8F02-3183-2E29-0DA3585ED349}"/>
              </a:ext>
            </a:extLst>
          </p:cNvPr>
          <p:cNvSpPr>
            <a:spLocks noGrp="1"/>
          </p:cNvSpPr>
          <p:nvPr>
            <p:ph type="title"/>
          </p:nvPr>
        </p:nvSpPr>
        <p:spPr/>
        <p:txBody>
          <a:bodyPr/>
          <a:lstStyle/>
          <a:p>
            <a:r>
              <a:rPr lang="en-US" dirty="0"/>
              <a:t>Continuing Education Units (CEUs)</a:t>
            </a:r>
          </a:p>
        </p:txBody>
      </p:sp>
      <p:sp>
        <p:nvSpPr>
          <p:cNvPr id="2" name="TextBox 1">
            <a:extLst>
              <a:ext uri="{FF2B5EF4-FFF2-40B4-BE49-F238E27FC236}">
                <a16:creationId xmlns:a16="http://schemas.microsoft.com/office/drawing/2014/main" id="{AB5F17B6-FEFF-BA3D-08C9-E3CEF79DDAFD}"/>
              </a:ext>
            </a:extLst>
          </p:cNvPr>
          <p:cNvSpPr txBox="1"/>
          <p:nvPr/>
        </p:nvSpPr>
        <p:spPr>
          <a:xfrm>
            <a:off x="439496" y="1756748"/>
            <a:ext cx="11313009" cy="3755452"/>
          </a:xfrm>
          <a:prstGeom prst="rect">
            <a:avLst/>
          </a:prstGeom>
          <a:noFill/>
        </p:spPr>
        <p:txBody>
          <a:bodyPr wrap="square" lIns="60960" tIns="30480" rIns="60960" bIns="30480" rtlCol="0" anchor="t">
            <a:spAutoFit/>
          </a:bodyPr>
          <a:lstStyle/>
          <a:p>
            <a:pPr defTabSz="609630"/>
            <a:r>
              <a:rPr lang="en-US" sz="2667">
                <a:solidFill>
                  <a:srgbClr val="000000"/>
                </a:solidFill>
                <a:latin typeface="Calibri" panose="020F0502020204030204" pitchFamily="34" charset="0"/>
                <a:cs typeface="Calibri" panose="020F0502020204030204" pitchFamily="34" charset="0"/>
              </a:rPr>
              <a:t>To receive continuing education credits for this event, participants </a:t>
            </a:r>
            <a:r>
              <a:rPr lang="en-US" sz="2667" b="1">
                <a:solidFill>
                  <a:srgbClr val="000000"/>
                </a:solidFill>
                <a:latin typeface="Calibri" panose="020F0502020204030204" pitchFamily="34" charset="0"/>
                <a:cs typeface="Calibri" panose="020F0502020204030204" pitchFamily="34" charset="0"/>
              </a:rPr>
              <a:t>MUST</a:t>
            </a:r>
            <a:r>
              <a:rPr lang="en-US" sz="2667">
                <a:solidFill>
                  <a:srgbClr val="000000"/>
                </a:solidFill>
                <a:latin typeface="Calibri" panose="020F0502020204030204" pitchFamily="34" charset="0"/>
                <a:cs typeface="Calibri" panose="020F0502020204030204" pitchFamily="34" charset="0"/>
              </a:rPr>
              <a:t>:</a:t>
            </a:r>
          </a:p>
          <a:p>
            <a:pPr defTabSz="609630"/>
            <a:endParaRPr lang="en-US" sz="2667">
              <a:solidFill>
                <a:srgbClr val="000000"/>
              </a:solidFill>
              <a:latin typeface="Calibri"/>
              <a:ea typeface="Calibri"/>
              <a:cs typeface="Calibri"/>
            </a:endParaRPr>
          </a:p>
          <a:p>
            <a:pPr marL="914446" lvl="1" indent="-342917" defTabSz="609630">
              <a:buFont typeface="Arial" panose="02070309020205020404" pitchFamily="49" charset="0"/>
              <a:buChar char="•"/>
            </a:pPr>
            <a:r>
              <a:rPr lang="en-US" sz="2667">
                <a:solidFill>
                  <a:srgbClr val="000000"/>
                </a:solidFill>
                <a:latin typeface="Calibri"/>
                <a:ea typeface="Calibri"/>
                <a:cs typeface="Calibri"/>
              </a:rPr>
              <a:t>Join the conference on Zoom with </a:t>
            </a:r>
            <a:r>
              <a:rPr lang="en-US" sz="2667" b="1">
                <a:solidFill>
                  <a:srgbClr val="000000"/>
                </a:solidFill>
                <a:latin typeface="Calibri"/>
                <a:ea typeface="Calibri"/>
                <a:cs typeface="Calibri"/>
              </a:rPr>
              <a:t>your full name</a:t>
            </a:r>
            <a:r>
              <a:rPr lang="en-US" sz="2667">
                <a:solidFill>
                  <a:srgbClr val="000000"/>
                </a:solidFill>
                <a:latin typeface="Calibri"/>
                <a:ea typeface="Calibri"/>
                <a:cs typeface="Calibri"/>
              </a:rPr>
              <a:t> displayed </a:t>
            </a:r>
            <a:r>
              <a:rPr lang="en-US" sz="2000">
                <a:solidFill>
                  <a:srgbClr val="000000"/>
                </a:solidFill>
                <a:latin typeface="Calibri"/>
                <a:ea typeface="Calibri"/>
                <a:cs typeface="Calibri"/>
              </a:rPr>
              <a:t>(individuals who only join by phone will not be eligible to receive CEUs)</a:t>
            </a:r>
            <a:r>
              <a:rPr lang="en-US" sz="2667">
                <a:solidFill>
                  <a:srgbClr val="000000"/>
                </a:solidFill>
                <a:latin typeface="Calibri"/>
                <a:ea typeface="Calibri"/>
                <a:cs typeface="Calibri"/>
              </a:rPr>
              <a:t>.</a:t>
            </a:r>
          </a:p>
          <a:p>
            <a:pPr marL="914446" lvl="1" indent="-342917" defTabSz="609630">
              <a:buFont typeface="Arial" panose="02070309020205020404" pitchFamily="49" charset="0"/>
              <a:buChar char="•"/>
            </a:pPr>
            <a:r>
              <a:rPr lang="en-US" sz="2667">
                <a:solidFill>
                  <a:srgbClr val="000000"/>
                </a:solidFill>
                <a:latin typeface="Calibri"/>
                <a:ea typeface="Calibri"/>
                <a:cs typeface="Calibri"/>
              </a:rPr>
              <a:t>Attend the </a:t>
            </a:r>
            <a:r>
              <a:rPr lang="en-US" sz="2667" b="1">
                <a:solidFill>
                  <a:srgbClr val="000000"/>
                </a:solidFill>
                <a:latin typeface="Calibri"/>
                <a:ea typeface="Calibri"/>
                <a:cs typeface="Calibri"/>
              </a:rPr>
              <a:t>entire</a:t>
            </a:r>
            <a:r>
              <a:rPr lang="en-US" sz="2667">
                <a:solidFill>
                  <a:srgbClr val="000000"/>
                </a:solidFill>
                <a:latin typeface="Calibri"/>
                <a:ea typeface="Calibri"/>
                <a:cs typeface="Calibri"/>
              </a:rPr>
              <a:t> program.</a:t>
            </a:r>
          </a:p>
          <a:p>
            <a:pPr marL="914446" lvl="1" indent="-342917" defTabSz="609630">
              <a:buFont typeface="Arial" panose="02070309020205020404" pitchFamily="49" charset="0"/>
              <a:buChar char="•"/>
            </a:pPr>
            <a:r>
              <a:rPr lang="en-US" sz="2667">
                <a:solidFill>
                  <a:srgbClr val="000000"/>
                </a:solidFill>
                <a:latin typeface="Calibri"/>
                <a:ea typeface="Calibri"/>
                <a:cs typeface="Calibri"/>
              </a:rPr>
              <a:t>Complete an </a:t>
            </a:r>
            <a:r>
              <a:rPr lang="en-US" sz="2667" b="1">
                <a:solidFill>
                  <a:srgbClr val="000000"/>
                </a:solidFill>
                <a:latin typeface="Calibri"/>
                <a:ea typeface="Calibri"/>
                <a:cs typeface="Calibri"/>
              </a:rPr>
              <a:t>evaluation</a:t>
            </a:r>
            <a:r>
              <a:rPr lang="en-US" sz="2667">
                <a:solidFill>
                  <a:srgbClr val="000000"/>
                </a:solidFill>
                <a:latin typeface="Calibri"/>
                <a:ea typeface="Calibri"/>
                <a:cs typeface="Calibri"/>
              </a:rPr>
              <a:t> upon the conclusion of the program.</a:t>
            </a:r>
          </a:p>
          <a:p>
            <a:pPr defTabSz="609630"/>
            <a:endParaRPr lang="en-US" sz="2667">
              <a:solidFill>
                <a:srgbClr val="000000"/>
              </a:solidFill>
              <a:latin typeface="Calibri" panose="020F0502020204030204" pitchFamily="34" charset="0"/>
              <a:cs typeface="Calibri" panose="020F0502020204030204" pitchFamily="34" charset="0"/>
            </a:endParaRPr>
          </a:p>
          <a:p>
            <a:pPr defTabSz="609630"/>
            <a:r>
              <a:rPr lang="en-US" sz="2667">
                <a:solidFill>
                  <a:srgbClr val="000000"/>
                </a:solidFill>
                <a:latin typeface="Calibri" panose="020F0502020204030204" pitchFamily="34" charset="0"/>
                <a:cs typeface="Calibri" panose="020F0502020204030204" pitchFamily="34" charset="0"/>
              </a:rPr>
              <a:t>Link and a QR code to the evaluation will be shared near the end of the conference.</a:t>
            </a:r>
          </a:p>
        </p:txBody>
      </p:sp>
    </p:spTree>
    <p:extLst>
      <p:ext uri="{BB962C8B-B14F-4D97-AF65-F5344CB8AC3E}">
        <p14:creationId xmlns:p14="http://schemas.microsoft.com/office/powerpoint/2010/main" val="32023609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1BB12A-572D-097D-80BC-6FBB6FACB3E4}"/>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54FE8668-ED29-21D2-0B05-382D1CE8F3ED}"/>
              </a:ext>
            </a:extLst>
          </p:cNvPr>
          <p:cNvSpPr>
            <a:spLocks noGrp="1"/>
          </p:cNvSpPr>
          <p:nvPr>
            <p:ph type="title"/>
          </p:nvPr>
        </p:nvSpPr>
        <p:spPr/>
        <p:txBody>
          <a:bodyPr/>
          <a:lstStyle/>
          <a:p>
            <a:r>
              <a:rPr lang="en-US"/>
              <a:t>Continuing Medical Education (CME)</a:t>
            </a:r>
          </a:p>
        </p:txBody>
      </p:sp>
      <p:sp>
        <p:nvSpPr>
          <p:cNvPr id="3" name="TextBox 2">
            <a:extLst>
              <a:ext uri="{FF2B5EF4-FFF2-40B4-BE49-F238E27FC236}">
                <a16:creationId xmlns:a16="http://schemas.microsoft.com/office/drawing/2014/main" id="{E6933195-0272-F723-D281-E58A243E8E62}"/>
              </a:ext>
            </a:extLst>
          </p:cNvPr>
          <p:cNvSpPr txBox="1"/>
          <p:nvPr/>
        </p:nvSpPr>
        <p:spPr>
          <a:xfrm>
            <a:off x="236296" y="1244600"/>
            <a:ext cx="11719409" cy="4985980"/>
          </a:xfrm>
          <a:prstGeom prst="rect">
            <a:avLst/>
          </a:prstGeom>
          <a:noFill/>
        </p:spPr>
        <p:txBody>
          <a:bodyPr wrap="square" lIns="60960" tIns="30480" rIns="60960" bIns="30480" rtlCol="0" anchor="t">
            <a:spAutoFit/>
          </a:bodyPr>
          <a:lstStyle/>
          <a:p>
            <a:pPr marL="151984" indent="-151984" defTabSz="609630"/>
            <a:r>
              <a:rPr lang="en-US" sz="2000" b="1">
                <a:solidFill>
                  <a:srgbClr val="000000"/>
                </a:solidFill>
                <a:latin typeface="Calibri" panose="020F0502020204030204" pitchFamily="34" charset="0"/>
                <a:cs typeface="Calibri" panose="020F0502020204030204" pitchFamily="34" charset="0"/>
              </a:rPr>
              <a:t>CME Accreditation Statement: </a:t>
            </a:r>
            <a:r>
              <a:rPr lang="en-US" sz="2000">
                <a:solidFill>
                  <a:srgbClr val="000000"/>
                </a:solidFill>
                <a:latin typeface="Calibri" panose="020F0502020204030204" pitchFamily="34" charset="0"/>
                <a:cs typeface="Calibri" panose="020F0502020204030204" pitchFamily="34" charset="0"/>
              </a:rPr>
              <a:t>The University of Massachusetts Chan Medical School is accredited by the Accreditation Council for Continuing Medical Education to provide continuing medical education for physicians.</a:t>
            </a:r>
          </a:p>
          <a:p>
            <a:pPr marL="151984" indent="-151984" defTabSz="609630"/>
            <a:endParaRPr lang="en-US" sz="2000" b="1">
              <a:solidFill>
                <a:srgbClr val="000000"/>
              </a:solidFill>
              <a:latin typeface="Calibri" panose="020F0502020204030204" pitchFamily="34" charset="0"/>
              <a:cs typeface="Calibri" panose="020F0502020204030204" pitchFamily="34" charset="0"/>
            </a:endParaRPr>
          </a:p>
          <a:p>
            <a:pPr marL="151984" indent="-151984" defTabSz="609630"/>
            <a:r>
              <a:rPr lang="en-US" sz="2000" b="1">
                <a:solidFill>
                  <a:srgbClr val="000000"/>
                </a:solidFill>
                <a:latin typeface="Calibri"/>
                <a:ea typeface="Calibri"/>
                <a:cs typeface="Calibri"/>
              </a:rPr>
              <a:t>Designation Statement: </a:t>
            </a:r>
            <a:r>
              <a:rPr lang="en-US" sz="2000">
                <a:solidFill>
                  <a:srgbClr val="000000"/>
                </a:solidFill>
                <a:latin typeface="Calibri"/>
                <a:ea typeface="Calibri"/>
                <a:cs typeface="Calibri"/>
              </a:rPr>
              <a:t>The University of Massachusetts Chan Medical School designates this live activity for a maximum of 4 AMA PRA Category 1 Credit(s)™.  Physicians should claim only credit commensurate with the extent of their participation in the activity.</a:t>
            </a:r>
          </a:p>
          <a:p>
            <a:pPr marL="151984" indent="-151984" defTabSz="609630"/>
            <a:endParaRPr lang="en-US" sz="2000">
              <a:solidFill>
                <a:srgbClr val="000000"/>
              </a:solidFill>
              <a:latin typeface="Calibri" panose="020F0502020204030204" pitchFamily="34" charset="0"/>
              <a:cs typeface="Calibri" panose="020F0502020204030204" pitchFamily="34" charset="0"/>
            </a:endParaRPr>
          </a:p>
          <a:p>
            <a:pPr marL="151984" indent="-151984" defTabSz="609630"/>
            <a:r>
              <a:rPr lang="en-US" sz="2000">
                <a:solidFill>
                  <a:srgbClr val="000000"/>
                </a:solidFill>
                <a:latin typeface="Calibri" panose="020F0502020204030204" pitchFamily="34" charset="0"/>
                <a:cs typeface="Calibri" panose="020F0502020204030204" pitchFamily="34" charset="0"/>
              </a:rPr>
              <a:t>To receive continuing education credits for this event, participants </a:t>
            </a:r>
            <a:r>
              <a:rPr lang="en-US" sz="2000" b="1">
                <a:solidFill>
                  <a:srgbClr val="000000"/>
                </a:solidFill>
                <a:latin typeface="Calibri" panose="020F0502020204030204" pitchFamily="34" charset="0"/>
                <a:cs typeface="Calibri" panose="020F0502020204030204" pitchFamily="34" charset="0"/>
              </a:rPr>
              <a:t>MUST</a:t>
            </a:r>
            <a:r>
              <a:rPr lang="en-US" sz="2000">
                <a:solidFill>
                  <a:srgbClr val="000000"/>
                </a:solidFill>
                <a:latin typeface="Calibri" panose="020F0502020204030204" pitchFamily="34" charset="0"/>
                <a:cs typeface="Calibri" panose="020F0502020204030204" pitchFamily="34" charset="0"/>
              </a:rPr>
              <a:t>:</a:t>
            </a:r>
          </a:p>
          <a:p>
            <a:pPr marL="914446" lvl="1" indent="-304815" defTabSz="609630">
              <a:buFont typeface="Arial"/>
              <a:buChar char="•"/>
            </a:pPr>
            <a:r>
              <a:rPr lang="en-US" sz="2000">
                <a:solidFill>
                  <a:srgbClr val="000000"/>
                </a:solidFill>
                <a:latin typeface="Calibri"/>
                <a:ea typeface="Calibri"/>
                <a:cs typeface="Calibri"/>
              </a:rPr>
              <a:t> Join the conference on Zoom with </a:t>
            </a:r>
            <a:r>
              <a:rPr lang="en-US" sz="2000" b="1">
                <a:solidFill>
                  <a:srgbClr val="000000"/>
                </a:solidFill>
                <a:latin typeface="Calibri"/>
                <a:ea typeface="Calibri"/>
                <a:cs typeface="Calibri"/>
              </a:rPr>
              <a:t>your full name</a:t>
            </a:r>
            <a:r>
              <a:rPr lang="en-US" sz="2000">
                <a:solidFill>
                  <a:srgbClr val="000000"/>
                </a:solidFill>
                <a:latin typeface="Calibri"/>
                <a:ea typeface="Calibri"/>
                <a:cs typeface="Calibri"/>
              </a:rPr>
              <a:t> (individuals who only join by phone will not be eligible to receive CEUs).</a:t>
            </a:r>
          </a:p>
          <a:p>
            <a:pPr marL="914446" lvl="1" indent="-304815" defTabSz="609630">
              <a:buFont typeface="Arial"/>
              <a:buChar char="•"/>
            </a:pPr>
            <a:r>
              <a:rPr lang="en-US" sz="2000">
                <a:solidFill>
                  <a:srgbClr val="000000"/>
                </a:solidFill>
                <a:latin typeface="Calibri"/>
                <a:ea typeface="Calibri"/>
                <a:cs typeface="Calibri"/>
              </a:rPr>
              <a:t> Attend the </a:t>
            </a:r>
            <a:r>
              <a:rPr lang="en-US" sz="2000" b="1">
                <a:solidFill>
                  <a:srgbClr val="000000"/>
                </a:solidFill>
                <a:latin typeface="Calibri"/>
                <a:ea typeface="Calibri"/>
                <a:cs typeface="Calibri"/>
              </a:rPr>
              <a:t>entire</a:t>
            </a:r>
            <a:r>
              <a:rPr lang="en-US" sz="2000">
                <a:solidFill>
                  <a:srgbClr val="000000"/>
                </a:solidFill>
                <a:latin typeface="Calibri"/>
                <a:ea typeface="Calibri"/>
                <a:cs typeface="Calibri"/>
              </a:rPr>
              <a:t> program.</a:t>
            </a:r>
          </a:p>
          <a:p>
            <a:pPr marL="914446" lvl="1" indent="-304815" defTabSz="609630">
              <a:buFont typeface="Arial"/>
              <a:buChar char="•"/>
            </a:pPr>
            <a:r>
              <a:rPr lang="en-US" sz="2000">
                <a:solidFill>
                  <a:srgbClr val="000000"/>
                </a:solidFill>
                <a:latin typeface="Calibri"/>
                <a:ea typeface="Calibri"/>
                <a:cs typeface="Calibri"/>
              </a:rPr>
              <a:t> Complete an </a:t>
            </a:r>
            <a:r>
              <a:rPr lang="en-US" sz="2000" b="1">
                <a:solidFill>
                  <a:srgbClr val="000000"/>
                </a:solidFill>
                <a:latin typeface="Calibri"/>
                <a:ea typeface="Calibri"/>
                <a:cs typeface="Calibri"/>
              </a:rPr>
              <a:t>evaluation</a:t>
            </a:r>
            <a:r>
              <a:rPr lang="en-US" sz="2000">
                <a:solidFill>
                  <a:srgbClr val="000000"/>
                </a:solidFill>
                <a:latin typeface="Calibri"/>
                <a:ea typeface="Calibri"/>
                <a:cs typeface="Calibri"/>
              </a:rPr>
              <a:t> upon the conclusion of the program.</a:t>
            </a:r>
          </a:p>
          <a:p>
            <a:pPr marL="456800" lvl="1" indent="-151984" defTabSz="609630">
              <a:buFont typeface="Arial" panose="02070309020205020404" pitchFamily="49" charset="0"/>
              <a:buChar char="•"/>
            </a:pPr>
            <a:endParaRPr lang="en-US" sz="200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151984" indent="-151984" defTabSz="609630"/>
            <a:r>
              <a:rPr lang="en-US" sz="2000">
                <a:solidFill>
                  <a:srgbClr val="000000"/>
                </a:solidFill>
                <a:latin typeface="Calibri" panose="020F0502020204030204" pitchFamily="34" charset="0"/>
                <a:cs typeface="Calibri" panose="020F0502020204030204" pitchFamily="34" charset="0"/>
              </a:rPr>
              <a:t>Link and a QR code to the evaluation will be shared near the end of the conference.</a:t>
            </a:r>
          </a:p>
          <a:p>
            <a:pPr marL="151984" indent="-151984" defTabSz="609630"/>
            <a:endParaRPr lang="en-US" sz="2000">
              <a:solidFill>
                <a:srgbClr val="000000"/>
              </a:solidFill>
              <a:latin typeface="Calibri" panose="020F0502020204030204" pitchFamily="34" charset="0"/>
              <a:cs typeface="Calibri" panose="020F0502020204030204" pitchFamily="34" charset="0"/>
            </a:endParaRPr>
          </a:p>
          <a:p>
            <a:pPr marL="151984" indent="-151984" defTabSz="609630"/>
            <a:r>
              <a:rPr lang="en-US" sz="2000">
                <a:solidFill>
                  <a:srgbClr val="000000"/>
                </a:solidFill>
                <a:latin typeface="Calibri" panose="020F0502020204030204" pitchFamily="34" charset="0"/>
                <a:cs typeface="Calibri" panose="020F0502020204030204" pitchFamily="34" charset="0"/>
              </a:rPr>
              <a:t>For all CME certificate inquiries, please email </a:t>
            </a:r>
            <a:r>
              <a:rPr lang="en-US" sz="2000">
                <a:solidFill>
                  <a:srgbClr val="000000"/>
                </a:solidFill>
                <a:latin typeface="Calibri" panose="020F0502020204030204" pitchFamily="34" charset="0"/>
                <a:cs typeface="Calibri" panose="020F0502020204030204" pitchFamily="34" charset="0"/>
                <a:hlinkClick r:id="rId2"/>
              </a:rPr>
              <a:t>continuing.education@umassmed.edu</a:t>
            </a:r>
            <a:r>
              <a:rPr lang="en-US" sz="2000">
                <a:solidFill>
                  <a:srgbClr val="000000"/>
                </a:solidFill>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3162450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686A462-C7FD-7CEF-52F3-15B69F1720F4}"/>
              </a:ext>
            </a:extLst>
          </p:cNvPr>
          <p:cNvSpPr>
            <a:spLocks noGrp="1"/>
          </p:cNvSpPr>
          <p:nvPr>
            <p:ph type="title"/>
          </p:nvPr>
        </p:nvSpPr>
        <p:spPr>
          <a:xfrm>
            <a:off x="221673" y="1143000"/>
            <a:ext cx="7315200" cy="2075413"/>
          </a:xfrm>
        </p:spPr>
        <p:txBody>
          <a:bodyPr vert="horz" lIns="0" tIns="0" rIns="0" bIns="0" rtlCol="0" anchor="b" anchorCtr="0">
            <a:noAutofit/>
          </a:bodyPr>
          <a:lstStyle/>
          <a:p>
            <a:r>
              <a:rPr lang="en-US"/>
              <a:t>Welcome</a:t>
            </a:r>
          </a:p>
        </p:txBody>
      </p:sp>
      <p:sp>
        <p:nvSpPr>
          <p:cNvPr id="4" name="TextBox 21">
            <a:extLst>
              <a:ext uri="{FF2B5EF4-FFF2-40B4-BE49-F238E27FC236}">
                <a16:creationId xmlns:a16="http://schemas.microsoft.com/office/drawing/2014/main" id="{80A4E25E-5675-350E-EA8B-24CB5EF8899E}"/>
              </a:ext>
            </a:extLst>
          </p:cNvPr>
          <p:cNvSpPr txBox="1"/>
          <p:nvPr/>
        </p:nvSpPr>
        <p:spPr>
          <a:xfrm>
            <a:off x="203200" y="3429000"/>
            <a:ext cx="12192000" cy="2154436"/>
          </a:xfrm>
          <a:prstGeom prst="rect">
            <a:avLst/>
          </a:prstGeom>
        </p:spPr>
        <p:txBody>
          <a:bodyPr wrap="square" lIns="0" tIns="0" rIns="0" bIns="0" rtlCol="0" anchor="t">
            <a:spAutoFit/>
          </a:bodyPr>
          <a:lstStyle/>
          <a:p>
            <a:pPr defTabSz="609630"/>
            <a:r>
              <a:rPr lang="en-GB" sz="2000" b="1">
                <a:solidFill>
                  <a:srgbClr val="FFFFFF"/>
                </a:solidFill>
                <a:latin typeface="Calibri"/>
                <a:ea typeface="Calibri"/>
                <a:cs typeface="Calibri"/>
              </a:rPr>
              <a:t>Cori Cather</a:t>
            </a:r>
            <a:r>
              <a:rPr lang="en-GB" sz="2000">
                <a:solidFill>
                  <a:srgbClr val="FFFFFF"/>
                </a:solidFill>
                <a:latin typeface="Calibri"/>
                <a:ea typeface="Calibri"/>
                <a:cs typeface="Calibri"/>
              </a:rPr>
              <a:t>, PhD, Associate Professor of Psychology, Harvard Medical School</a:t>
            </a:r>
          </a:p>
          <a:p>
            <a:pPr defTabSz="609630"/>
            <a:r>
              <a:rPr lang="en-GB" sz="2000">
                <a:solidFill>
                  <a:srgbClr val="FFFFFF"/>
                </a:solidFill>
                <a:latin typeface="Calibri"/>
                <a:ea typeface="Calibri"/>
                <a:cs typeface="Calibri"/>
              </a:rPr>
              <a:t>Director of MGH </a:t>
            </a:r>
            <a:r>
              <a:rPr lang="en-GB" sz="2000" err="1">
                <a:solidFill>
                  <a:srgbClr val="FFFFFF"/>
                </a:solidFill>
                <a:latin typeface="Calibri"/>
                <a:ea typeface="Calibri"/>
                <a:cs typeface="Calibri"/>
              </a:rPr>
              <a:t>Center</a:t>
            </a:r>
            <a:r>
              <a:rPr lang="en-GB" sz="2000">
                <a:solidFill>
                  <a:srgbClr val="FFFFFF"/>
                </a:solidFill>
                <a:latin typeface="Calibri"/>
                <a:ea typeface="Calibri"/>
                <a:cs typeface="Calibri"/>
              </a:rPr>
              <a:t> of Excellence for Psychosocial and Systemic Research</a:t>
            </a:r>
            <a:endParaRPr lang="en-GB" sz="2000">
              <a:solidFill>
                <a:srgbClr val="FFFFFF"/>
              </a:solidFill>
              <a:latin typeface="Calibri" panose="020F0502020204030204" pitchFamily="34" charset="0"/>
              <a:ea typeface="Calibri"/>
              <a:cs typeface="Calibri" panose="020F0502020204030204" pitchFamily="34" charset="0"/>
            </a:endParaRPr>
          </a:p>
          <a:p>
            <a:pPr defTabSz="609630"/>
            <a:endParaRPr lang="en-GB" sz="2000">
              <a:solidFill>
                <a:srgbClr val="FFFFFF"/>
              </a:solidFill>
              <a:latin typeface="Calibri"/>
              <a:ea typeface="Calibri"/>
              <a:cs typeface="Calibri"/>
            </a:endParaRPr>
          </a:p>
          <a:p>
            <a:pPr defTabSz="609630"/>
            <a:r>
              <a:rPr lang="en-GB" sz="2000" b="1">
                <a:solidFill>
                  <a:srgbClr val="FFFFFF"/>
                </a:solidFill>
                <a:latin typeface="Calibri"/>
                <a:ea typeface="Calibri"/>
                <a:cs typeface="Calibri"/>
              </a:rPr>
              <a:t>Megan Kelly</a:t>
            </a:r>
            <a:r>
              <a:rPr lang="en-GB" sz="2000">
                <a:solidFill>
                  <a:srgbClr val="FFFFFF"/>
                </a:solidFill>
                <a:latin typeface="Calibri"/>
                <a:ea typeface="Calibri"/>
                <a:cs typeface="Calibri"/>
              </a:rPr>
              <a:t>, PhD, Professor of Psychiatry and </a:t>
            </a:r>
            <a:r>
              <a:rPr lang="en-GB" sz="2000" err="1">
                <a:solidFill>
                  <a:srgbClr val="FFFFFF"/>
                </a:solidFill>
                <a:latin typeface="Calibri"/>
                <a:ea typeface="Calibri"/>
                <a:cs typeface="Calibri"/>
              </a:rPr>
              <a:t>Behavioral</a:t>
            </a:r>
            <a:r>
              <a:rPr lang="en-GB" sz="2000">
                <a:solidFill>
                  <a:srgbClr val="FFFFFF"/>
                </a:solidFill>
                <a:latin typeface="Calibri"/>
                <a:ea typeface="Calibri"/>
                <a:cs typeface="Calibri"/>
              </a:rPr>
              <a:t> Sciences,</a:t>
            </a:r>
          </a:p>
          <a:p>
            <a:pPr defTabSz="609630"/>
            <a:r>
              <a:rPr lang="en-GB" sz="2000">
                <a:solidFill>
                  <a:srgbClr val="FFFFFF"/>
                </a:solidFill>
                <a:latin typeface="Calibri"/>
                <a:ea typeface="Calibri"/>
                <a:cs typeface="Calibri"/>
              </a:rPr>
              <a:t>Director of the Implementation Science and Practice Advances </a:t>
            </a:r>
            <a:endParaRPr lang="en-US" sz="2000">
              <a:solidFill>
                <a:srgbClr val="000000"/>
              </a:solidFill>
              <a:latin typeface="Calibri"/>
              <a:ea typeface="Calibri"/>
              <a:cs typeface="Calibri"/>
            </a:endParaRPr>
          </a:p>
          <a:p>
            <a:pPr defTabSz="609630"/>
            <a:r>
              <a:rPr lang="en-GB" sz="2000">
                <a:solidFill>
                  <a:srgbClr val="FFFFFF"/>
                </a:solidFill>
                <a:latin typeface="Calibri"/>
                <a:ea typeface="Calibri"/>
                <a:cs typeface="Calibri"/>
              </a:rPr>
              <a:t>Research </a:t>
            </a:r>
            <a:r>
              <a:rPr lang="en-GB" sz="2000" err="1">
                <a:solidFill>
                  <a:srgbClr val="FFFFFF"/>
                </a:solidFill>
                <a:latin typeface="Calibri"/>
                <a:ea typeface="Calibri"/>
                <a:cs typeface="Calibri"/>
              </a:rPr>
              <a:t>Center</a:t>
            </a:r>
            <a:r>
              <a:rPr lang="en-GB" sz="2000">
                <a:solidFill>
                  <a:srgbClr val="FFFFFF"/>
                </a:solidFill>
                <a:latin typeface="Calibri"/>
                <a:ea typeface="Calibri"/>
                <a:cs typeface="Calibri"/>
              </a:rPr>
              <a:t> (</a:t>
            </a:r>
            <a:r>
              <a:rPr lang="en-GB" sz="2000" err="1">
                <a:solidFill>
                  <a:srgbClr val="FFFFFF"/>
                </a:solidFill>
                <a:latin typeface="Calibri"/>
                <a:ea typeface="Calibri"/>
                <a:cs typeface="Calibri"/>
              </a:rPr>
              <a:t>iSPARC</a:t>
            </a:r>
            <a:r>
              <a:rPr lang="en-GB" sz="2000">
                <a:solidFill>
                  <a:srgbClr val="FFFFFF"/>
                </a:solidFill>
                <a:latin typeface="Calibri"/>
                <a:ea typeface="Calibri"/>
                <a:cs typeface="Calibri"/>
              </a:rPr>
              <a:t>) , UMass Chan Medical School</a:t>
            </a:r>
            <a:endParaRPr lang="en-US" sz="2000">
              <a:solidFill>
                <a:srgbClr val="000000"/>
              </a:solidFill>
              <a:latin typeface="Calibri"/>
              <a:ea typeface="Calibri"/>
              <a:cs typeface="Calibri"/>
            </a:endParaRPr>
          </a:p>
          <a:p>
            <a:pPr defTabSz="609630"/>
            <a:endParaRPr lang="en-GB" sz="2000">
              <a:solidFill>
                <a:srgbClr val="FFFFFF"/>
              </a:solidFill>
              <a:latin typeface="Calibri"/>
              <a:ea typeface="Calibri"/>
              <a:cs typeface="Calibri"/>
            </a:endParaRPr>
          </a:p>
        </p:txBody>
      </p:sp>
    </p:spTree>
    <p:extLst>
      <p:ext uri="{BB962C8B-B14F-4D97-AF65-F5344CB8AC3E}">
        <p14:creationId xmlns:p14="http://schemas.microsoft.com/office/powerpoint/2010/main" val="37569728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A2CACD-309F-F37C-534C-35CBD94DD7AD}"/>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7DB92A9B-298B-332C-4F9C-53937EAD139E}"/>
              </a:ext>
            </a:extLst>
          </p:cNvPr>
          <p:cNvSpPr>
            <a:spLocks noGrp="1"/>
          </p:cNvSpPr>
          <p:nvPr>
            <p:ph type="title"/>
          </p:nvPr>
        </p:nvSpPr>
        <p:spPr>
          <a:xfrm>
            <a:off x="221673" y="1143000"/>
            <a:ext cx="7315200" cy="2075413"/>
          </a:xfrm>
        </p:spPr>
        <p:txBody>
          <a:bodyPr vert="horz" lIns="0" tIns="0" rIns="0" bIns="0" rtlCol="0" anchor="b" anchorCtr="0">
            <a:noAutofit/>
          </a:bodyPr>
          <a:lstStyle/>
          <a:p>
            <a:r>
              <a:rPr lang="en-US"/>
              <a:t>Opening Remarks</a:t>
            </a:r>
          </a:p>
        </p:txBody>
      </p:sp>
      <p:sp>
        <p:nvSpPr>
          <p:cNvPr id="4" name="TextBox 21">
            <a:extLst>
              <a:ext uri="{FF2B5EF4-FFF2-40B4-BE49-F238E27FC236}">
                <a16:creationId xmlns:a16="http://schemas.microsoft.com/office/drawing/2014/main" id="{9E4CB980-92D4-3D42-98E6-0400A13BAAD9}"/>
              </a:ext>
            </a:extLst>
          </p:cNvPr>
          <p:cNvSpPr txBox="1"/>
          <p:nvPr/>
        </p:nvSpPr>
        <p:spPr>
          <a:xfrm>
            <a:off x="221673" y="3352329"/>
            <a:ext cx="12192000" cy="574644"/>
          </a:xfrm>
          <a:prstGeom prst="rect">
            <a:avLst/>
          </a:prstGeom>
        </p:spPr>
        <p:txBody>
          <a:bodyPr wrap="square" lIns="0" tIns="0" rIns="0" bIns="0" rtlCol="0" anchor="t">
            <a:spAutoFit/>
          </a:bodyPr>
          <a:lstStyle/>
          <a:p>
            <a:pPr defTabSz="609630"/>
            <a:r>
              <a:rPr lang="en-GB" sz="1867" b="1">
                <a:solidFill>
                  <a:srgbClr val="FFFFFF"/>
                </a:solidFill>
                <a:latin typeface="Calibri" panose="020F0502020204030204" pitchFamily="34" charset="0"/>
                <a:cs typeface="Calibri" panose="020F0502020204030204" pitchFamily="34" charset="0"/>
              </a:rPr>
              <a:t>Emily Bailey</a:t>
            </a:r>
            <a:r>
              <a:rPr lang="en-GB" sz="1867">
                <a:solidFill>
                  <a:srgbClr val="FFFFFF"/>
                </a:solidFill>
                <a:latin typeface="Calibri" panose="020F0502020204030204" pitchFamily="34" charset="0"/>
                <a:cs typeface="Calibri" panose="020F0502020204030204" pitchFamily="34" charset="0"/>
              </a:rPr>
              <a:t>, LICSW</a:t>
            </a:r>
          </a:p>
          <a:p>
            <a:pPr defTabSz="609630"/>
            <a:r>
              <a:rPr lang="en-GB" sz="1867">
                <a:solidFill>
                  <a:srgbClr val="FFFFFF"/>
                </a:solidFill>
                <a:latin typeface="Calibri"/>
                <a:ea typeface="Calibri"/>
                <a:cs typeface="Calibri"/>
              </a:rPr>
              <a:t>Commissioner, Massachusetts Department of Mental Health​</a:t>
            </a:r>
            <a:endParaRPr lang="en-US" sz="1867">
              <a:solidFill>
                <a:srgbClr val="FFFFFF"/>
              </a:solidFill>
              <a:latin typeface="Calibri"/>
              <a:ea typeface="Calibri"/>
              <a:cs typeface="Calibri"/>
            </a:endParaRPr>
          </a:p>
        </p:txBody>
      </p:sp>
    </p:spTree>
    <p:extLst>
      <p:ext uri="{BB962C8B-B14F-4D97-AF65-F5344CB8AC3E}">
        <p14:creationId xmlns:p14="http://schemas.microsoft.com/office/powerpoint/2010/main" val="382711987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0cxCUTrzp..khx_FJMRB_g"/>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RetrospectVTI">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VTI" id="{ABE3C30C-0FC0-4450-828E-52DE70F1BCCB}" vid="{A6E2497D-935A-4CFD-B9FD-6DCB15FA68BF}"/>
    </a:ext>
  </a:extLst>
</a:theme>
</file>

<file path=ppt/theme/theme2.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GB PPT Template April 2025">
  <a:themeElements>
    <a:clrScheme name="Custom 9">
      <a:dk1>
        <a:srgbClr val="000000"/>
      </a:dk1>
      <a:lt1>
        <a:srgbClr val="FFFFFF"/>
      </a:lt1>
      <a:dk2>
        <a:srgbClr val="B0E3E2"/>
      </a:dk2>
      <a:lt2>
        <a:srgbClr val="ABB0AD"/>
      </a:lt2>
      <a:accent1>
        <a:srgbClr val="01828E"/>
      </a:accent1>
      <a:accent2>
        <a:srgbClr val="003A96"/>
      </a:accent2>
      <a:accent3>
        <a:srgbClr val="55B9D3"/>
      </a:accent3>
      <a:accent4>
        <a:srgbClr val="FFC83A"/>
      </a:accent4>
      <a:accent5>
        <a:srgbClr val="DF6D51"/>
      </a:accent5>
      <a:accent6>
        <a:srgbClr val="83D37F"/>
      </a:accent6>
      <a:hlink>
        <a:srgbClr val="204190"/>
      </a:hlink>
      <a:folHlink>
        <a:srgbClr val="8345BA"/>
      </a:folHlink>
    </a:clrScheme>
    <a:fontScheme name="MGB2">
      <a:majorFont>
        <a:latin typeface="Georgia"/>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17-06-MGB-PPT-Template  -  Repaired" id="{E8B860EA-91AE-4508-BC6F-F2A4834F86D7}" vid="{11670CF9-8852-420D-9B70-DB9B3D81C394}"/>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TotalTime>
  <Words>3703</Words>
  <Application>Microsoft Office PowerPoint</Application>
  <PresentationFormat>Widescreen</PresentationFormat>
  <Paragraphs>388</Paragraphs>
  <Slides>43</Slides>
  <Notes>11</Notes>
  <HiddenSlides>0</HiddenSlides>
  <MMClips>0</MMClips>
  <ScaleCrop>false</ScaleCrop>
  <HeadingPairs>
    <vt:vector size="8" baseType="variant">
      <vt:variant>
        <vt:lpstr>Fonts Used</vt:lpstr>
      </vt:variant>
      <vt:variant>
        <vt:i4>12</vt:i4>
      </vt:variant>
      <vt:variant>
        <vt:lpstr>Theme</vt:lpstr>
      </vt:variant>
      <vt:variant>
        <vt:i4>3</vt:i4>
      </vt:variant>
      <vt:variant>
        <vt:lpstr>Embedded OLE Servers</vt:lpstr>
      </vt:variant>
      <vt:variant>
        <vt:i4>1</vt:i4>
      </vt:variant>
      <vt:variant>
        <vt:lpstr>Slide Titles</vt:lpstr>
      </vt:variant>
      <vt:variant>
        <vt:i4>43</vt:i4>
      </vt:variant>
    </vt:vector>
  </HeadingPairs>
  <TitlesOfParts>
    <vt:vector size="59" baseType="lpstr">
      <vt:lpstr>Aptos</vt:lpstr>
      <vt:lpstr>Arial</vt:lpstr>
      <vt:lpstr>Calibri</vt:lpstr>
      <vt:lpstr>Calibri Light</vt:lpstr>
      <vt:lpstr>Courier New</vt:lpstr>
      <vt:lpstr>Georgia</vt:lpstr>
      <vt:lpstr>Noto Sans</vt:lpstr>
      <vt:lpstr>Symbol</vt:lpstr>
      <vt:lpstr>System Font Regular</vt:lpstr>
      <vt:lpstr>Tahoma</vt:lpstr>
      <vt:lpstr>Times New Roman</vt:lpstr>
      <vt:lpstr>Wingdings</vt:lpstr>
      <vt:lpstr>RetrospectVTI</vt:lpstr>
      <vt:lpstr>4_Office Theme</vt:lpstr>
      <vt:lpstr>MGB PPT Template April 2025</vt:lpstr>
      <vt:lpstr>think-cell Slide</vt:lpstr>
      <vt:lpstr>Building Solutions and Breaking Barriers: Advancing Behavioral Health Through Community Collaborations</vt:lpstr>
      <vt:lpstr>Disclosures</vt:lpstr>
      <vt:lpstr>Agenda</vt:lpstr>
      <vt:lpstr>Agenda cont.’d</vt:lpstr>
      <vt:lpstr>Continuing Education Units (CEUs)</vt:lpstr>
      <vt:lpstr>Continuing Education Units (CEUs)</vt:lpstr>
      <vt:lpstr>Continuing Medical Education (CME)</vt:lpstr>
      <vt:lpstr>Welcome</vt:lpstr>
      <vt:lpstr>Opening Remarks</vt:lpstr>
      <vt:lpstr>Hopeful and Healthy Living Project Kim T. Mueser and Jasen Coole</vt:lpstr>
      <vt:lpstr>HHL Team and Collaborators: BU Center for Psychiatric Rehabilitation</vt:lpstr>
      <vt:lpstr>HHL Team and Collaborators: Bay Cove Human Services</vt:lpstr>
      <vt:lpstr> Funding Acknowledgement</vt:lpstr>
      <vt:lpstr>Agenda</vt:lpstr>
      <vt:lpstr>Background</vt:lpstr>
      <vt:lpstr>Healthy Aging</vt:lpstr>
      <vt:lpstr>Project Aims and Design</vt:lpstr>
      <vt:lpstr>Research Questions</vt:lpstr>
      <vt:lpstr>Project Timeline (2024-2027)</vt:lpstr>
      <vt:lpstr>Methodology: Assessments</vt:lpstr>
      <vt:lpstr>Methodology: Data Analysis</vt:lpstr>
      <vt:lpstr>HHL Development</vt:lpstr>
      <vt:lpstr>Hopeful and Healthy Living Intervention outline</vt:lpstr>
      <vt:lpstr>HHL Classes</vt:lpstr>
      <vt:lpstr>HHL Classes Outline</vt:lpstr>
      <vt:lpstr>Active and Engaging</vt:lpstr>
      <vt:lpstr>Warm-up Activity Example Class 3-Warm-Up: Aging Beliefs Trivia</vt:lpstr>
      <vt:lpstr>Open Feasibility Trial Results</vt:lpstr>
      <vt:lpstr>Open Feasibility Trial Results cont’d</vt:lpstr>
      <vt:lpstr>Open Feasibility Trial Qualitative Results</vt:lpstr>
      <vt:lpstr>Modifications after Feasibility Trial</vt:lpstr>
      <vt:lpstr>Pilot RCT Progress</vt:lpstr>
      <vt:lpstr>Pilot RCT Progress cont’d</vt:lpstr>
      <vt:lpstr>HHL at Bay Cove</vt:lpstr>
      <vt:lpstr>Lessons Learned So Far…</vt:lpstr>
      <vt:lpstr>Questions?</vt:lpstr>
      <vt:lpstr>References</vt:lpstr>
      <vt:lpstr>References-cont.</vt:lpstr>
      <vt:lpstr>Closing Remarks  </vt:lpstr>
      <vt:lpstr>Evaluation Form</vt:lpstr>
      <vt:lpstr>Evaluation instructions </vt:lpstr>
      <vt:lpstr>iSPARC Technical Assistance Program  www.umassmed.edu/sparc/sparc-ta/ </vt:lpstr>
      <vt:lpstr>Thank you for attending!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Ellison, Marsha</dc:creator>
  <cp:lastModifiedBy>Tasca, Robin</cp:lastModifiedBy>
  <cp:revision>51</cp:revision>
  <dcterms:created xsi:type="dcterms:W3CDTF">2026-04-10T21:20:25Z</dcterms:created>
  <dcterms:modified xsi:type="dcterms:W3CDTF">2026-05-06T17:14:34Z</dcterms:modified>
</cp:coreProperties>
</file>