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 id="2147483788" r:id="rId2"/>
  </p:sldMasterIdLst>
  <p:notesMasterIdLst>
    <p:notesMasterId r:id="rId12"/>
  </p:notesMasterIdLst>
  <p:sldIdLst>
    <p:sldId id="2145707775" r:id="rId3"/>
    <p:sldId id="469" r:id="rId4"/>
    <p:sldId id="470" r:id="rId5"/>
    <p:sldId id="458" r:id="rId6"/>
    <p:sldId id="459" r:id="rId7"/>
    <p:sldId id="460" r:id="rId8"/>
    <p:sldId id="2145707781" r:id="rId9"/>
    <p:sldId id="465" r:id="rId10"/>
    <p:sldId id="4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865B26-8E09-4FE7-1E93-EFA0A667250E}" v="3" dt="2026-05-04T20:18:31.823"/>
    <p1510:client id="{88FF17E9-2DC2-F5E9-1646-C4753A7BC989}" v="38" dt="2026-05-04T16:58:49.055"/>
    <p1510:client id="{A74BCEA5-7687-7722-B4CE-FCE4154B584A}" v="162" dt="2026-05-06T04:34:29.5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1" autoAdjust="0"/>
    <p:restoredTop sz="94673" autoAdjust="0"/>
  </p:normalViewPr>
  <p:slideViewPr>
    <p:cSldViewPr snapToGrid="0">
      <p:cViewPr varScale="1">
        <p:scale>
          <a:sx n="105" d="100"/>
          <a:sy n="105" d="100"/>
        </p:scale>
        <p:origin x="798" y="96"/>
      </p:cViewPr>
      <p:guideLst/>
    </p:cSldViewPr>
  </p:slideViewPr>
  <p:outlineViewPr>
    <p:cViewPr>
      <p:scale>
        <a:sx n="33" d="100"/>
        <a:sy n="33" d="100"/>
      </p:scale>
      <p:origin x="0" y="-1592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9F4512-1878-42B3-B9A7-4ADA59F76AFE}" type="datetimeFigureOut">
              <a:rPr lang="en-US" smtClean="0"/>
              <a:t>5/6/2026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2A1CEC-2F0F-4DF0-BF94-776CB7947601}" type="slidenum">
              <a:rPr lang="en-US" smtClean="0"/>
              <a:t>‹#›</a:t>
            </a:fld>
            <a:endParaRPr lang="en-US"/>
          </a:p>
        </p:txBody>
      </p:sp>
    </p:spTree>
    <p:extLst>
      <p:ext uri="{BB962C8B-B14F-4D97-AF65-F5344CB8AC3E}">
        <p14:creationId xmlns:p14="http://schemas.microsoft.com/office/powerpoint/2010/main" val="2551654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D034A7-9452-C54E-A651-2368A59695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9152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3.xml"/><Relationship Id="rId5" Type="http://schemas.openxmlformats.org/officeDocument/2006/relationships/image" Target="../media/image12.jpeg"/><Relationship Id="rId4" Type="http://schemas.openxmlformats.org/officeDocument/2006/relationships/image" Target="../media/image1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2.xml"/><Relationship Id="rId1" Type="http://schemas.openxmlformats.org/officeDocument/2006/relationships/tags" Target="../tags/tag4.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Master" Target="../slideMasters/slideMaster2.xml"/><Relationship Id="rId1" Type="http://schemas.openxmlformats.org/officeDocument/2006/relationships/tags" Target="../tags/tag5.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Master" Target="../slideMasters/slideMaster2.xml"/><Relationship Id="rId1" Type="http://schemas.openxmlformats.org/officeDocument/2006/relationships/tags" Target="../tags/tag6.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7.xml"/><Relationship Id="rId4" Type="http://schemas.openxmlformats.org/officeDocument/2006/relationships/image" Target="../media/image1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8.xml"/><Relationship Id="rId4" Type="http://schemas.openxmlformats.org/officeDocument/2006/relationships/image" Target="../media/image1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9.xml"/><Relationship Id="rId4" Type="http://schemas.openxmlformats.org/officeDocument/2006/relationships/image" Target="../media/image11.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0.xml"/><Relationship Id="rId4" Type="http://schemas.openxmlformats.org/officeDocument/2006/relationships/image" Target="../media/image1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1.xml"/><Relationship Id="rId4" Type="http://schemas.openxmlformats.org/officeDocument/2006/relationships/image" Target="../media/image11.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1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3.xml"/><Relationship Id="rId4" Type="http://schemas.openxmlformats.org/officeDocument/2006/relationships/image" Target="../media/image1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4.xml"/><Relationship Id="rId4" Type="http://schemas.openxmlformats.org/officeDocument/2006/relationships/image" Target="../media/image1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5.xml"/><Relationship Id="rId4" Type="http://schemas.openxmlformats.org/officeDocument/2006/relationships/image" Target="../media/image1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6.xml"/><Relationship Id="rId4" Type="http://schemas.openxmlformats.org/officeDocument/2006/relationships/image" Target="../media/image11.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7.xml"/><Relationship Id="rId4" Type="http://schemas.openxmlformats.org/officeDocument/2006/relationships/image" Target="../media/image11.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8.xml"/><Relationship Id="rId4" Type="http://schemas.openxmlformats.org/officeDocument/2006/relationships/image" Target="../media/image11.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9.xml"/><Relationship Id="rId4" Type="http://schemas.openxmlformats.org/officeDocument/2006/relationships/image" Target="../media/image1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0.xml"/><Relationship Id="rId4" Type="http://schemas.openxmlformats.org/officeDocument/2006/relationships/image" Target="../media/image11.emf"/></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0.sv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0.sv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1.xml"/><Relationship Id="rId4" Type="http://schemas.openxmlformats.org/officeDocument/2006/relationships/image" Target="../media/image11.emf"/></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8927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4343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1816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Title Slide: Massachusetts General Hospital v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9" y="317202"/>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9" y="2119185"/>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9" y="3884582"/>
            <a:ext cx="9522781" cy="737220"/>
          </a:xfrm>
        </p:spPr>
        <p:txBody>
          <a:bodyPr/>
          <a:lstStyle>
            <a:lvl1pPr marL="0" indent="0" algn="l">
              <a:buNone/>
              <a:defRPr sz="2400">
                <a:solidFill>
                  <a:schemeClr val="bg1"/>
                </a:solidFil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sz="2400"/>
              <a:t>Presenter or subtitle goes here</a:t>
            </a: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Edit entity or department by going to Insert &gt; Header &amp; Footer   |   Confidential—do not copy or distribute</a:t>
            </a:r>
          </a:p>
        </p:txBody>
      </p:sp>
      <p:pic>
        <p:nvPicPr>
          <p:cNvPr id="13" name="Graphic 12">
            <a:extLst>
              <a:ext uri="{FF2B5EF4-FFF2-40B4-BE49-F238E27FC236}">
                <a16:creationId xmlns:a16="http://schemas.microsoft.com/office/drawing/2014/main" id="{C4357391-435D-FE40-BA1B-2A5D1496E745}"/>
              </a:ext>
            </a:extLst>
          </p:cNvPr>
          <p:cNvPicPr>
            <a:picLocks noChangeAspect="1"/>
          </p:cNvPicPr>
          <p:nvPr userDrawn="1"/>
        </p:nvPicPr>
        <p:blipFill>
          <a:blip r:embed="rId3"/>
          <a:srcRect/>
          <a:stretch/>
        </p:blipFill>
        <p:spPr>
          <a:xfrm>
            <a:off x="597083" y="738344"/>
            <a:ext cx="4440064" cy="499179"/>
          </a:xfrm>
          <a:prstGeom prst="rect">
            <a:avLst/>
          </a:prstGeom>
        </p:spPr>
      </p:pic>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4"/>
          <a:stretch>
            <a:fillRect/>
          </a:stretch>
        </p:blipFill>
        <p:spPr>
          <a:xfrm>
            <a:off x="9366074" y="2286001"/>
            <a:ext cx="2956478" cy="3641032"/>
          </a:xfrm>
          <a:prstGeom prst="rect">
            <a:avLst/>
          </a:prstGeom>
        </p:spPr>
      </p:pic>
      <p:sp>
        <p:nvSpPr>
          <p:cNvPr id="6" name="Text Placeholder 3">
            <a:extLst>
              <a:ext uri="{FF2B5EF4-FFF2-40B4-BE49-F238E27FC236}">
                <a16:creationId xmlns:a16="http://schemas.microsoft.com/office/drawing/2014/main" id="{4F2276BC-102B-5A3C-B0DD-184769F69BCD}"/>
              </a:ext>
            </a:extLst>
          </p:cNvPr>
          <p:cNvSpPr>
            <a:spLocks noGrp="1"/>
          </p:cNvSpPr>
          <p:nvPr>
            <p:ph type="body" sz="half" idx="11" hasCustomPrompt="1"/>
          </p:nvPr>
        </p:nvSpPr>
        <p:spPr>
          <a:xfrm>
            <a:off x="629738" y="4944092"/>
            <a:ext cx="1832218" cy="377146"/>
          </a:xfrm>
        </p:spPr>
        <p:txBody>
          <a:bodyPr/>
          <a:lstStyle>
            <a:lvl1pPr marL="0" indent="0" algn="l">
              <a:buNone/>
              <a:defRPr sz="2400" b="1">
                <a:solidFill>
                  <a:schemeClr val="tx2"/>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Month, year</a:t>
            </a:r>
          </a:p>
        </p:txBody>
      </p:sp>
    </p:spTree>
    <p:extLst>
      <p:ext uri="{BB962C8B-B14F-4D97-AF65-F5344CB8AC3E}">
        <p14:creationId xmlns:p14="http://schemas.microsoft.com/office/powerpoint/2010/main" val="38554997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GB Title Slided _ Choose an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3" name="Picture Placeholder 2">
            <a:extLst>
              <a:ext uri="{FF2B5EF4-FFF2-40B4-BE49-F238E27FC236}">
                <a16:creationId xmlns:a16="http://schemas.microsoft.com/office/drawing/2014/main" id="{BDDA012F-34F3-F5C9-F7D4-F383C4B87025}"/>
              </a:ext>
            </a:extLst>
          </p:cNvPr>
          <p:cNvSpPr>
            <a:spLocks noGrp="1"/>
          </p:cNvSpPr>
          <p:nvPr>
            <p:ph type="pic" sz="quarter" idx="10"/>
          </p:nvPr>
        </p:nvSpPr>
        <p:spPr>
          <a:xfrm>
            <a:off x="7237708" y="329848"/>
            <a:ext cx="4699111" cy="6291724"/>
          </a:xfrm>
          <a:prstGeom prst="roundRect">
            <a:avLst>
              <a:gd name="adj" fmla="val 2380"/>
            </a:avLst>
          </a:prstGeom>
          <a:solidFill>
            <a:schemeClr val="bg1">
              <a:lumMod val="75000"/>
            </a:schemeClr>
          </a:solidFill>
        </p:spPr>
        <p:txBody>
          <a:bodyPr/>
          <a:lstStyle>
            <a:lvl1pPr algn="ctr">
              <a:defRPr/>
            </a:lvl1pPr>
          </a:lstStyle>
          <a:p>
            <a:r>
              <a:rPr lang="en-US"/>
              <a:t>Click icon to add picture</a:t>
            </a:r>
          </a:p>
        </p:txBody>
      </p:sp>
      <p:sp>
        <p:nvSpPr>
          <p:cNvPr id="20" name="Text Placeholder 7">
            <a:extLst>
              <a:ext uri="{FF2B5EF4-FFF2-40B4-BE49-F238E27FC236}">
                <a16:creationId xmlns:a16="http://schemas.microsoft.com/office/drawing/2014/main" id="{01F1DF67-A2BA-7BFA-2A9A-0B0AD7C7DBB0}"/>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21" name="Text Placeholder 7">
            <a:extLst>
              <a:ext uri="{FF2B5EF4-FFF2-40B4-BE49-F238E27FC236}">
                <a16:creationId xmlns:a16="http://schemas.microsoft.com/office/drawing/2014/main" id="{E2F8BA62-AB55-DE9F-47DF-1C11D09C858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22" name="Text Placeholder 7">
            <a:extLst>
              <a:ext uri="{FF2B5EF4-FFF2-40B4-BE49-F238E27FC236}">
                <a16:creationId xmlns:a16="http://schemas.microsoft.com/office/drawing/2014/main" id="{B2BF3188-62EF-B5BF-1363-AF6015929D43}"/>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23" name="Text Placeholder 7">
            <a:extLst>
              <a:ext uri="{FF2B5EF4-FFF2-40B4-BE49-F238E27FC236}">
                <a16:creationId xmlns:a16="http://schemas.microsoft.com/office/drawing/2014/main" id="{F52FE24D-F629-2B31-9A02-D8EB7C97C1D3}"/>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669874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GB Title Slid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5" name="Picture 4" descr="A person sitting on a couch&#10;&#10;Description automatically generated">
            <a:extLst>
              <a:ext uri="{FF2B5EF4-FFF2-40B4-BE49-F238E27FC236}">
                <a16:creationId xmlns:a16="http://schemas.microsoft.com/office/drawing/2014/main" id="{0EE87768-2D24-0922-DFA2-7D77F1F97C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8" name="Text Placeholder 7">
            <a:extLst>
              <a:ext uri="{FF2B5EF4-FFF2-40B4-BE49-F238E27FC236}">
                <a16:creationId xmlns:a16="http://schemas.microsoft.com/office/drawing/2014/main" id="{1855444C-7285-5283-E2C7-2A837EBF0C76}"/>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1" name="Text Placeholder 7">
            <a:extLst>
              <a:ext uri="{FF2B5EF4-FFF2-40B4-BE49-F238E27FC236}">
                <a16:creationId xmlns:a16="http://schemas.microsoft.com/office/drawing/2014/main" id="{713145B5-8E56-81FC-A879-9F4C36DC927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4" name="Text Placeholder 7">
            <a:extLst>
              <a:ext uri="{FF2B5EF4-FFF2-40B4-BE49-F238E27FC236}">
                <a16:creationId xmlns:a16="http://schemas.microsoft.com/office/drawing/2014/main" id="{A0FBF841-C932-CD49-19F7-BD69125B966E}"/>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5" name="Text Placeholder 7">
            <a:extLst>
              <a:ext uri="{FF2B5EF4-FFF2-40B4-BE49-F238E27FC236}">
                <a16:creationId xmlns:a16="http://schemas.microsoft.com/office/drawing/2014/main" id="{DD2040AF-493C-42DD-4546-B68397C2D06D}"/>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Tree>
    <p:extLst>
      <p:ext uri="{BB962C8B-B14F-4D97-AF65-F5344CB8AC3E}">
        <p14:creationId xmlns:p14="http://schemas.microsoft.com/office/powerpoint/2010/main" val="1484845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GB Title Slid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Picture 2">
            <a:extLst>
              <a:ext uri="{FF2B5EF4-FFF2-40B4-BE49-F238E27FC236}">
                <a16:creationId xmlns:a16="http://schemas.microsoft.com/office/drawing/2014/main" id="{81F451AF-43B5-DCA9-F914-1FCFB7438C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07"/>
          <a:stretch/>
        </p:blipFill>
        <p:spPr>
          <a:xfrm>
            <a:off x="255182" y="307238"/>
            <a:ext cx="11668595" cy="6314335"/>
          </a:xfrm>
          <a:prstGeom prst="roundRect">
            <a:avLst>
              <a:gd name="adj" fmla="val 2634"/>
            </a:avLst>
          </a:prstGeom>
        </p:spPr>
      </p:pic>
      <p:sp>
        <p:nvSpPr>
          <p:cNvPr id="2" name="Rounded Rectangle 1">
            <a:extLst>
              <a:ext uri="{FF2B5EF4-FFF2-40B4-BE49-F238E27FC236}">
                <a16:creationId xmlns:a16="http://schemas.microsoft.com/office/drawing/2014/main" id="{55DC3D86-E01D-783B-591D-EF33A98820CC}"/>
              </a:ext>
            </a:extLst>
          </p:cNvPr>
          <p:cNvSpPr/>
          <p:nvPr userDrawn="1"/>
        </p:nvSpPr>
        <p:spPr>
          <a:xfrm>
            <a:off x="255182" y="271832"/>
            <a:ext cx="11668595" cy="6349740"/>
          </a:xfrm>
          <a:prstGeom prst="roundRect">
            <a:avLst>
              <a:gd name="adj" fmla="val 2522"/>
            </a:avLst>
          </a:prstGeom>
          <a:gradFill>
            <a:gsLst>
              <a:gs pos="16000">
                <a:schemeClr val="bg1">
                  <a:alpha val="0"/>
                  <a:lumMod val="87000"/>
                  <a:lumOff val="13000"/>
                </a:schemeClr>
              </a:gs>
              <a:gs pos="99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57620416-9A76-6D62-2018-4101C1CBEA08}"/>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FDA6894E-2015-D190-CF0A-5F089643225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948DB2F0-3D6B-D6B5-2489-34CDB471A7A5}"/>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51E9F769-C843-8B8D-31CF-C183E6BD2FED}"/>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1355037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GB Title Sl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38573"/>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5" name="Picture 4">
            <a:extLst>
              <a:ext uri="{FF2B5EF4-FFF2-40B4-BE49-F238E27FC236}">
                <a16:creationId xmlns:a16="http://schemas.microsoft.com/office/drawing/2014/main" id="{6C6205EE-FF05-98A4-CC93-20A4A1B65D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19" name="Rounded Rectangle 18">
            <a:extLst>
              <a:ext uri="{FF2B5EF4-FFF2-40B4-BE49-F238E27FC236}">
                <a16:creationId xmlns:a16="http://schemas.microsoft.com/office/drawing/2014/main" id="{507910EF-0CB9-B4EB-1033-8F85660AE988}"/>
              </a:ext>
            </a:extLst>
          </p:cNvPr>
          <p:cNvSpPr/>
          <p:nvPr userDrawn="1"/>
        </p:nvSpPr>
        <p:spPr>
          <a:xfrm>
            <a:off x="255182" y="276183"/>
            <a:ext cx="11668595" cy="6349740"/>
          </a:xfrm>
          <a:prstGeom prst="roundRect">
            <a:avLst>
              <a:gd name="adj" fmla="val 2522"/>
            </a:avLst>
          </a:prstGeom>
          <a:gradFill>
            <a:gsLst>
              <a:gs pos="24000">
                <a:schemeClr val="bg1">
                  <a:alpha val="0"/>
                  <a:lumMod val="87000"/>
                  <a:lumOff val="13000"/>
                </a:schemeClr>
              </a:gs>
              <a:gs pos="94000">
                <a:schemeClr val="bg1">
                  <a:alpha val="6113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4E03D661-8ACA-7B44-D248-78689C7FD7AF}"/>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0D128155-5C17-61E0-9301-B3830CEFD08D}"/>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683F7DA5-4AA7-06B1-FFC4-7DA7094E0D21}"/>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819A9471-0749-BE17-6100-FFF5992ABC0F}"/>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1681400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GB Title Slide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2" name="Picture 1">
            <a:extLst>
              <a:ext uri="{FF2B5EF4-FFF2-40B4-BE49-F238E27FC236}">
                <a16:creationId xmlns:a16="http://schemas.microsoft.com/office/drawing/2014/main" id="{EB9E9885-6D02-EDFC-E75E-CD22528087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F328AD7E-7064-4AA4-9AF6-700F4BCFCB29}"/>
              </a:ext>
            </a:extLst>
          </p:cNvPr>
          <p:cNvSpPr/>
          <p:nvPr userDrawn="1"/>
        </p:nvSpPr>
        <p:spPr>
          <a:xfrm>
            <a:off x="255182" y="276183"/>
            <a:ext cx="11537016" cy="6349740"/>
          </a:xfrm>
          <a:prstGeom prst="roundRect">
            <a:avLst>
              <a:gd name="adj" fmla="val 2522"/>
            </a:avLst>
          </a:prstGeom>
          <a:gradFill>
            <a:gsLst>
              <a:gs pos="28000">
                <a:schemeClr val="bg1">
                  <a:lumMod val="87000"/>
                  <a:lumOff val="13000"/>
                  <a:alpha val="0"/>
                </a:schemeClr>
              </a:gs>
              <a:gs pos="58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95937CA6-33F7-D3AB-BFB8-B95B5236AEAA}"/>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E206D4F4-2001-D50F-9905-66F0DEA8857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AD570635-DC98-5541-C354-FBE557450EB5}"/>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41A78D52-2507-0D50-2FA9-3BBF8865E9C4}"/>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14820226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GB Title Slide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Picture 2">
            <a:extLst>
              <a:ext uri="{FF2B5EF4-FFF2-40B4-BE49-F238E27FC236}">
                <a16:creationId xmlns:a16="http://schemas.microsoft.com/office/drawing/2014/main" id="{06CA16FC-0D8F-1FCF-8511-1016A8077A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64"/>
          <a:stretch/>
        </p:blipFill>
        <p:spPr>
          <a:xfrm>
            <a:off x="255182" y="307238"/>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12E72516-6CB5-FC0C-E63F-20D466503A9A}"/>
              </a:ext>
            </a:extLst>
          </p:cNvPr>
          <p:cNvSpPr/>
          <p:nvPr userDrawn="1"/>
        </p:nvSpPr>
        <p:spPr>
          <a:xfrm>
            <a:off x="255182" y="276183"/>
            <a:ext cx="11537016" cy="6349740"/>
          </a:xfrm>
          <a:prstGeom prst="roundRect">
            <a:avLst>
              <a:gd name="adj" fmla="val 2522"/>
            </a:avLst>
          </a:prstGeom>
          <a:gradFill>
            <a:gsLst>
              <a:gs pos="24000">
                <a:schemeClr val="bg1">
                  <a:lumMod val="87000"/>
                  <a:lumOff val="13000"/>
                  <a:alpha val="0"/>
                </a:schemeClr>
              </a:gs>
              <a:gs pos="94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6F1AB58D-9F23-1093-73CD-2BF29393DC74}"/>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601A9E91-2827-30D0-324F-CDFF2CB235B6}"/>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5FC47AFA-AC05-CE2E-C94B-899B38C09B71}"/>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9C127224-186C-28D1-27C3-792E47CC6FD9}"/>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57767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bg1"/>
                </a:solidFill>
              </a:defRPr>
            </a:lvl1pPr>
          </a:lstStyle>
          <a:p>
            <a:r>
              <a:rPr lang="en-US" sz="5400">
                <a:solidFill>
                  <a:schemeClr val="bg1"/>
                </a:solidFill>
              </a:rPr>
              <a:t>Report Title</a:t>
            </a:r>
            <a:endParaRPr lang="en-US" sz="2000">
              <a:solidFill>
                <a:schemeClr val="bg1"/>
              </a:solidFill>
              <a:latin typeface="+mn-lt"/>
            </a:endParaRPr>
          </a:p>
        </p:txBody>
      </p:sp>
      <p:sp>
        <p:nvSpPr>
          <p:cNvPr id="9" name="Text Placeholder 7">
            <a:extLst>
              <a:ext uri="{FF2B5EF4-FFF2-40B4-BE49-F238E27FC236}">
                <a16:creationId xmlns:a16="http://schemas.microsoft.com/office/drawing/2014/main" id="{0BD610A0-295C-B633-E517-1877EA910989}"/>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bg1"/>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757891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85415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Divider–Teal">
    <p:bg>
      <p:bgPr>
        <a:solidFill>
          <a:srgbClr val="194165"/>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bg1"/>
                </a:solidFill>
              </a:defRPr>
            </a:lvl1pPr>
          </a:lstStyle>
          <a:p>
            <a:r>
              <a:rPr lang="en-US" sz="5400">
                <a:solidFill>
                  <a:schemeClr val="bg1"/>
                </a:solidFill>
              </a:rPr>
              <a:t>Report Title</a:t>
            </a:r>
            <a:endParaRPr lang="en-US" sz="2000">
              <a:solidFill>
                <a:schemeClr val="bg1"/>
              </a:solidFill>
              <a:latin typeface="+mn-lt"/>
            </a:endParaRPr>
          </a:p>
        </p:txBody>
      </p:sp>
      <p:sp>
        <p:nvSpPr>
          <p:cNvPr id="9" name="Text Placeholder 7">
            <a:extLst>
              <a:ext uri="{FF2B5EF4-FFF2-40B4-BE49-F238E27FC236}">
                <a16:creationId xmlns:a16="http://schemas.microsoft.com/office/drawing/2014/main" id="{0BD610A0-295C-B633-E517-1877EA910989}"/>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bg1"/>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40109349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3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2" name="Title 1">
            <a:extLst>
              <a:ext uri="{FF2B5EF4-FFF2-40B4-BE49-F238E27FC236}">
                <a16:creationId xmlns:a16="http://schemas.microsoft.com/office/drawing/2014/main" id="{E5591C5B-A373-F821-DC59-346FEBBED732}"/>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3" name="Text Placeholder 7">
            <a:extLst>
              <a:ext uri="{FF2B5EF4-FFF2-40B4-BE49-F238E27FC236}">
                <a16:creationId xmlns:a16="http://schemas.microsoft.com/office/drawing/2014/main" id="{80DDD211-2823-2ED5-5530-A7CF6B88C53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8051590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5_Divider">
    <p:bg>
      <p:bgPr>
        <a:solidFill>
          <a:srgbClr val="EAE7DD"/>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2" name="Title 1">
            <a:extLst>
              <a:ext uri="{FF2B5EF4-FFF2-40B4-BE49-F238E27FC236}">
                <a16:creationId xmlns:a16="http://schemas.microsoft.com/office/drawing/2014/main" id="{E5591C5B-A373-F821-DC59-346FEBBED732}"/>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3" name="Text Placeholder 7">
            <a:extLst>
              <a:ext uri="{FF2B5EF4-FFF2-40B4-BE49-F238E27FC236}">
                <a16:creationId xmlns:a16="http://schemas.microsoft.com/office/drawing/2014/main" id="{80DDD211-2823-2ED5-5530-A7CF6B88C53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4695994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4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3" name="Title 1">
            <a:extLst>
              <a:ext uri="{FF2B5EF4-FFF2-40B4-BE49-F238E27FC236}">
                <a16:creationId xmlns:a16="http://schemas.microsoft.com/office/drawing/2014/main" id="{42DBD525-63EB-B9E0-1F20-C1BE6875CA96}"/>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4" name="Text Placeholder 7">
            <a:extLst>
              <a:ext uri="{FF2B5EF4-FFF2-40B4-BE49-F238E27FC236}">
                <a16:creationId xmlns:a16="http://schemas.microsoft.com/office/drawing/2014/main" id="{3B996BF2-6C30-30D3-FE6E-8E75B973701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638098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1892809"/>
            <a:ext cx="7315200" cy="2852737"/>
          </a:xfrm>
        </p:spPr>
        <p:txBody>
          <a:bodyPr anchor="ctr"/>
          <a:lstStyle>
            <a:lvl1pPr>
              <a:defRPr sz="5400">
                <a:solidFill>
                  <a:schemeClr val="bg1"/>
                </a:solidFill>
              </a:defRPr>
            </a:lvl1pPr>
          </a:lstStyle>
          <a:p>
            <a:r>
              <a:rPr lang="en-US"/>
              <a:t>Click to edit divider</a:t>
            </a:r>
          </a:p>
        </p:txBody>
      </p:sp>
    </p:spTree>
    <p:extLst>
      <p:ext uri="{BB962C8B-B14F-4D97-AF65-F5344CB8AC3E}">
        <p14:creationId xmlns:p14="http://schemas.microsoft.com/office/powerpoint/2010/main" val="3632770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Divider–Teal">
    <p:bg>
      <p:bgPr>
        <a:solidFill>
          <a:srgbClr val="194165"/>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1892809"/>
            <a:ext cx="7315200" cy="2852737"/>
          </a:xfrm>
        </p:spPr>
        <p:txBody>
          <a:bodyPr anchor="ctr"/>
          <a:lstStyle>
            <a:lvl1pPr>
              <a:defRPr sz="5400">
                <a:solidFill>
                  <a:schemeClr val="bg1"/>
                </a:solidFill>
              </a:defRPr>
            </a:lvl1pPr>
          </a:lstStyle>
          <a:p>
            <a:r>
              <a:rPr lang="en-US"/>
              <a:t>Click to edit divider</a:t>
            </a:r>
          </a:p>
        </p:txBody>
      </p:sp>
    </p:spTree>
    <p:extLst>
      <p:ext uri="{BB962C8B-B14F-4D97-AF65-F5344CB8AC3E}">
        <p14:creationId xmlns:p14="http://schemas.microsoft.com/office/powerpoint/2010/main" val="39716258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1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41841727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6_Divider">
    <p:bg>
      <p:bgPr>
        <a:solidFill>
          <a:srgbClr val="EAE7DD"/>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31872555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2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30216409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GB Quote 1">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C956DAAB-4311-6FB6-1E88-B126F229E1F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2780406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628630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GB Quot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08D3E0-0C97-66F6-7CE4-3FC4D729390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11280566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GB Quote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024749-BD1A-F885-FC45-4DBADF08D6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t="3439" r="8360" b="4922"/>
          <a:stretch/>
        </p:blipFill>
        <p:spPr>
          <a:xfrm>
            <a:off x="255182"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2153046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GB Quote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7CC433-ABB9-CA2C-ABF8-EFA691A8D9E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sp>
        <p:nvSpPr>
          <p:cNvPr id="4" name="Rounded Rectangle 3">
            <a:extLst>
              <a:ext uri="{FF2B5EF4-FFF2-40B4-BE49-F238E27FC236}">
                <a16:creationId xmlns:a16="http://schemas.microsoft.com/office/drawing/2014/main" id="{A550EBF1-27F3-A7C8-22A0-6688ED1D4A03}"/>
              </a:ext>
            </a:extLst>
          </p:cNvPr>
          <p:cNvSpPr/>
          <p:nvPr userDrawn="1"/>
        </p:nvSpPr>
        <p:spPr>
          <a:xfrm>
            <a:off x="255182" y="236427"/>
            <a:ext cx="11668595" cy="6382085"/>
          </a:xfrm>
          <a:prstGeom prst="roundRect">
            <a:avLst>
              <a:gd name="adj" fmla="val 2196"/>
            </a:avLst>
          </a:prstGeom>
          <a:gradFill>
            <a:gsLst>
              <a:gs pos="5000">
                <a:schemeClr val="bg1">
                  <a:lumMod val="87000"/>
                  <a:lumOff val="13000"/>
                  <a:alpha val="0"/>
                </a:schemeClr>
              </a:gs>
              <a:gs pos="43000">
                <a:schemeClr val="bg1">
                  <a:alpha val="77504"/>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8536637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GB Factoid 1">
    <p:bg>
      <p:bgPr>
        <a:solidFill>
          <a:srgbClr val="D5DC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18085040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GB Factoid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35922869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50520" y="1719072"/>
            <a:ext cx="11315700" cy="4023360"/>
          </a:xfrm>
        </p:spPr>
        <p:txBody>
          <a:bodyPr/>
          <a:lstStyle>
            <a:lvl4pPr marL="917621" indent="-233375">
              <a:buFont typeface="Wingdings" pitchFamily="2" charset="2"/>
              <a:buChar char="§"/>
              <a:defRPr/>
            </a:lvl4pPr>
            <a:lvl5pPr marL="1146233" indent="-234962">
              <a:buSzPct val="90000"/>
              <a:buFont typeface="System Font Regular"/>
              <a:buChar char="–"/>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243F78F-49AE-367E-9267-B3FD2E55B5D9}"/>
              </a:ext>
            </a:extLst>
          </p:cNvPr>
          <p:cNvSpPr>
            <a:spLocks noGrp="1"/>
          </p:cNvSpPr>
          <p:nvPr>
            <p:ph idx="10" hasCustomPrompt="1"/>
          </p:nvPr>
        </p:nvSpPr>
        <p:spPr>
          <a:xfrm>
            <a:off x="350520" y="5878274"/>
            <a:ext cx="11315700" cy="306032"/>
          </a:xfrm>
        </p:spPr>
        <p:txBody>
          <a:bodyPr/>
          <a:lstStyle>
            <a:lvl1pPr marL="409596" indent="0" algn="l" defTabSz="914446" rtl="0" eaLnBrk="1" latinLnBrk="0" hangingPunct="1">
              <a:lnSpc>
                <a:spcPct val="100000"/>
              </a:lnSpc>
              <a:spcBef>
                <a:spcPts val="0"/>
              </a:spcBef>
              <a:buFont typeface="Arial" panose="020B0604020202020204" pitchFamily="34" charset="0"/>
              <a:buNone/>
              <a:tabLst/>
              <a:defRPr lang="en-US" sz="800" b="0" kern="1200" dirty="0">
                <a:solidFill>
                  <a:schemeClr val="tx1"/>
                </a:solidFill>
                <a:latin typeface="+mn-lt"/>
                <a:ea typeface="+mn-ea"/>
                <a:cs typeface="+mn-cs"/>
              </a:defRPr>
            </a:lvl1pPr>
            <a:lvl2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2pPr>
            <a:lvl3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3pPr>
            <a:lvl4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4pPr>
            <a:lvl5pPr marL="0" indent="0" algn="l" defTabSz="914446" rtl="0" eaLnBrk="1" latinLnBrk="0" hangingPunct="1">
              <a:lnSpc>
                <a:spcPct val="100000"/>
              </a:lnSpc>
              <a:spcBef>
                <a:spcPts val="0"/>
              </a:spcBef>
              <a:buSzPct val="90000"/>
              <a:buFont typeface="Arial" panose="020B0604020202020204" pitchFamily="34" charset="0"/>
              <a:buNone/>
              <a:defRPr lang="en-US" sz="800" b="0" kern="1200" dirty="0">
                <a:solidFill>
                  <a:schemeClr val="tx1"/>
                </a:solidFill>
                <a:latin typeface="+mn-lt"/>
                <a:ea typeface="+mn-ea"/>
                <a:cs typeface="+mn-cs"/>
              </a:defRPr>
            </a:lvl5pPr>
          </a:lstStyle>
          <a:p>
            <a:r>
              <a:rPr lang="en-US" sz="800"/>
              <a:t>Source: enter source copy and/or notes in this live text box</a:t>
            </a:r>
            <a:br>
              <a:rPr lang="en-US" sz="800"/>
            </a:br>
            <a:r>
              <a:rPr lang="en-US" sz="800"/>
              <a:t>Text will wrap up from bottom of text box. Do not resize or reposition this text box. </a:t>
            </a:r>
          </a:p>
        </p:txBody>
      </p:sp>
      <p:sp>
        <p:nvSpPr>
          <p:cNvPr id="4" name="Footer Placeholder 12">
            <a:extLst>
              <a:ext uri="{FF2B5EF4-FFF2-40B4-BE49-F238E27FC236}">
                <a16:creationId xmlns:a16="http://schemas.microsoft.com/office/drawing/2014/main" id="{574C0647-A9CA-9BC2-7188-FE467F0DE5BF}"/>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2700347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MGB Agenda_by topic">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258888"/>
            <a:ext cx="1146680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Footer Placeholder 1">
            <a:extLst>
              <a:ext uri="{FF2B5EF4-FFF2-40B4-BE49-F238E27FC236}">
                <a16:creationId xmlns:a16="http://schemas.microsoft.com/office/drawing/2014/main" id="{05FEACEE-E4E4-8CAB-2DD6-6DE78AEA11B6}"/>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0348007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GB Agenda_by time">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979614"/>
            <a:ext cx="461803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42900" y="1466692"/>
            <a:ext cx="3640377" cy="310770"/>
          </a:xfrm>
        </p:spPr>
        <p:txBody>
          <a:bodyPr/>
          <a:lstStyle>
            <a:lvl2pPr marL="233375" indent="0">
              <a:buNone/>
              <a:defRPr/>
            </a:lvl2pPr>
            <a:lvl4pPr marL="917621" indent="-233375">
              <a:buFont typeface="Wingdings" pitchFamily="2" charset="2"/>
              <a:buChar char="§"/>
              <a:defRPr/>
            </a:lvl4pPr>
            <a:lvl5pPr marL="1146233" indent="-234962">
              <a:buSzPct val="90000"/>
              <a:buFont typeface="System Font Regular"/>
              <a:buChar char="–"/>
              <a:defRPr/>
            </a:lvl5pPr>
          </a:lstStyle>
          <a:p>
            <a:pPr lvl="0"/>
            <a:r>
              <a:rPr lang="en-US"/>
              <a:t>Morning</a:t>
            </a:r>
          </a:p>
        </p:txBody>
      </p:sp>
      <p:sp>
        <p:nvSpPr>
          <p:cNvPr id="10" name="Content Placeholder 2">
            <a:extLst>
              <a:ext uri="{FF2B5EF4-FFF2-40B4-BE49-F238E27FC236}">
                <a16:creationId xmlns:a16="http://schemas.microsoft.com/office/drawing/2014/main" id="{55E49F21-C05A-BCFE-E799-D333C765099D}"/>
              </a:ext>
            </a:extLst>
          </p:cNvPr>
          <p:cNvSpPr>
            <a:spLocks noGrp="1"/>
          </p:cNvSpPr>
          <p:nvPr>
            <p:ph idx="10" hasCustomPrompt="1"/>
          </p:nvPr>
        </p:nvSpPr>
        <p:spPr>
          <a:xfrm>
            <a:off x="6355394" y="1466692"/>
            <a:ext cx="3640377" cy="310770"/>
          </a:xfrm>
        </p:spPr>
        <p:txBody>
          <a:bodyPr/>
          <a:lstStyle>
            <a:lvl2pPr marL="233375" indent="0">
              <a:buNone/>
              <a:defRPr/>
            </a:lvl2pPr>
            <a:lvl4pPr marL="917621" indent="-233375">
              <a:buFont typeface="Wingdings" pitchFamily="2" charset="2"/>
              <a:buChar char="§"/>
              <a:defRPr/>
            </a:lvl4pPr>
            <a:lvl5pPr marL="1146233" indent="-234962">
              <a:buSzPct val="90000"/>
              <a:buFont typeface="System Font Regular"/>
              <a:buChar char="–"/>
              <a:defRPr/>
            </a:lvl5pPr>
          </a:lstStyle>
          <a:p>
            <a:pPr lvl="0"/>
            <a:r>
              <a:rPr lang="en-US"/>
              <a:t>Afternoon</a:t>
            </a:r>
          </a:p>
        </p:txBody>
      </p:sp>
      <p:sp>
        <p:nvSpPr>
          <p:cNvPr id="23" name="Table Placeholder 19">
            <a:extLst>
              <a:ext uri="{FF2B5EF4-FFF2-40B4-BE49-F238E27FC236}">
                <a16:creationId xmlns:a16="http://schemas.microsoft.com/office/drawing/2014/main" id="{E5A83A06-4EFB-E846-3B8F-B46700C5CE9E}"/>
              </a:ext>
            </a:extLst>
          </p:cNvPr>
          <p:cNvSpPr>
            <a:spLocks noGrp="1"/>
          </p:cNvSpPr>
          <p:nvPr>
            <p:ph type="tbl" sz="quarter" idx="12"/>
          </p:nvPr>
        </p:nvSpPr>
        <p:spPr>
          <a:xfrm>
            <a:off x="6355394" y="1979614"/>
            <a:ext cx="4618038" cy="4340225"/>
          </a:xfrm>
        </p:spPr>
        <p:txBody>
          <a:bodyPr/>
          <a:lstStyle/>
          <a:p>
            <a:r>
              <a:rPr lang="en-US"/>
              <a:t>Click icon to add table</a:t>
            </a:r>
          </a:p>
        </p:txBody>
      </p:sp>
      <p:sp>
        <p:nvSpPr>
          <p:cNvPr id="4" name="Footer Placeholder 1">
            <a:extLst>
              <a:ext uri="{FF2B5EF4-FFF2-40B4-BE49-F238E27FC236}">
                <a16:creationId xmlns:a16="http://schemas.microsoft.com/office/drawing/2014/main" id="{C5D3DCF1-0EC1-0490-3DF2-BB2840A59697}"/>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398772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GB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42655" y="1435101"/>
            <a:ext cx="11315700" cy="1476375"/>
          </a:xfrm>
        </p:spPr>
        <p:txBody>
          <a:bodyPr/>
          <a:lstStyle>
            <a:lvl1pPr>
              <a:spcAft>
                <a:spcPts val="800"/>
              </a:spcAft>
              <a:defRPr/>
            </a:lvl1pPr>
          </a:lstStyle>
          <a:p>
            <a:pPr>
              <a:spcAft>
                <a:spcPts val="1200"/>
              </a:spcAft>
            </a:pPr>
            <a:r>
              <a:rPr lang="en-US" sz="2000" b="1">
                <a:solidFill>
                  <a:schemeClr val="accent2"/>
                </a:solidFill>
              </a:rPr>
              <a:t>Subhead is Calibri Bold </a:t>
            </a:r>
            <a:r>
              <a:rPr lang="en-US" sz="2000" b="1">
                <a:solidFill>
                  <a:schemeClr val="accent2"/>
                </a:solidFill>
                <a:latin typeface="Calibri" panose="020F0502020204030204" pitchFamily="34" charset="0"/>
                <a:cs typeface="Calibri" panose="020F0502020204030204" pitchFamily="34" charset="0"/>
              </a:rPr>
              <a:t>24pt. </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Lorem ipsum odor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amet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consectetuer</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adipiscing</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elit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Molestie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hac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primis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lacus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in 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facilisi</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massa</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faucibus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Nullam</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et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blandit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justo</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iaculis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augue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cras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sociosqu</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montes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a:t>
            </a:r>
            <a:endParaRPr lang="en-US" sz="2000" b="1">
              <a:solidFill>
                <a:schemeClr val="accent2"/>
              </a:solidFill>
              <a:latin typeface="Calibri" panose="020F0502020204030204" pitchFamily="34" charset="0"/>
              <a:cs typeface="Calibri" panose="020F0502020204030204" pitchFamily="34" charset="0"/>
            </a:endParaRP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65028"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87154"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A07EEBBC-09C6-0432-1393-3A93B8F4EF22}"/>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0728530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MGB Blue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solidFill>
            <a:schemeClr val="accent2"/>
          </a:solid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D155CED7-2ACD-468B-2194-11BB602DB54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B8DB65B1-79CB-BCAF-3570-CC8E09AA3848}"/>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4068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08863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MGB Teal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695346" y="-4448311"/>
            <a:ext cx="461664" cy="11870306"/>
          </a:xfrm>
          <a:prstGeom prst="round2SameRect">
            <a:avLst>
              <a:gd name="adj1" fmla="val 25279"/>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solidFill>
                  <a:schemeClr val="bg1"/>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92EC92F2-B706-E7EA-E04E-8FCC434CB23B}"/>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3FF56515-1541-DECB-57E6-E8A5D2824812}"/>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65790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MGB Teal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695346" y="-4448311"/>
            <a:ext cx="461664" cy="11870306"/>
          </a:xfrm>
          <a:prstGeom prst="round2SameRect">
            <a:avLst>
              <a:gd name="adj1" fmla="val 25279"/>
              <a:gd name="adj2" fmla="val 0"/>
            </a:avLst>
          </a:prstGeom>
          <a:solidFill>
            <a:srgbClr val="1941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solidFill>
                  <a:schemeClr val="bg1"/>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92EC92F2-B706-E7EA-E04E-8FCC434CB23B}"/>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09FBEBC4-0D71-313B-BF6F-60E1FD5D4513}"/>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52707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MGB Light Green Bar Subhead + Key messages">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23E91DD-CB43-A192-0F3E-45D310C52FC2}"/>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marR="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lang="en-US" sz="2400">
                <a:solidFill>
                  <a:schemeClr val="accent2"/>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C9333FD0-E0BA-B451-5AF3-889DF4A6E7B9}"/>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9714240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MGB Light Green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rgbClr val="EAE7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marR="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lang="en-US" sz="2400">
                <a:solidFill>
                  <a:schemeClr val="accent2"/>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C9333FD0-E0BA-B451-5AF3-889DF4A6E7B9}"/>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0C776D69-F05A-E574-616B-B94E749DA6A7}"/>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67169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8" name="Content Placeholder 7">
            <a:extLst>
              <a:ext uri="{FF2B5EF4-FFF2-40B4-BE49-F238E27FC236}">
                <a16:creationId xmlns:a16="http://schemas.microsoft.com/office/drawing/2014/main" id="{D503668D-FB31-7B34-029E-8A1321F571A1}"/>
              </a:ext>
            </a:extLst>
          </p:cNvPr>
          <p:cNvSpPr>
            <a:spLocks noGrp="1"/>
          </p:cNvSpPr>
          <p:nvPr>
            <p:ph sz="quarter" idx="22"/>
          </p:nvPr>
        </p:nvSpPr>
        <p:spPr>
          <a:xfrm rot="5400000">
            <a:off x="4607243" y="-3415524"/>
            <a:ext cx="2451735" cy="11666223"/>
          </a:xfrm>
          <a:prstGeom prst="round2SameRect">
            <a:avLst/>
          </a:prstGeom>
          <a:solidFill>
            <a:schemeClr val="tx2"/>
          </a:solidFill>
        </p:spPr>
        <p:txBody>
          <a:bodyPr vert="vert270" wrap="square" lIns="182880" tIns="274320" rIns="182880" bIns="365760">
            <a:spAutoFit/>
          </a:bodyPr>
          <a:lstStyle>
            <a:lvl1pPr>
              <a:defRPr sz="2400">
                <a:solidFill>
                  <a:schemeClr val="accent2"/>
                </a:solidFill>
              </a:defRPr>
            </a:lvl1pPr>
            <a:lvl2pPr>
              <a:defRPr sz="2400">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7732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7">
            <a:extLst>
              <a:ext uri="{FF2B5EF4-FFF2-40B4-BE49-F238E27FC236}">
                <a16:creationId xmlns:a16="http://schemas.microsoft.com/office/drawing/2014/main" id="{ECEC2EEF-A175-4E55-739C-8AB0F972D461}"/>
              </a:ext>
            </a:extLst>
          </p:cNvPr>
          <p:cNvSpPr>
            <a:spLocks noGrp="1"/>
          </p:cNvSpPr>
          <p:nvPr>
            <p:ph sz="quarter" idx="22"/>
          </p:nvPr>
        </p:nvSpPr>
        <p:spPr>
          <a:xfrm rot="5400000">
            <a:off x="4607243" y="-3415524"/>
            <a:ext cx="2451735" cy="11666223"/>
          </a:xfrm>
          <a:prstGeom prst="round2SameRect">
            <a:avLst/>
          </a:prstGeom>
          <a:solidFill>
            <a:srgbClr val="EAE7DD">
              <a:alpha val="70000"/>
            </a:srgbClr>
          </a:solidFill>
        </p:spPr>
        <p:txBody>
          <a:bodyPr vert="vert270" wrap="square" lIns="182880" tIns="274320" rIns="182880" bIns="365760">
            <a:spAutoFit/>
          </a:bodyPr>
          <a:lstStyle>
            <a:lvl1pPr>
              <a:defRPr sz="2400">
                <a:solidFill>
                  <a:schemeClr val="accent2"/>
                </a:solidFill>
              </a:defRPr>
            </a:lvl1pPr>
            <a:lvl2pPr>
              <a:defRPr sz="2400">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77941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8" name="Content Placeholder 7">
            <a:extLst>
              <a:ext uri="{FF2B5EF4-FFF2-40B4-BE49-F238E27FC236}">
                <a16:creationId xmlns:a16="http://schemas.microsoft.com/office/drawing/2014/main" id="{E69ED5C1-A4CC-38D6-F476-F306DEE6E94D}"/>
              </a:ext>
            </a:extLst>
          </p:cNvPr>
          <p:cNvSpPr>
            <a:spLocks noGrp="1"/>
          </p:cNvSpPr>
          <p:nvPr>
            <p:ph sz="quarter" idx="22"/>
          </p:nvPr>
        </p:nvSpPr>
        <p:spPr>
          <a:xfrm rot="5400000">
            <a:off x="4607243" y="-3415524"/>
            <a:ext cx="2451735" cy="11666223"/>
          </a:xfrm>
          <a:prstGeom prst="round2SameRect">
            <a:avLst/>
          </a:prstGeom>
          <a:solidFill>
            <a:srgbClr val="194165"/>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47125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9" name="Content Placeholder 7">
            <a:extLst>
              <a:ext uri="{FF2B5EF4-FFF2-40B4-BE49-F238E27FC236}">
                <a16:creationId xmlns:a16="http://schemas.microsoft.com/office/drawing/2014/main" id="{FD982BB2-4A0D-81DB-287A-581E202FA9DE}"/>
              </a:ext>
            </a:extLst>
          </p:cNvPr>
          <p:cNvSpPr>
            <a:spLocks noGrp="1"/>
          </p:cNvSpPr>
          <p:nvPr>
            <p:ph sz="quarter" idx="22"/>
          </p:nvPr>
        </p:nvSpPr>
        <p:spPr>
          <a:xfrm rot="5400000">
            <a:off x="4607243" y="-3415524"/>
            <a:ext cx="2451735" cy="11666223"/>
          </a:xfrm>
          <a:prstGeom prst="round2SameRect">
            <a:avLst/>
          </a:prstGeom>
          <a:solidFill>
            <a:schemeClr val="accent2"/>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85222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9" name="Content Placeholder 7">
            <a:extLst>
              <a:ext uri="{FF2B5EF4-FFF2-40B4-BE49-F238E27FC236}">
                <a16:creationId xmlns:a16="http://schemas.microsoft.com/office/drawing/2014/main" id="{FD982BB2-4A0D-81DB-287A-581E202FA9DE}"/>
              </a:ext>
            </a:extLst>
          </p:cNvPr>
          <p:cNvSpPr>
            <a:spLocks noGrp="1"/>
          </p:cNvSpPr>
          <p:nvPr>
            <p:ph sz="quarter" idx="22"/>
          </p:nvPr>
        </p:nvSpPr>
        <p:spPr>
          <a:xfrm rot="5400000">
            <a:off x="4607243" y="-3415524"/>
            <a:ext cx="2451735" cy="11666223"/>
          </a:xfrm>
          <a:prstGeom prst="round2SameRect">
            <a:avLst/>
          </a:prstGeom>
          <a:solidFill>
            <a:schemeClr val="accent1"/>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54560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GB 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3"/>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719073"/>
            <a:ext cx="518464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5" name="Text Placeholder 4">
            <a:extLst>
              <a:ext uri="{FF2B5EF4-FFF2-40B4-BE49-F238E27FC236}">
                <a16:creationId xmlns:a16="http://schemas.microsoft.com/office/drawing/2014/main" id="{5B17A10F-FA16-489F-B6F5-AF30FC09B40C}"/>
              </a:ext>
            </a:extLst>
          </p:cNvPr>
          <p:cNvSpPr>
            <a:spLocks noGrp="1"/>
          </p:cNvSpPr>
          <p:nvPr>
            <p:ph type="body" sz="quarter" idx="3" hasCustomPrompt="1"/>
          </p:nvPr>
        </p:nvSpPr>
        <p:spPr>
          <a:xfrm>
            <a:off x="6361112" y="1719072"/>
            <a:ext cx="5183188" cy="310770"/>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6" name="Content Placeholder 5">
            <a:extLst>
              <a:ext uri="{FF2B5EF4-FFF2-40B4-BE49-F238E27FC236}">
                <a16:creationId xmlns:a16="http://schemas.microsoft.com/office/drawing/2014/main" id="{D28EC26D-D076-400E-AA91-3DB2533CB7BA}"/>
              </a:ext>
            </a:extLst>
          </p:cNvPr>
          <p:cNvSpPr>
            <a:spLocks noGrp="1"/>
          </p:cNvSpPr>
          <p:nvPr>
            <p:ph sz="quarter" idx="4" hasCustomPrompt="1"/>
          </p:nvPr>
        </p:nvSpPr>
        <p:spPr>
          <a:xfrm>
            <a:off x="6361112" y="2029843"/>
            <a:ext cx="518318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2"/>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996072899"/>
      </p:ext>
    </p:extLst>
  </p:cSld>
  <p:clrMapOvr>
    <a:masterClrMapping/>
  </p:clrMapOvr>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61104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42900" y="1717675"/>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FA05400-B3DF-C69D-B885-5959B4E85EB1}"/>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145456775"/>
      </p:ext>
    </p:extLst>
  </p:cSld>
  <p:clrMapOvr>
    <a:masterClrMapping/>
  </p:clrMapOvr>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272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4658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16E59637-D116-B79B-34D2-41A158D4608E}"/>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160565078"/>
      </p:ext>
    </p:extLst>
  </p:cSld>
  <p:clrMapOvr>
    <a:masterClrMapping/>
  </p:clrMapOvr>
  <p:extLst>
    <p:ext uri="{DCECCB84-F9BA-43D5-87BE-67443E8EF086}">
      <p15:sldGuideLst xmlns:p15="http://schemas.microsoft.com/office/powerpoint/2012/main">
        <p15:guide id="3" pos="2352">
          <p15:clr>
            <a:srgbClr val="FBAE40"/>
          </p15:clr>
        </p15:guide>
        <p15:guide id="4" pos="2784">
          <p15:clr>
            <a:srgbClr val="FBAE40"/>
          </p15:clr>
        </p15:guide>
        <p15:guide id="5" pos="4920">
          <p15:clr>
            <a:srgbClr val="FBAE40"/>
          </p15:clr>
        </p15:guide>
        <p15:guide id="6" pos="532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MGB Text + imag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3"/>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434658"/>
            <a:ext cx="518464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2"/>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0" name="Picture Placeholder 9">
            <a:extLst>
              <a:ext uri="{FF2B5EF4-FFF2-40B4-BE49-F238E27FC236}">
                <a16:creationId xmlns:a16="http://schemas.microsoft.com/office/drawing/2014/main" id="{C43443A7-536A-FA20-9C6A-50074F9C5E4B}"/>
              </a:ext>
            </a:extLst>
          </p:cNvPr>
          <p:cNvSpPr>
            <a:spLocks noGrp="1"/>
          </p:cNvSpPr>
          <p:nvPr>
            <p:ph type="pic" sz="quarter" idx="11"/>
          </p:nvPr>
        </p:nvSpPr>
        <p:spPr>
          <a:xfrm>
            <a:off x="6345238" y="1489075"/>
            <a:ext cx="5846762" cy="4256088"/>
          </a:xfrm>
        </p:spPr>
        <p:txBody>
          <a:bodyPr/>
          <a:lstStyle/>
          <a:p>
            <a:r>
              <a:rPr lang="en-US"/>
              <a:t>Click icon to add picture</a:t>
            </a:r>
          </a:p>
        </p:txBody>
      </p:sp>
    </p:spTree>
    <p:extLst>
      <p:ext uri="{BB962C8B-B14F-4D97-AF65-F5344CB8AC3E}">
        <p14:creationId xmlns:p14="http://schemas.microsoft.com/office/powerpoint/2010/main" val="2275092240"/>
      </p:ext>
    </p:extLst>
  </p:cSld>
  <p:clrMapOvr>
    <a:masterClrMapping/>
  </p:clrMapOvr>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GB Large image + blue box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3F79BE5-EA42-A201-C4AF-0C68D1CAD15F}"/>
              </a:ext>
            </a:extLst>
          </p:cNvPr>
          <p:cNvSpPr>
            <a:spLocks noGrp="1"/>
          </p:cNvSpPr>
          <p:nvPr>
            <p:ph type="pic" sz="quarter" idx="11"/>
          </p:nvPr>
        </p:nvSpPr>
        <p:spPr>
          <a:xfrm>
            <a:off x="342901" y="1489075"/>
            <a:ext cx="7515225" cy="4256088"/>
          </a:xfrm>
          <a:prstGeom prst="roundRect">
            <a:avLst>
              <a:gd name="adj" fmla="val 3901"/>
            </a:avLst>
          </a:prstGeom>
          <a:solidFill>
            <a:schemeClr val="bg1">
              <a:lumMod val="85000"/>
            </a:schemeClr>
          </a:solidFill>
        </p:spPr>
        <p:txBody>
          <a:body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p:txBody>
          <a:bodyPr/>
          <a:lstStyle/>
          <a:p>
            <a:r>
              <a:rPr lang="en-US"/>
              <a:t>Title for one photo, one description</a:t>
            </a:r>
          </a:p>
        </p:txBody>
      </p:sp>
      <p:sp>
        <p:nvSpPr>
          <p:cNvPr id="4" name="Round Same Side Corner Rectangle 3">
            <a:extLst>
              <a:ext uri="{FF2B5EF4-FFF2-40B4-BE49-F238E27FC236}">
                <a16:creationId xmlns:a16="http://schemas.microsoft.com/office/drawing/2014/main" id="{537BFBF5-9D6E-2989-9EB3-3B02F9464248}"/>
              </a:ext>
            </a:extLst>
          </p:cNvPr>
          <p:cNvSpPr/>
          <p:nvPr userDrawn="1"/>
        </p:nvSpPr>
        <p:spPr>
          <a:xfrm rot="16200000">
            <a:off x="8018960" y="1572121"/>
            <a:ext cx="4256088" cy="4089992"/>
          </a:xfrm>
          <a:prstGeom prst="round2SameRect">
            <a:avLst>
              <a:gd name="adj1" fmla="val 4293"/>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0" name="Text Placeholder 9">
            <a:extLst>
              <a:ext uri="{FF2B5EF4-FFF2-40B4-BE49-F238E27FC236}">
                <a16:creationId xmlns:a16="http://schemas.microsoft.com/office/drawing/2014/main" id="{604E4860-BCF2-F4F0-BC12-CEB3D418AA00}"/>
              </a:ext>
            </a:extLst>
          </p:cNvPr>
          <p:cNvSpPr>
            <a:spLocks noGrp="1"/>
          </p:cNvSpPr>
          <p:nvPr>
            <p:ph type="body" sz="quarter" idx="12" hasCustomPrompt="1"/>
          </p:nvPr>
        </p:nvSpPr>
        <p:spPr>
          <a:xfrm>
            <a:off x="8360138" y="1489076"/>
            <a:ext cx="3301004" cy="4256086"/>
          </a:xfrm>
        </p:spPr>
        <p:txBody>
          <a:bodyPr wrap="square" anchor="ctr" anchorCtr="0">
            <a:noAutofit/>
          </a:bodyPr>
          <a:lstStyle>
            <a:lvl1pPr marL="77263">
              <a:defRPr sz="2400"/>
            </a:lvl1pPr>
          </a:lstStyle>
          <a:p>
            <a:pPr marL="115888"/>
            <a:r>
              <a:rPr lang="en-US" sz="2000" b="1">
                <a:solidFill>
                  <a:schemeClr val="bg1"/>
                </a:solidFill>
              </a:rPr>
              <a:t>Headline</a:t>
            </a:r>
          </a:p>
          <a:p>
            <a:pPr marL="115888"/>
            <a:r>
              <a:rPr lang="en-US" sz="2000">
                <a:solidFill>
                  <a:schemeClr val="bg1"/>
                </a:solidFill>
              </a:rPr>
              <a:t>Description goes here.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a:t>
            </a:r>
            <a:r>
              <a:rPr lang="en-US" sz="2000" err="1">
                <a:solidFill>
                  <a:schemeClr val="bg1"/>
                </a:solidFill>
              </a:rPr>
              <a:t>ipdolor</a:t>
            </a:r>
            <a:r>
              <a:rPr lang="en-US" sz="2000">
                <a:solidFill>
                  <a:schemeClr val="bg1"/>
                </a:solidFill>
              </a:rPr>
              <a:t>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a:t>
            </a:r>
          </a:p>
        </p:txBody>
      </p:sp>
    </p:spTree>
    <p:extLst>
      <p:ext uri="{BB962C8B-B14F-4D97-AF65-F5344CB8AC3E}">
        <p14:creationId xmlns:p14="http://schemas.microsoft.com/office/powerpoint/2010/main" val="10633057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on a black background&#10;&#10;AI-generated content may be incorrect.">
            <a:extLst>
              <a:ext uri="{FF2B5EF4-FFF2-40B4-BE49-F238E27FC236}">
                <a16:creationId xmlns:a16="http://schemas.microsoft.com/office/drawing/2014/main" id="{FADE989B-1AF4-7F69-1BCF-26121FD86D81}"/>
              </a:ext>
            </a:extLst>
          </p:cNvPr>
          <p:cNvPicPr>
            <a:picLocks noChangeAspect="1"/>
          </p:cNvPicPr>
          <p:nvPr userDrawn="1"/>
        </p:nvPicPr>
        <p:blipFill>
          <a:blip r:embed="rId2"/>
          <a:stretch>
            <a:fillRect/>
          </a:stretch>
        </p:blipFill>
        <p:spPr>
          <a:xfrm>
            <a:off x="3809151" y="2176820"/>
            <a:ext cx="594895" cy="594895"/>
          </a:xfrm>
          <a:prstGeom prst="rect">
            <a:avLst/>
          </a:prstGeom>
        </p:spPr>
      </p:pic>
      <p:pic>
        <p:nvPicPr>
          <p:cNvPr id="9" name="Picture 8" descr="A blue arrow on a black background&#10;&#10;AI-generated content may be incorrect.">
            <a:extLst>
              <a:ext uri="{FF2B5EF4-FFF2-40B4-BE49-F238E27FC236}">
                <a16:creationId xmlns:a16="http://schemas.microsoft.com/office/drawing/2014/main" id="{20610C90-2B6B-0DBB-5DD4-B789A359C989}"/>
              </a:ext>
            </a:extLst>
          </p:cNvPr>
          <p:cNvPicPr>
            <a:picLocks noChangeAspect="1"/>
          </p:cNvPicPr>
          <p:nvPr userDrawn="1"/>
        </p:nvPicPr>
        <p:blipFill>
          <a:blip r:embed="rId2"/>
          <a:stretch>
            <a:fillRect/>
          </a:stretch>
        </p:blipFill>
        <p:spPr>
          <a:xfrm>
            <a:off x="7813261" y="2176820"/>
            <a:ext cx="594895" cy="594895"/>
          </a:xfrm>
          <a:prstGeom prst="rect">
            <a:avLst/>
          </a:prstGeom>
        </p:spPr>
      </p:pic>
      <p:pic>
        <p:nvPicPr>
          <p:cNvPr id="14" name="Picture 13" descr="A blue arrow on a black background&#10;&#10;AI-generated content may be incorrect.">
            <a:extLst>
              <a:ext uri="{FF2B5EF4-FFF2-40B4-BE49-F238E27FC236}">
                <a16:creationId xmlns:a16="http://schemas.microsoft.com/office/drawing/2014/main" id="{624239E8-CE1F-1E6C-F447-CB870A56C3C0}"/>
              </a:ext>
            </a:extLst>
          </p:cNvPr>
          <p:cNvPicPr>
            <a:picLocks noChangeAspect="1"/>
          </p:cNvPicPr>
          <p:nvPr userDrawn="1"/>
        </p:nvPicPr>
        <p:blipFill>
          <a:blip r:embed="rId2"/>
          <a:stretch>
            <a:fillRect/>
          </a:stretch>
        </p:blipFill>
        <p:spPr>
          <a:xfrm>
            <a:off x="3809151" y="4444822"/>
            <a:ext cx="594895" cy="594895"/>
          </a:xfrm>
          <a:prstGeom prst="rect">
            <a:avLst/>
          </a:prstGeom>
        </p:spPr>
      </p:pic>
      <p:pic>
        <p:nvPicPr>
          <p:cNvPr id="18" name="Picture 17" descr="A blue arrow on a black background&#10;&#10;AI-generated content may be incorrect.">
            <a:extLst>
              <a:ext uri="{FF2B5EF4-FFF2-40B4-BE49-F238E27FC236}">
                <a16:creationId xmlns:a16="http://schemas.microsoft.com/office/drawing/2014/main" id="{360C8708-EC3A-4572-1802-5252735DBAC0}"/>
              </a:ext>
            </a:extLst>
          </p:cNvPr>
          <p:cNvPicPr>
            <a:picLocks noChangeAspect="1"/>
          </p:cNvPicPr>
          <p:nvPr userDrawn="1"/>
        </p:nvPicPr>
        <p:blipFill>
          <a:blip r:embed="rId2"/>
          <a:stretch>
            <a:fillRect/>
          </a:stretch>
        </p:blipFill>
        <p:spPr>
          <a:xfrm>
            <a:off x="7813261" y="4454447"/>
            <a:ext cx="594895" cy="594895"/>
          </a:xfrm>
          <a:prstGeom prst="rect">
            <a:avLst/>
          </a:prstGeom>
        </p:spPr>
      </p:pic>
      <p:sp>
        <p:nvSpPr>
          <p:cNvPr id="22" name="Content Placeholder 5">
            <a:extLst>
              <a:ext uri="{FF2B5EF4-FFF2-40B4-BE49-F238E27FC236}">
                <a16:creationId xmlns:a16="http://schemas.microsoft.com/office/drawing/2014/main" id="{9DA215FF-7C68-E471-88A3-E24ED1C9B6EF}"/>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Content Placeholder 5">
            <a:extLst>
              <a:ext uri="{FF2B5EF4-FFF2-40B4-BE49-F238E27FC236}">
                <a16:creationId xmlns:a16="http://schemas.microsoft.com/office/drawing/2014/main" id="{4FDC1CC7-356D-9DD4-E209-085B8DB402DB}"/>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5">
            <a:extLst>
              <a:ext uri="{FF2B5EF4-FFF2-40B4-BE49-F238E27FC236}">
                <a16:creationId xmlns:a16="http://schemas.microsoft.com/office/drawing/2014/main" id="{89998520-197D-12B9-84FE-A12972200BCC}"/>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20679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on a black background&#10;&#10;AI-generated content may be incorrect.">
            <a:extLst>
              <a:ext uri="{FF2B5EF4-FFF2-40B4-BE49-F238E27FC236}">
                <a16:creationId xmlns:a16="http://schemas.microsoft.com/office/drawing/2014/main" id="{FADE989B-1AF4-7F69-1BCF-26121FD86D81}"/>
              </a:ext>
            </a:extLst>
          </p:cNvPr>
          <p:cNvPicPr>
            <a:picLocks noChangeAspect="1"/>
          </p:cNvPicPr>
          <p:nvPr userDrawn="1"/>
        </p:nvPicPr>
        <p:blipFill>
          <a:blip r:embed="rId2"/>
          <a:stretch>
            <a:fillRect/>
          </a:stretch>
        </p:blipFill>
        <p:spPr>
          <a:xfrm>
            <a:off x="3809151" y="2176820"/>
            <a:ext cx="594895" cy="594895"/>
          </a:xfrm>
          <a:prstGeom prst="rect">
            <a:avLst/>
          </a:prstGeom>
        </p:spPr>
      </p:pic>
      <p:pic>
        <p:nvPicPr>
          <p:cNvPr id="9" name="Picture 8" descr="A blue arrow on a black background&#10;&#10;AI-generated content may be incorrect.">
            <a:extLst>
              <a:ext uri="{FF2B5EF4-FFF2-40B4-BE49-F238E27FC236}">
                <a16:creationId xmlns:a16="http://schemas.microsoft.com/office/drawing/2014/main" id="{20610C90-2B6B-0DBB-5DD4-B789A359C989}"/>
              </a:ext>
            </a:extLst>
          </p:cNvPr>
          <p:cNvPicPr>
            <a:picLocks noChangeAspect="1"/>
          </p:cNvPicPr>
          <p:nvPr userDrawn="1"/>
        </p:nvPicPr>
        <p:blipFill>
          <a:blip r:embed="rId2"/>
          <a:stretch>
            <a:fillRect/>
          </a:stretch>
        </p:blipFill>
        <p:spPr>
          <a:xfrm>
            <a:off x="7813261" y="2176820"/>
            <a:ext cx="594895" cy="594895"/>
          </a:xfrm>
          <a:prstGeom prst="rect">
            <a:avLst/>
          </a:prstGeom>
        </p:spPr>
      </p:pic>
      <p:pic>
        <p:nvPicPr>
          <p:cNvPr id="14" name="Picture 13" descr="A blue arrow on a black background&#10;&#10;AI-generated content may be incorrect.">
            <a:extLst>
              <a:ext uri="{FF2B5EF4-FFF2-40B4-BE49-F238E27FC236}">
                <a16:creationId xmlns:a16="http://schemas.microsoft.com/office/drawing/2014/main" id="{624239E8-CE1F-1E6C-F447-CB870A56C3C0}"/>
              </a:ext>
            </a:extLst>
          </p:cNvPr>
          <p:cNvPicPr>
            <a:picLocks noChangeAspect="1"/>
          </p:cNvPicPr>
          <p:nvPr userDrawn="1"/>
        </p:nvPicPr>
        <p:blipFill>
          <a:blip r:embed="rId2"/>
          <a:stretch>
            <a:fillRect/>
          </a:stretch>
        </p:blipFill>
        <p:spPr>
          <a:xfrm>
            <a:off x="3809151" y="4444822"/>
            <a:ext cx="594895" cy="594895"/>
          </a:xfrm>
          <a:prstGeom prst="rect">
            <a:avLst/>
          </a:prstGeom>
        </p:spPr>
      </p:pic>
      <p:pic>
        <p:nvPicPr>
          <p:cNvPr id="18" name="Picture 17" descr="A blue arrow on a black background&#10;&#10;AI-generated content may be incorrect.">
            <a:extLst>
              <a:ext uri="{FF2B5EF4-FFF2-40B4-BE49-F238E27FC236}">
                <a16:creationId xmlns:a16="http://schemas.microsoft.com/office/drawing/2014/main" id="{360C8708-EC3A-4572-1802-5252735DBAC0}"/>
              </a:ext>
            </a:extLst>
          </p:cNvPr>
          <p:cNvPicPr>
            <a:picLocks noChangeAspect="1"/>
          </p:cNvPicPr>
          <p:nvPr userDrawn="1"/>
        </p:nvPicPr>
        <p:blipFill>
          <a:blip r:embed="rId2"/>
          <a:stretch>
            <a:fillRect/>
          </a:stretch>
        </p:blipFill>
        <p:spPr>
          <a:xfrm>
            <a:off x="7813261" y="4454447"/>
            <a:ext cx="594895" cy="594895"/>
          </a:xfrm>
          <a:prstGeom prst="rect">
            <a:avLst/>
          </a:prstGeom>
        </p:spPr>
      </p:pic>
      <p:sp>
        <p:nvSpPr>
          <p:cNvPr id="6" name="Content Placeholder 5">
            <a:extLst>
              <a:ext uri="{FF2B5EF4-FFF2-40B4-BE49-F238E27FC236}">
                <a16:creationId xmlns:a16="http://schemas.microsoft.com/office/drawing/2014/main" id="{3CFF9E3B-2990-EF8F-5F80-8A8E44EF6CC0}"/>
              </a:ext>
            </a:extLst>
          </p:cNvPr>
          <p:cNvSpPr>
            <a:spLocks noGrp="1"/>
          </p:cNvSpPr>
          <p:nvPr>
            <p:ph sz="quarter" idx="17"/>
          </p:nvPr>
        </p:nvSpPr>
        <p:spPr>
          <a:xfrm>
            <a:off x="4349750" y="1477316"/>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5">
            <a:extLst>
              <a:ext uri="{FF2B5EF4-FFF2-40B4-BE49-F238E27FC236}">
                <a16:creationId xmlns:a16="http://schemas.microsoft.com/office/drawing/2014/main" id="{397F45E4-DB05-C999-DD9B-31D10F0D6734}"/>
              </a:ext>
            </a:extLst>
          </p:cNvPr>
          <p:cNvSpPr>
            <a:spLocks noGrp="1"/>
          </p:cNvSpPr>
          <p:nvPr>
            <p:ph sz="quarter" idx="18"/>
          </p:nvPr>
        </p:nvSpPr>
        <p:spPr>
          <a:xfrm>
            <a:off x="8358078" y="3745318"/>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5">
            <a:extLst>
              <a:ext uri="{FF2B5EF4-FFF2-40B4-BE49-F238E27FC236}">
                <a16:creationId xmlns:a16="http://schemas.microsoft.com/office/drawing/2014/main" id="{43089236-9E5A-2743-4A61-E11F3C2B8CCA}"/>
              </a:ext>
            </a:extLst>
          </p:cNvPr>
          <p:cNvSpPr>
            <a:spLocks noGrp="1"/>
          </p:cNvSpPr>
          <p:nvPr>
            <p:ph sz="quarter" idx="19"/>
          </p:nvPr>
        </p:nvSpPr>
        <p:spPr>
          <a:xfrm>
            <a:off x="341421" y="3745318"/>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8809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4" name="Graphic 3">
            <a:extLst>
              <a:ext uri="{FF2B5EF4-FFF2-40B4-BE49-F238E27FC236}">
                <a16:creationId xmlns:a16="http://schemas.microsoft.com/office/drawing/2014/main" id="{1854D34F-2D72-7B87-1D13-44EDA000272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60729" y="2355311"/>
            <a:ext cx="276675" cy="276675"/>
          </a:xfrm>
          <a:prstGeom prst="rect">
            <a:avLst/>
          </a:prstGeom>
        </p:spPr>
      </p:pic>
      <p:pic>
        <p:nvPicPr>
          <p:cNvPr id="6" name="Graphic 5">
            <a:extLst>
              <a:ext uri="{FF2B5EF4-FFF2-40B4-BE49-F238E27FC236}">
                <a16:creationId xmlns:a16="http://schemas.microsoft.com/office/drawing/2014/main" id="{E0571F9F-E459-EFEF-78DF-F728E1AF3B2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969058" y="2355311"/>
            <a:ext cx="276675" cy="276675"/>
          </a:xfrm>
          <a:prstGeom prst="rect">
            <a:avLst/>
          </a:prstGeom>
        </p:spPr>
      </p:pic>
      <p:pic>
        <p:nvPicPr>
          <p:cNvPr id="7" name="Graphic 6">
            <a:extLst>
              <a:ext uri="{FF2B5EF4-FFF2-40B4-BE49-F238E27FC236}">
                <a16:creationId xmlns:a16="http://schemas.microsoft.com/office/drawing/2014/main" id="{7675D767-AD04-008F-B2E9-621F0061361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60729" y="4608444"/>
            <a:ext cx="276675" cy="276675"/>
          </a:xfrm>
          <a:prstGeom prst="rect">
            <a:avLst/>
          </a:prstGeom>
        </p:spPr>
      </p:pic>
      <p:pic>
        <p:nvPicPr>
          <p:cNvPr id="11" name="Graphic 10">
            <a:extLst>
              <a:ext uri="{FF2B5EF4-FFF2-40B4-BE49-F238E27FC236}">
                <a16:creationId xmlns:a16="http://schemas.microsoft.com/office/drawing/2014/main" id="{65AEF5D3-BF8E-128A-FAD4-65DE760F85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969058" y="4608444"/>
            <a:ext cx="276675" cy="276675"/>
          </a:xfrm>
          <a:prstGeom prst="rect">
            <a:avLst/>
          </a:prstGeom>
        </p:spPr>
      </p:pic>
      <p:sp>
        <p:nvSpPr>
          <p:cNvPr id="12" name="Content Placeholder 5">
            <a:extLst>
              <a:ext uri="{FF2B5EF4-FFF2-40B4-BE49-F238E27FC236}">
                <a16:creationId xmlns:a16="http://schemas.microsoft.com/office/drawing/2014/main" id="{49EEE114-07A8-E219-19AB-4CDAFDBA1C16}"/>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77B3E80A-F583-EF21-602A-415CF235BF56}"/>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5">
            <a:extLst>
              <a:ext uri="{FF2B5EF4-FFF2-40B4-BE49-F238E27FC236}">
                <a16:creationId xmlns:a16="http://schemas.microsoft.com/office/drawing/2014/main" id="{6530CF08-74AF-5A44-7317-2A7C64F938F9}"/>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90006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pointing to the right&#10;&#10;AI-generated content may be incorrect.">
            <a:extLst>
              <a:ext uri="{FF2B5EF4-FFF2-40B4-BE49-F238E27FC236}">
                <a16:creationId xmlns:a16="http://schemas.microsoft.com/office/drawing/2014/main" id="{271D7A01-71DB-D940-95AF-BBAAAA877BC7}"/>
              </a:ext>
            </a:extLst>
          </p:cNvPr>
          <p:cNvPicPr>
            <a:picLocks noChangeAspect="1"/>
          </p:cNvPicPr>
          <p:nvPr userDrawn="1"/>
        </p:nvPicPr>
        <p:blipFill>
          <a:blip r:embed="rId2"/>
          <a:stretch>
            <a:fillRect/>
          </a:stretch>
        </p:blipFill>
        <p:spPr>
          <a:xfrm>
            <a:off x="3841587" y="2220235"/>
            <a:ext cx="514959" cy="514959"/>
          </a:xfrm>
          <a:prstGeom prst="rect">
            <a:avLst/>
          </a:prstGeom>
        </p:spPr>
      </p:pic>
      <p:pic>
        <p:nvPicPr>
          <p:cNvPr id="9" name="Picture 8" descr="A blue arrow pointing to the right&#10;&#10;AI-generated content may be incorrect.">
            <a:extLst>
              <a:ext uri="{FF2B5EF4-FFF2-40B4-BE49-F238E27FC236}">
                <a16:creationId xmlns:a16="http://schemas.microsoft.com/office/drawing/2014/main" id="{D8E131A8-ED6F-4344-FFAF-78C3D9227FCC}"/>
              </a:ext>
            </a:extLst>
          </p:cNvPr>
          <p:cNvPicPr>
            <a:picLocks noChangeAspect="1"/>
          </p:cNvPicPr>
          <p:nvPr userDrawn="1"/>
        </p:nvPicPr>
        <p:blipFill>
          <a:blip r:embed="rId2"/>
          <a:stretch>
            <a:fillRect/>
          </a:stretch>
        </p:blipFill>
        <p:spPr>
          <a:xfrm>
            <a:off x="7849916" y="2220235"/>
            <a:ext cx="514959" cy="514959"/>
          </a:xfrm>
          <a:prstGeom prst="rect">
            <a:avLst/>
          </a:prstGeom>
        </p:spPr>
      </p:pic>
      <p:pic>
        <p:nvPicPr>
          <p:cNvPr id="10" name="Picture 9" descr="A blue arrow pointing to the right&#10;&#10;AI-generated content may be incorrect.">
            <a:extLst>
              <a:ext uri="{FF2B5EF4-FFF2-40B4-BE49-F238E27FC236}">
                <a16:creationId xmlns:a16="http://schemas.microsoft.com/office/drawing/2014/main" id="{23FFA949-499A-E153-1B22-2F367ABB63C3}"/>
              </a:ext>
            </a:extLst>
          </p:cNvPr>
          <p:cNvPicPr>
            <a:picLocks noChangeAspect="1"/>
          </p:cNvPicPr>
          <p:nvPr userDrawn="1"/>
        </p:nvPicPr>
        <p:blipFill>
          <a:blip r:embed="rId2"/>
          <a:stretch>
            <a:fillRect/>
          </a:stretch>
        </p:blipFill>
        <p:spPr>
          <a:xfrm>
            <a:off x="7849916" y="4474920"/>
            <a:ext cx="514959" cy="514959"/>
          </a:xfrm>
          <a:prstGeom prst="rect">
            <a:avLst/>
          </a:prstGeom>
        </p:spPr>
      </p:pic>
      <p:pic>
        <p:nvPicPr>
          <p:cNvPr id="12" name="Picture 11" descr="A blue arrow pointing to the right&#10;&#10;AI-generated content may be incorrect.">
            <a:extLst>
              <a:ext uri="{FF2B5EF4-FFF2-40B4-BE49-F238E27FC236}">
                <a16:creationId xmlns:a16="http://schemas.microsoft.com/office/drawing/2014/main" id="{008AE38A-0D6D-6B5A-ABAC-E301A3F0211B}"/>
              </a:ext>
            </a:extLst>
          </p:cNvPr>
          <p:cNvPicPr>
            <a:picLocks noChangeAspect="1"/>
          </p:cNvPicPr>
          <p:nvPr userDrawn="1"/>
        </p:nvPicPr>
        <p:blipFill>
          <a:blip r:embed="rId2"/>
          <a:stretch>
            <a:fillRect/>
          </a:stretch>
        </p:blipFill>
        <p:spPr>
          <a:xfrm>
            <a:off x="3841587" y="4474920"/>
            <a:ext cx="514959" cy="514959"/>
          </a:xfrm>
          <a:prstGeom prst="rect">
            <a:avLst/>
          </a:prstGeom>
        </p:spPr>
      </p:pic>
      <p:sp>
        <p:nvSpPr>
          <p:cNvPr id="13" name="Content Placeholder 5">
            <a:extLst>
              <a:ext uri="{FF2B5EF4-FFF2-40B4-BE49-F238E27FC236}">
                <a16:creationId xmlns:a16="http://schemas.microsoft.com/office/drawing/2014/main" id="{794E8DC3-B59C-8DDB-B6AC-63E8A524B934}"/>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5">
            <a:extLst>
              <a:ext uri="{FF2B5EF4-FFF2-40B4-BE49-F238E27FC236}">
                <a16:creationId xmlns:a16="http://schemas.microsoft.com/office/drawing/2014/main" id="{408B2FAB-A7E7-8513-8C67-1802F170B7AF}"/>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5">
            <a:extLst>
              <a:ext uri="{FF2B5EF4-FFF2-40B4-BE49-F238E27FC236}">
                <a16:creationId xmlns:a16="http://schemas.microsoft.com/office/drawing/2014/main" id="{5E3C55A0-6AA3-8EED-7A6F-FEAE0511E3CE}"/>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86051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MGB Comparison 2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Two column comparison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5">
            <a:extLst>
              <a:ext uri="{FF2B5EF4-FFF2-40B4-BE49-F238E27FC236}">
                <a16:creationId xmlns:a16="http://schemas.microsoft.com/office/drawing/2014/main" id="{7F8691DB-3CB6-BE44-A901-E123B8CE4EE6}"/>
              </a:ext>
            </a:extLst>
          </p:cNvPr>
          <p:cNvSpPr txBox="1">
            <a:spLocks/>
          </p:cNvSpPr>
          <p:nvPr userDrawn="1"/>
        </p:nvSpPr>
        <p:spPr>
          <a:xfrm>
            <a:off x="342900" y="1489075"/>
            <a:ext cx="5669280" cy="4264772"/>
          </a:xfrm>
          <a:prstGeom prst="roundRect">
            <a:avLst>
              <a:gd name="adj" fmla="val 4093"/>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5" name="Content Placeholder 5">
            <a:extLst>
              <a:ext uri="{FF2B5EF4-FFF2-40B4-BE49-F238E27FC236}">
                <a16:creationId xmlns:a16="http://schemas.microsoft.com/office/drawing/2014/main" id="{FADB1E89-E490-977A-751D-81F0EC2791EE}"/>
              </a:ext>
            </a:extLst>
          </p:cNvPr>
          <p:cNvSpPr txBox="1">
            <a:spLocks/>
          </p:cNvSpPr>
          <p:nvPr userDrawn="1"/>
        </p:nvSpPr>
        <p:spPr>
          <a:xfrm>
            <a:off x="6226312" y="1495668"/>
            <a:ext cx="5669280" cy="4264772"/>
          </a:xfrm>
          <a:prstGeom prst="roundRect">
            <a:avLst>
              <a:gd name="adj" fmla="val 4566"/>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9" name="Content Placeholder 8">
            <a:extLst>
              <a:ext uri="{FF2B5EF4-FFF2-40B4-BE49-F238E27FC236}">
                <a16:creationId xmlns:a16="http://schemas.microsoft.com/office/drawing/2014/main" id="{03600921-AE99-4B72-B432-553791022AC2}"/>
              </a:ext>
            </a:extLst>
          </p:cNvPr>
          <p:cNvSpPr>
            <a:spLocks noGrp="1"/>
          </p:cNvSpPr>
          <p:nvPr>
            <p:ph sz="quarter" idx="11"/>
          </p:nvPr>
        </p:nvSpPr>
        <p:spPr>
          <a:xfrm>
            <a:off x="342584" y="1489075"/>
            <a:ext cx="5669280" cy="4264025"/>
          </a:xfrm>
        </p:spPr>
        <p:txBody>
          <a:bodyPr lIns="182880" tIns="182880" rIns="18288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8">
            <a:extLst>
              <a:ext uri="{FF2B5EF4-FFF2-40B4-BE49-F238E27FC236}">
                <a16:creationId xmlns:a16="http://schemas.microsoft.com/office/drawing/2014/main" id="{348F1266-8A03-6ABC-AD16-A37D06F9E425}"/>
              </a:ext>
            </a:extLst>
          </p:cNvPr>
          <p:cNvSpPr>
            <a:spLocks noGrp="1"/>
          </p:cNvSpPr>
          <p:nvPr>
            <p:ph sz="quarter" idx="12"/>
          </p:nvPr>
        </p:nvSpPr>
        <p:spPr>
          <a:xfrm>
            <a:off x="6229817" y="1489075"/>
            <a:ext cx="5669280" cy="4264025"/>
          </a:xfrm>
        </p:spPr>
        <p:txBody>
          <a:bodyPr lIns="182880" tIns="182880" rIns="18288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43999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MGB Comparison 2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Two column comparison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6" name="Content Placeholder 5">
            <a:extLst>
              <a:ext uri="{FF2B5EF4-FFF2-40B4-BE49-F238E27FC236}">
                <a16:creationId xmlns:a16="http://schemas.microsoft.com/office/drawing/2014/main" id="{72D34F08-FF81-9621-23D4-40065B3EE0F1}"/>
              </a:ext>
            </a:extLst>
          </p:cNvPr>
          <p:cNvSpPr txBox="1">
            <a:spLocks/>
          </p:cNvSpPr>
          <p:nvPr userDrawn="1"/>
        </p:nvSpPr>
        <p:spPr>
          <a:xfrm>
            <a:off x="342900" y="1489075"/>
            <a:ext cx="5669280" cy="4264772"/>
          </a:xfrm>
          <a:prstGeom prst="roundRect">
            <a:avLst>
              <a:gd name="adj" fmla="val 4093"/>
            </a:avLst>
          </a:prstGeom>
          <a:solidFill>
            <a:srgbClr val="EAE7DD"/>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rgbClr val="194165"/>
              </a:solidFill>
            </a:endParaRPr>
          </a:p>
        </p:txBody>
      </p:sp>
      <p:sp>
        <p:nvSpPr>
          <p:cNvPr id="10" name="Content Placeholder 5">
            <a:extLst>
              <a:ext uri="{FF2B5EF4-FFF2-40B4-BE49-F238E27FC236}">
                <a16:creationId xmlns:a16="http://schemas.microsoft.com/office/drawing/2014/main" id="{C0595581-64D7-A846-FA93-9D2756DC1F42}"/>
              </a:ext>
            </a:extLst>
          </p:cNvPr>
          <p:cNvSpPr txBox="1">
            <a:spLocks/>
          </p:cNvSpPr>
          <p:nvPr userDrawn="1"/>
        </p:nvSpPr>
        <p:spPr>
          <a:xfrm>
            <a:off x="6226312" y="1495668"/>
            <a:ext cx="5669280" cy="4264772"/>
          </a:xfrm>
          <a:prstGeom prst="roundRect">
            <a:avLst>
              <a:gd name="adj" fmla="val 4566"/>
            </a:avLst>
          </a:prstGeom>
          <a:solidFill>
            <a:schemeClr val="tx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16" name="Content Placeholder 8">
            <a:extLst>
              <a:ext uri="{FF2B5EF4-FFF2-40B4-BE49-F238E27FC236}">
                <a16:creationId xmlns:a16="http://schemas.microsoft.com/office/drawing/2014/main" id="{8F4BADD3-F514-B99F-5DEB-C2978D8F48C0}"/>
              </a:ext>
            </a:extLst>
          </p:cNvPr>
          <p:cNvSpPr>
            <a:spLocks noGrp="1"/>
          </p:cNvSpPr>
          <p:nvPr>
            <p:ph sz="quarter" idx="11"/>
          </p:nvPr>
        </p:nvSpPr>
        <p:spPr>
          <a:xfrm>
            <a:off x="342584" y="1489075"/>
            <a:ext cx="5669280" cy="4264025"/>
          </a:xfrm>
        </p:spPr>
        <p:txBody>
          <a:bodyPr lIns="182880" tIns="182880" rIns="182880"/>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8">
            <a:extLst>
              <a:ext uri="{FF2B5EF4-FFF2-40B4-BE49-F238E27FC236}">
                <a16:creationId xmlns:a16="http://schemas.microsoft.com/office/drawing/2014/main" id="{116BE834-6FD7-8468-EEC3-2F5DC55603BF}"/>
              </a:ext>
            </a:extLst>
          </p:cNvPr>
          <p:cNvSpPr>
            <a:spLocks noGrp="1"/>
          </p:cNvSpPr>
          <p:nvPr>
            <p:ph sz="quarter" idx="12"/>
          </p:nvPr>
        </p:nvSpPr>
        <p:spPr>
          <a:xfrm>
            <a:off x="6226312" y="1496415"/>
            <a:ext cx="5669280" cy="4264025"/>
          </a:xfrm>
        </p:spPr>
        <p:txBody>
          <a:bodyPr lIns="182880" tIns="182880" rIns="182880"/>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9476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26563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GB 3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Three column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5">
            <a:extLst>
              <a:ext uri="{FF2B5EF4-FFF2-40B4-BE49-F238E27FC236}">
                <a16:creationId xmlns:a16="http://schemas.microsoft.com/office/drawing/2014/main" id="{C6FCC6E4-053C-F080-A61D-F40B29BDF7C6}"/>
              </a:ext>
            </a:extLst>
          </p:cNvPr>
          <p:cNvSpPr txBox="1">
            <a:spLocks/>
          </p:cNvSpPr>
          <p:nvPr userDrawn="1"/>
        </p:nvSpPr>
        <p:spPr>
          <a:xfrm>
            <a:off x="342900" y="1489075"/>
            <a:ext cx="3657600" cy="4264772"/>
          </a:xfrm>
          <a:prstGeom prst="roundRect">
            <a:avLst>
              <a:gd name="adj" fmla="val 4120"/>
            </a:avLst>
          </a:prstGeom>
          <a:solidFill>
            <a:schemeClr val="tx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5894"/>
            <a:br>
              <a:rPr lang="en-US" sz="800">
                <a:solidFill>
                  <a:schemeClr val="bg1"/>
                </a:solidFill>
              </a:rPr>
            </a:br>
            <a:endParaRPr lang="en-US" sz="2400">
              <a:solidFill>
                <a:schemeClr val="accent2"/>
              </a:solidFill>
            </a:endParaRPr>
          </a:p>
        </p:txBody>
      </p:sp>
      <p:sp>
        <p:nvSpPr>
          <p:cNvPr id="5" name="Content Placeholder 5">
            <a:extLst>
              <a:ext uri="{FF2B5EF4-FFF2-40B4-BE49-F238E27FC236}">
                <a16:creationId xmlns:a16="http://schemas.microsoft.com/office/drawing/2014/main" id="{CF9F7C73-BA84-1F8F-DECD-4BC3D291AF6D}"/>
              </a:ext>
            </a:extLst>
          </p:cNvPr>
          <p:cNvSpPr txBox="1">
            <a:spLocks/>
          </p:cNvSpPr>
          <p:nvPr userDrawn="1"/>
        </p:nvSpPr>
        <p:spPr>
          <a:xfrm>
            <a:off x="4212572" y="1489075"/>
            <a:ext cx="3657600" cy="4264772"/>
          </a:xfrm>
          <a:prstGeom prst="roundRect">
            <a:avLst>
              <a:gd name="adj" fmla="val 4305"/>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97"/>
            <a:endParaRPr lang="en-US" sz="800">
              <a:solidFill>
                <a:schemeClr val="bg1"/>
              </a:solidFill>
            </a:endParaRPr>
          </a:p>
        </p:txBody>
      </p:sp>
      <p:sp>
        <p:nvSpPr>
          <p:cNvPr id="6" name="Content Placeholder 5">
            <a:extLst>
              <a:ext uri="{FF2B5EF4-FFF2-40B4-BE49-F238E27FC236}">
                <a16:creationId xmlns:a16="http://schemas.microsoft.com/office/drawing/2014/main" id="{BCD6B3BE-A875-83BE-9F33-A492737693AD}"/>
              </a:ext>
            </a:extLst>
          </p:cNvPr>
          <p:cNvSpPr txBox="1">
            <a:spLocks/>
          </p:cNvSpPr>
          <p:nvPr userDrawn="1"/>
        </p:nvSpPr>
        <p:spPr>
          <a:xfrm>
            <a:off x="8088686" y="1480391"/>
            <a:ext cx="3662030" cy="4264772"/>
          </a:xfrm>
          <a:prstGeom prst="roundRect">
            <a:avLst>
              <a:gd name="adj" fmla="val 4121"/>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97"/>
            <a:endParaRPr lang="en-US" sz="800">
              <a:solidFill>
                <a:schemeClr val="bg1"/>
              </a:solidFill>
            </a:endParaRPr>
          </a:p>
        </p:txBody>
      </p:sp>
      <p:sp>
        <p:nvSpPr>
          <p:cNvPr id="13" name="Content Placeholder 8">
            <a:extLst>
              <a:ext uri="{FF2B5EF4-FFF2-40B4-BE49-F238E27FC236}">
                <a16:creationId xmlns:a16="http://schemas.microsoft.com/office/drawing/2014/main" id="{4419FC37-9C06-9938-6163-074810F53DFB}"/>
              </a:ext>
            </a:extLst>
          </p:cNvPr>
          <p:cNvSpPr>
            <a:spLocks noGrp="1"/>
          </p:cNvSpPr>
          <p:nvPr>
            <p:ph sz="quarter" idx="11"/>
          </p:nvPr>
        </p:nvSpPr>
        <p:spPr>
          <a:xfrm>
            <a:off x="342584" y="1489075"/>
            <a:ext cx="3657916" cy="4264025"/>
          </a:xfrm>
        </p:spPr>
        <p:txBody>
          <a:bodyPr wrap="square" lIns="182880" tIns="182880" rIns="182880">
            <a:normAutofit/>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8">
            <a:extLst>
              <a:ext uri="{FF2B5EF4-FFF2-40B4-BE49-F238E27FC236}">
                <a16:creationId xmlns:a16="http://schemas.microsoft.com/office/drawing/2014/main" id="{CB8B2082-40D2-500B-733A-1B5776EF94E8}"/>
              </a:ext>
            </a:extLst>
          </p:cNvPr>
          <p:cNvSpPr>
            <a:spLocks noGrp="1"/>
          </p:cNvSpPr>
          <p:nvPr>
            <p:ph sz="quarter" idx="14"/>
          </p:nvPr>
        </p:nvSpPr>
        <p:spPr>
          <a:xfrm>
            <a:off x="4219014" y="1489075"/>
            <a:ext cx="3657916" cy="4264025"/>
          </a:xfrm>
        </p:spPr>
        <p:txBody>
          <a:bodyPr lIns="182880" tIns="182880" rIns="182880">
            <a:norm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8">
            <a:extLst>
              <a:ext uri="{FF2B5EF4-FFF2-40B4-BE49-F238E27FC236}">
                <a16:creationId xmlns:a16="http://schemas.microsoft.com/office/drawing/2014/main" id="{869B8509-095D-49C9-29C4-C52CFB451903}"/>
              </a:ext>
            </a:extLst>
          </p:cNvPr>
          <p:cNvSpPr>
            <a:spLocks noGrp="1"/>
          </p:cNvSpPr>
          <p:nvPr>
            <p:ph sz="quarter" idx="15"/>
          </p:nvPr>
        </p:nvSpPr>
        <p:spPr>
          <a:xfrm>
            <a:off x="8089556" y="1489075"/>
            <a:ext cx="3657916" cy="4264025"/>
          </a:xfrm>
        </p:spPr>
        <p:txBody>
          <a:bodyPr lIns="182880" tIns="182880" rIns="182880">
            <a:norm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48292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GB One column + 2 photo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3">
            <a:extLst>
              <a:ext uri="{FF2B5EF4-FFF2-40B4-BE49-F238E27FC236}">
                <a16:creationId xmlns:a16="http://schemas.microsoft.com/office/drawing/2014/main" id="{E53DDCB2-8934-6169-F59D-22514F403F0F}"/>
              </a:ext>
            </a:extLst>
          </p:cNvPr>
          <p:cNvSpPr>
            <a:spLocks noGrp="1"/>
          </p:cNvSpPr>
          <p:nvPr>
            <p:ph sz="half" idx="2" hasCustomPrompt="1"/>
          </p:nvPr>
        </p:nvSpPr>
        <p:spPr>
          <a:xfrm>
            <a:off x="342900" y="1907823"/>
            <a:ext cx="3611880" cy="3837341"/>
          </a:xfrm>
        </p:spPr>
        <p:txBody>
          <a:bodyPr/>
          <a:lstStyle>
            <a:lvl1pPr>
              <a:defRPr sz="2400"/>
            </a:lvl1pPr>
            <a:lvl2pPr>
              <a:defRPr sz="2400"/>
            </a:lvl2pPr>
          </a:lstStyle>
          <a:p>
            <a:pPr lvl="0"/>
            <a:r>
              <a:rPr lang="en-US"/>
              <a:t>Click to edit text</a:t>
            </a:r>
          </a:p>
          <a:p>
            <a:pPr lvl="1"/>
            <a:r>
              <a:rPr lang="en-US"/>
              <a:t>Second level</a:t>
            </a:r>
          </a:p>
        </p:txBody>
      </p:sp>
      <p:sp>
        <p:nvSpPr>
          <p:cNvPr id="5" name="Text Placeholder 2">
            <a:extLst>
              <a:ext uri="{FF2B5EF4-FFF2-40B4-BE49-F238E27FC236}">
                <a16:creationId xmlns:a16="http://schemas.microsoft.com/office/drawing/2014/main" id="{148ADB14-FF22-C3D1-ED28-3918A8C978B1}"/>
              </a:ext>
            </a:extLst>
          </p:cNvPr>
          <p:cNvSpPr>
            <a:spLocks noGrp="1"/>
          </p:cNvSpPr>
          <p:nvPr>
            <p:ph type="body" idx="1" hasCustomPrompt="1"/>
          </p:nvPr>
        </p:nvSpPr>
        <p:spPr>
          <a:xfrm>
            <a:off x="342900" y="1479551"/>
            <a:ext cx="3611880" cy="310771"/>
          </a:xfrm>
        </p:spPr>
        <p:txBody>
          <a:bodyPr anchor="ctr" anchorCtr="0"/>
          <a:lstStyle>
            <a:lvl1pPr marL="0" indent="0">
              <a:buNone/>
              <a:defRPr sz="24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6" name="Title 1">
            <a:extLst>
              <a:ext uri="{FF2B5EF4-FFF2-40B4-BE49-F238E27FC236}">
                <a16:creationId xmlns:a16="http://schemas.microsoft.com/office/drawing/2014/main" id="{88E8658B-EE42-99F7-0750-95764D33A83F}"/>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t>Title for one-column with two photos</a:t>
            </a:r>
          </a:p>
        </p:txBody>
      </p:sp>
      <p:sp>
        <p:nvSpPr>
          <p:cNvPr id="9" name="Picture Placeholder 14">
            <a:extLst>
              <a:ext uri="{FF2B5EF4-FFF2-40B4-BE49-F238E27FC236}">
                <a16:creationId xmlns:a16="http://schemas.microsoft.com/office/drawing/2014/main" id="{BDF68D4F-2C8B-CE04-7C71-3BBAAB5833E7}"/>
              </a:ext>
            </a:extLst>
          </p:cNvPr>
          <p:cNvSpPr>
            <a:spLocks noGrp="1"/>
          </p:cNvSpPr>
          <p:nvPr>
            <p:ph type="pic" sz="quarter" idx="11"/>
          </p:nvPr>
        </p:nvSpPr>
        <p:spPr>
          <a:xfrm>
            <a:off x="4374687"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97435008-3FC5-AAED-4959-C866ACE34AAC}"/>
              </a:ext>
            </a:extLst>
          </p:cNvPr>
          <p:cNvSpPr>
            <a:spLocks noGrp="1"/>
          </p:cNvSpPr>
          <p:nvPr>
            <p:ph type="pic" sz="quarter" idx="12"/>
          </p:nvPr>
        </p:nvSpPr>
        <p:spPr>
          <a:xfrm>
            <a:off x="8224198"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38902622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GB leadership + 3 columns">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4722989"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9114367"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6"/>
            <a:ext cx="3529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60"/>
            <a:ext cx="3529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4779434" y="4744286"/>
            <a:ext cx="2751917"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4779434" y="4388360"/>
            <a:ext cx="275191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9125656" y="4744286"/>
            <a:ext cx="2740628"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9125656" y="4388360"/>
            <a:ext cx="274062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Tree>
    <p:extLst>
      <p:ext uri="{BB962C8B-B14F-4D97-AF65-F5344CB8AC3E}">
        <p14:creationId xmlns:p14="http://schemas.microsoft.com/office/powerpoint/2010/main" val="42658987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GB leadership + 4 columns">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DCD66F39-7239-2A25-CF15-D8B7F801B955}"/>
              </a:ext>
            </a:extLst>
          </p:cNvPr>
          <p:cNvSpPr>
            <a:spLocks noGrp="1"/>
          </p:cNvSpPr>
          <p:nvPr>
            <p:ph type="pic" sz="quarter" idx="18"/>
          </p:nvPr>
        </p:nvSpPr>
        <p:spPr>
          <a:xfrm>
            <a:off x="9508230"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6"/>
            <a:ext cx="234713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3395921"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6448942"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four columns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6"/>
            <a:ext cx="2513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3395921" y="4744286"/>
            <a:ext cx="2513189"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3395921"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6448940" y="4744286"/>
            <a:ext cx="2513189"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6448940"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9" name="Content Placeholder 3">
            <a:extLst>
              <a:ext uri="{FF2B5EF4-FFF2-40B4-BE49-F238E27FC236}">
                <a16:creationId xmlns:a16="http://schemas.microsoft.com/office/drawing/2014/main" id="{3FA059F8-77C8-23D0-9E34-2FC3EA50286A}"/>
              </a:ext>
            </a:extLst>
          </p:cNvPr>
          <p:cNvSpPr>
            <a:spLocks noGrp="1"/>
          </p:cNvSpPr>
          <p:nvPr>
            <p:ph sz="half" idx="19" hasCustomPrompt="1"/>
          </p:nvPr>
        </p:nvSpPr>
        <p:spPr>
          <a:xfrm>
            <a:off x="9501964" y="4744286"/>
            <a:ext cx="2347137" cy="1372353"/>
          </a:xfrm>
        </p:spPr>
        <p:txBody>
          <a:bodyPr/>
          <a:lstStyle/>
          <a:p>
            <a:pPr lvl="0"/>
            <a:r>
              <a:rPr lang="en-US"/>
              <a:t>Title 1</a:t>
            </a:r>
          </a:p>
          <a:p>
            <a:pPr lvl="0"/>
            <a:r>
              <a:rPr lang="en-US"/>
              <a:t>Title 2</a:t>
            </a:r>
          </a:p>
          <a:p>
            <a:pPr lvl="0"/>
            <a:r>
              <a:rPr lang="en-US"/>
              <a:t>Entity</a:t>
            </a:r>
          </a:p>
        </p:txBody>
      </p:sp>
      <p:sp>
        <p:nvSpPr>
          <p:cNvPr id="15" name="Text Placeholder 2">
            <a:extLst>
              <a:ext uri="{FF2B5EF4-FFF2-40B4-BE49-F238E27FC236}">
                <a16:creationId xmlns:a16="http://schemas.microsoft.com/office/drawing/2014/main" id="{02376D42-83F7-EF20-3283-BF6015A19C2C}"/>
              </a:ext>
            </a:extLst>
          </p:cNvPr>
          <p:cNvSpPr>
            <a:spLocks noGrp="1"/>
          </p:cNvSpPr>
          <p:nvPr>
            <p:ph type="body" idx="20" hasCustomPrompt="1"/>
          </p:nvPr>
        </p:nvSpPr>
        <p:spPr>
          <a:xfrm>
            <a:off x="9501964" y="4388360"/>
            <a:ext cx="234713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Tree>
    <p:extLst>
      <p:ext uri="{BB962C8B-B14F-4D97-AF65-F5344CB8AC3E}">
        <p14:creationId xmlns:p14="http://schemas.microsoft.com/office/powerpoint/2010/main" val="35530181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MGB New leadership (2)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Picture Placeholder 14">
            <a:extLst>
              <a:ext uri="{FF2B5EF4-FFF2-40B4-BE49-F238E27FC236}">
                <a16:creationId xmlns:a16="http://schemas.microsoft.com/office/drawing/2014/main" id="{315D8A61-CD22-BE66-CEE4-1B35825A5C5C}"/>
              </a:ext>
            </a:extLst>
          </p:cNvPr>
          <p:cNvSpPr>
            <a:spLocks noGrp="1"/>
          </p:cNvSpPr>
          <p:nvPr>
            <p:ph type="pic" sz="quarter" idx="18"/>
          </p:nvPr>
        </p:nvSpPr>
        <p:spPr>
          <a:xfrm>
            <a:off x="9097512" y="1489076"/>
            <a:ext cx="2751588" cy="2650218"/>
          </a:xfrm>
          <a:prstGeom prst="roundRect">
            <a:avLst>
              <a:gd name="adj" fmla="val 4506"/>
            </a:avLst>
          </a:prstGeom>
          <a:solidFill>
            <a:schemeClr val="bg1">
              <a:lumMod val="85000"/>
            </a:schemeClr>
          </a:solidFill>
        </p:spPr>
        <p:txBody>
          <a:bodyPr/>
          <a:lstStyle/>
          <a:p>
            <a:r>
              <a:rPr lang="en-US"/>
              <a:t>Click icon to add picture</a:t>
            </a:r>
          </a:p>
        </p:txBody>
      </p:sp>
      <p:sp>
        <p:nvSpPr>
          <p:cNvPr id="5" name="Picture Placeholder 14">
            <a:extLst>
              <a:ext uri="{FF2B5EF4-FFF2-40B4-BE49-F238E27FC236}">
                <a16:creationId xmlns:a16="http://schemas.microsoft.com/office/drawing/2014/main" id="{921F831A-497B-3D9D-33C1-50152BF9130F}"/>
              </a:ext>
            </a:extLst>
          </p:cNvPr>
          <p:cNvSpPr>
            <a:spLocks noGrp="1"/>
          </p:cNvSpPr>
          <p:nvPr>
            <p:ph type="pic" sz="quarter" idx="13"/>
          </p:nvPr>
        </p:nvSpPr>
        <p:spPr>
          <a:xfrm>
            <a:off x="5521281" y="1489076"/>
            <a:ext cx="2738712" cy="2650218"/>
          </a:xfrm>
          <a:prstGeom prst="roundRect">
            <a:avLst>
              <a:gd name="adj" fmla="val 4506"/>
            </a:avLst>
          </a:prstGeom>
          <a:solidFill>
            <a:schemeClr val="bg1">
              <a:lumMod val="85000"/>
            </a:schemeClr>
          </a:solidFill>
        </p:spPr>
        <p:txBody>
          <a:bodyPr/>
          <a:lstStyle/>
          <a:p>
            <a:r>
              <a:rPr lang="en-US"/>
              <a:t>Click icon to add picture</a:t>
            </a:r>
          </a:p>
        </p:txBody>
      </p:sp>
      <p:sp>
        <p:nvSpPr>
          <p:cNvPr id="6" name="Content Placeholder 3">
            <a:extLst>
              <a:ext uri="{FF2B5EF4-FFF2-40B4-BE49-F238E27FC236}">
                <a16:creationId xmlns:a16="http://schemas.microsoft.com/office/drawing/2014/main" id="{43C93E39-D44D-5DB4-4D39-100FE2D56595}"/>
              </a:ext>
            </a:extLst>
          </p:cNvPr>
          <p:cNvSpPr>
            <a:spLocks noGrp="1"/>
          </p:cNvSpPr>
          <p:nvPr>
            <p:ph sz="half" idx="16" hasCustomPrompt="1"/>
          </p:nvPr>
        </p:nvSpPr>
        <p:spPr>
          <a:xfrm>
            <a:off x="5589411" y="4744286"/>
            <a:ext cx="2513189" cy="1372353"/>
          </a:xfrm>
        </p:spPr>
        <p:txBody>
          <a:bodyPr/>
          <a:lstStyle/>
          <a:p>
            <a:pPr lvl="0"/>
            <a:r>
              <a:rPr lang="en-US"/>
              <a:t>Title 1</a:t>
            </a:r>
          </a:p>
          <a:p>
            <a:pPr lvl="0"/>
            <a:r>
              <a:rPr lang="en-US"/>
              <a:t>Title 2</a:t>
            </a:r>
          </a:p>
          <a:p>
            <a:pPr lvl="0"/>
            <a:r>
              <a:rPr lang="en-US"/>
              <a:t>Entity</a:t>
            </a:r>
          </a:p>
        </p:txBody>
      </p:sp>
      <p:sp>
        <p:nvSpPr>
          <p:cNvPr id="7" name="Text Placeholder 2">
            <a:extLst>
              <a:ext uri="{FF2B5EF4-FFF2-40B4-BE49-F238E27FC236}">
                <a16:creationId xmlns:a16="http://schemas.microsoft.com/office/drawing/2014/main" id="{099E09B4-327B-0706-270E-8AE15C62E51F}"/>
              </a:ext>
            </a:extLst>
          </p:cNvPr>
          <p:cNvSpPr>
            <a:spLocks noGrp="1"/>
          </p:cNvSpPr>
          <p:nvPr>
            <p:ph type="body" idx="17" hasCustomPrompt="1"/>
          </p:nvPr>
        </p:nvSpPr>
        <p:spPr>
          <a:xfrm>
            <a:off x="5589411"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8" name="Content Placeholder 3">
            <a:extLst>
              <a:ext uri="{FF2B5EF4-FFF2-40B4-BE49-F238E27FC236}">
                <a16:creationId xmlns:a16="http://schemas.microsoft.com/office/drawing/2014/main" id="{7B32274D-DD83-8BB7-A262-8AAC038B9128}"/>
              </a:ext>
            </a:extLst>
          </p:cNvPr>
          <p:cNvSpPr>
            <a:spLocks noGrp="1"/>
          </p:cNvSpPr>
          <p:nvPr>
            <p:ph sz="half" idx="19" hasCustomPrompt="1"/>
          </p:nvPr>
        </p:nvSpPr>
        <p:spPr>
          <a:xfrm>
            <a:off x="9097513" y="4744286"/>
            <a:ext cx="2347137" cy="1372353"/>
          </a:xfrm>
        </p:spPr>
        <p:txBody>
          <a:bodyPr/>
          <a:lstStyle/>
          <a:p>
            <a:pPr lvl="0"/>
            <a:r>
              <a:rPr lang="en-US"/>
              <a:t>Title 1</a:t>
            </a:r>
          </a:p>
          <a:p>
            <a:pPr lvl="0"/>
            <a:r>
              <a:rPr lang="en-US"/>
              <a:t>Title 2</a:t>
            </a:r>
          </a:p>
          <a:p>
            <a:pPr lvl="0"/>
            <a:r>
              <a:rPr lang="en-US"/>
              <a:t>Entity</a:t>
            </a:r>
          </a:p>
        </p:txBody>
      </p:sp>
      <p:sp>
        <p:nvSpPr>
          <p:cNvPr id="9" name="Text Placeholder 2">
            <a:extLst>
              <a:ext uri="{FF2B5EF4-FFF2-40B4-BE49-F238E27FC236}">
                <a16:creationId xmlns:a16="http://schemas.microsoft.com/office/drawing/2014/main" id="{3D0E6516-F092-2D57-1559-BE12F369D7F9}"/>
              </a:ext>
            </a:extLst>
          </p:cNvPr>
          <p:cNvSpPr>
            <a:spLocks noGrp="1"/>
          </p:cNvSpPr>
          <p:nvPr>
            <p:ph type="body" idx="20" hasCustomPrompt="1"/>
          </p:nvPr>
        </p:nvSpPr>
        <p:spPr>
          <a:xfrm>
            <a:off x="9097513" y="4388360"/>
            <a:ext cx="234713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0" name="Content Placeholder 3">
            <a:extLst>
              <a:ext uri="{FF2B5EF4-FFF2-40B4-BE49-F238E27FC236}">
                <a16:creationId xmlns:a16="http://schemas.microsoft.com/office/drawing/2014/main" id="{7A94D80B-B14D-FEDD-2C85-54857657630F}"/>
              </a:ext>
            </a:extLst>
          </p:cNvPr>
          <p:cNvSpPr>
            <a:spLocks noGrp="1"/>
          </p:cNvSpPr>
          <p:nvPr>
            <p:ph sz="half" idx="2" hasCustomPrompt="1"/>
          </p:nvPr>
        </p:nvSpPr>
        <p:spPr>
          <a:xfrm>
            <a:off x="342899" y="1907823"/>
            <a:ext cx="4488745" cy="3837341"/>
          </a:xfrm>
        </p:spPr>
        <p:txBody>
          <a:bodyPr/>
          <a:lstStyle>
            <a:lvl1pPr marL="167648" indent="-167648">
              <a:buClr>
                <a:schemeClr val="tx1"/>
              </a:buClr>
              <a:buFont typeface="Arial" panose="020B0604020202020204" pitchFamily="34" charset="0"/>
              <a:buChar cha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a:p>
            <a:pPr marL="251460" indent="-251460">
              <a:buClr>
                <a:schemeClr val="tx1"/>
              </a:buClr>
              <a:buFont typeface="Arial" panose="020B0604020202020204" pitchFamily="34" charset="0"/>
              <a:buChar char="•"/>
            </a:pPr>
            <a:r>
              <a:rPr lang="en-US" sz="2400"/>
              <a:t>Lorem ipsum dolor sit</a:t>
            </a:r>
          </a:p>
          <a:p>
            <a:pPr marL="251460" indent="-251460">
              <a:buClr>
                <a:schemeClr val="tx1"/>
              </a:buClr>
              <a:buFont typeface="Arial" panose="020B0604020202020204" pitchFamily="34" charset="0"/>
              <a:buChar char="•"/>
            </a:pPr>
            <a:r>
              <a:rPr lang="en-US" sz="2400"/>
              <a:t>Lorem ipsum dolor sit </a:t>
            </a:r>
            <a:r>
              <a:rPr lang="en-US" sz="2400" err="1"/>
              <a:t>consect</a:t>
            </a:r>
            <a:br>
              <a:rPr lang="en-US" sz="2400"/>
            </a:br>
            <a:r>
              <a:rPr lang="en-US" sz="2400" err="1"/>
              <a:t>etuer</a:t>
            </a:r>
            <a:r>
              <a:rPr lang="en-US" sz="2400"/>
              <a:t> </a:t>
            </a:r>
            <a:r>
              <a:rPr lang="en-US" sz="2400" err="1"/>
              <a:t>adip</a:t>
            </a:r>
            <a:r>
              <a:rPr lang="en-US" sz="2400"/>
              <a:t> </a:t>
            </a:r>
            <a:r>
              <a:rPr lang="en-US" sz="2400" err="1"/>
              <a:t>iscing</a:t>
            </a:r>
            <a:r>
              <a:rPr lang="en-US" sz="2400"/>
              <a:t> </a:t>
            </a:r>
            <a:r>
              <a:rPr lang="en-US" sz="2400" err="1"/>
              <a:t>elit</a:t>
            </a:r>
            <a:endParaRPr lang="en-US" sz="2400"/>
          </a:p>
          <a:p>
            <a:pPr marL="251460" indent="-251460">
              <a:buClr>
                <a:schemeClr val="tx1"/>
              </a:buClr>
              <a:buFont typeface="Arial" panose="020B0604020202020204" pitchFamily="34" charset="0"/>
              <a:buChar char="•"/>
            </a:pPr>
            <a:r>
              <a:rPr lang="en-US" sz="2400" err="1"/>
              <a:t>Consectetuer</a:t>
            </a:r>
            <a:r>
              <a:rPr lang="en-US" sz="2400"/>
              <a:t> </a:t>
            </a:r>
            <a:r>
              <a:rPr lang="en-US" sz="2400" err="1"/>
              <a:t>adipiscing</a:t>
            </a:r>
            <a:r>
              <a:rPr lang="en-US" sz="2400"/>
              <a:t> </a:t>
            </a:r>
            <a:r>
              <a:rPr lang="en-US" sz="2400" err="1"/>
              <a:t>elit</a:t>
            </a:r>
            <a:endParaRPr lang="en-US" sz="2400"/>
          </a:p>
        </p:txBody>
      </p:sp>
      <p:sp>
        <p:nvSpPr>
          <p:cNvPr id="11" name="Text Placeholder 2">
            <a:extLst>
              <a:ext uri="{FF2B5EF4-FFF2-40B4-BE49-F238E27FC236}">
                <a16:creationId xmlns:a16="http://schemas.microsoft.com/office/drawing/2014/main" id="{284C08BA-7BBB-32EE-B773-47DF236FC0EF}"/>
              </a:ext>
            </a:extLst>
          </p:cNvPr>
          <p:cNvSpPr>
            <a:spLocks noGrp="1"/>
          </p:cNvSpPr>
          <p:nvPr>
            <p:ph type="body" idx="1" hasCustomPrompt="1"/>
          </p:nvPr>
        </p:nvSpPr>
        <p:spPr>
          <a:xfrm>
            <a:off x="342900" y="1479551"/>
            <a:ext cx="3611880" cy="310771"/>
          </a:xfrm>
        </p:spPr>
        <p:txBody>
          <a:bodyPr anchor="ctr" anchorCtr="0"/>
          <a:lstStyle>
            <a:lvl1pPr marL="0" indent="0">
              <a:buNone/>
              <a:defRPr sz="24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Tree>
    <p:extLst>
      <p:ext uri="{BB962C8B-B14F-4D97-AF65-F5344CB8AC3E}">
        <p14:creationId xmlns:p14="http://schemas.microsoft.com/office/powerpoint/2010/main" val="34862689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GB New leadership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9" name="Picture Placeholder 14">
            <a:extLst>
              <a:ext uri="{FF2B5EF4-FFF2-40B4-BE49-F238E27FC236}">
                <a16:creationId xmlns:a16="http://schemas.microsoft.com/office/drawing/2014/main" id="{A54CAAEE-AC6B-E70A-D7CC-F7819AB97892}"/>
              </a:ext>
            </a:extLst>
          </p:cNvPr>
          <p:cNvSpPr>
            <a:spLocks noGrp="1"/>
          </p:cNvSpPr>
          <p:nvPr>
            <p:ph type="pic" sz="quarter" idx="13"/>
          </p:nvPr>
        </p:nvSpPr>
        <p:spPr>
          <a:xfrm>
            <a:off x="350520" y="1489075"/>
            <a:ext cx="4791886" cy="4256088"/>
          </a:xfrm>
          <a:prstGeom prst="roundRect">
            <a:avLst>
              <a:gd name="adj" fmla="val 4506"/>
            </a:avLst>
          </a:prstGeom>
          <a:solidFill>
            <a:schemeClr val="bg1">
              <a:lumMod val="85000"/>
            </a:schemeClr>
          </a:solidFill>
        </p:spPr>
        <p:txBody>
          <a:bodyPr/>
          <a:lstStyle/>
          <a:p>
            <a:r>
              <a:rPr lang="en-US"/>
              <a:t>Click icon to add picture</a:t>
            </a:r>
          </a:p>
        </p:txBody>
      </p:sp>
      <p:sp>
        <p:nvSpPr>
          <p:cNvPr id="10" name="Content Placeholder 3">
            <a:extLst>
              <a:ext uri="{FF2B5EF4-FFF2-40B4-BE49-F238E27FC236}">
                <a16:creationId xmlns:a16="http://schemas.microsoft.com/office/drawing/2014/main" id="{15EA549E-7D98-B7B1-D7B0-A1AFA1FDC77C}"/>
              </a:ext>
            </a:extLst>
          </p:cNvPr>
          <p:cNvSpPr>
            <a:spLocks noGrp="1"/>
          </p:cNvSpPr>
          <p:nvPr>
            <p:ph sz="half" idx="16" hasCustomPrompt="1"/>
          </p:nvPr>
        </p:nvSpPr>
        <p:spPr>
          <a:xfrm>
            <a:off x="5851118" y="1865550"/>
            <a:ext cx="2513189" cy="1372353"/>
          </a:xfrm>
        </p:spPr>
        <p:txBody>
          <a:bodyPr/>
          <a:lstStyle/>
          <a:p>
            <a:pPr lvl="0"/>
            <a:r>
              <a:rPr lang="en-US"/>
              <a:t>Title 1</a:t>
            </a:r>
          </a:p>
          <a:p>
            <a:pPr lvl="0"/>
            <a:r>
              <a:rPr lang="en-US"/>
              <a:t>Title 2</a:t>
            </a:r>
          </a:p>
          <a:p>
            <a:pPr lvl="0"/>
            <a:r>
              <a:rPr lang="en-US"/>
              <a:t>Entity</a:t>
            </a:r>
          </a:p>
        </p:txBody>
      </p:sp>
      <p:sp>
        <p:nvSpPr>
          <p:cNvPr id="11" name="Text Placeholder 2">
            <a:extLst>
              <a:ext uri="{FF2B5EF4-FFF2-40B4-BE49-F238E27FC236}">
                <a16:creationId xmlns:a16="http://schemas.microsoft.com/office/drawing/2014/main" id="{E578925A-D6ED-20DD-DBCD-0FEF138A1AD4}"/>
              </a:ext>
            </a:extLst>
          </p:cNvPr>
          <p:cNvSpPr>
            <a:spLocks noGrp="1"/>
          </p:cNvSpPr>
          <p:nvPr>
            <p:ph type="body" idx="17" hasCustomPrompt="1"/>
          </p:nvPr>
        </p:nvSpPr>
        <p:spPr>
          <a:xfrm>
            <a:off x="5851118" y="1509624"/>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2" name="Content Placeholder 3">
            <a:extLst>
              <a:ext uri="{FF2B5EF4-FFF2-40B4-BE49-F238E27FC236}">
                <a16:creationId xmlns:a16="http://schemas.microsoft.com/office/drawing/2014/main" id="{669329F0-908F-D2F8-D863-42C1CFC9AC08}"/>
              </a:ext>
            </a:extLst>
          </p:cNvPr>
          <p:cNvSpPr>
            <a:spLocks noGrp="1"/>
          </p:cNvSpPr>
          <p:nvPr>
            <p:ph sz="half" idx="18" hasCustomPrompt="1"/>
          </p:nvPr>
        </p:nvSpPr>
        <p:spPr>
          <a:xfrm>
            <a:off x="5838826" y="3308353"/>
            <a:ext cx="5559277" cy="1900250"/>
          </a:xfrm>
        </p:spPr>
        <p:txBody>
          <a:bodyPr/>
          <a:lstStyle>
            <a:lvl1pP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p:txBody>
      </p:sp>
    </p:spTree>
    <p:extLst>
      <p:ext uri="{BB962C8B-B14F-4D97-AF65-F5344CB8AC3E}">
        <p14:creationId xmlns:p14="http://schemas.microsoft.com/office/powerpoint/2010/main" val="17852436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GB Community snapshot">
    <p:spTree>
      <p:nvGrpSpPr>
        <p:cNvPr id="1" name=""/>
        <p:cNvGrpSpPr/>
        <p:nvPr/>
      </p:nvGrpSpPr>
      <p:grpSpPr>
        <a:xfrm>
          <a:off x="0" y="0"/>
          <a:ext cx="0" cy="0"/>
          <a:chOff x="0" y="0"/>
          <a:chExt cx="0" cy="0"/>
        </a:xfrm>
      </p:grpSpPr>
      <p:sp>
        <p:nvSpPr>
          <p:cNvPr id="5" name="Picture Placeholder 14">
            <a:extLst>
              <a:ext uri="{FF2B5EF4-FFF2-40B4-BE49-F238E27FC236}">
                <a16:creationId xmlns:a16="http://schemas.microsoft.com/office/drawing/2014/main" id="{5AE5DAE9-20AC-8626-B978-25148C075795}"/>
              </a:ext>
            </a:extLst>
          </p:cNvPr>
          <p:cNvSpPr>
            <a:spLocks noGrp="1"/>
          </p:cNvSpPr>
          <p:nvPr>
            <p:ph type="pic" sz="quarter" idx="13"/>
          </p:nvPr>
        </p:nvSpPr>
        <p:spPr>
          <a:xfrm>
            <a:off x="255182" y="213113"/>
            <a:ext cx="11681638" cy="6405400"/>
          </a:xfrm>
          <a:prstGeom prst="roundRect">
            <a:avLst>
              <a:gd name="adj" fmla="val 3636"/>
            </a:avLst>
          </a:prstGeom>
          <a:solidFill>
            <a:schemeClr val="bg1">
              <a:lumMod val="85000"/>
            </a:schemeClr>
          </a:solidFill>
        </p:spPr>
        <p:txBody>
          <a:bodyPr anchor="ctr" anchorCtr="0"/>
          <a:lstStyle>
            <a:lvl1pPr algn="ctr">
              <a:defRPr/>
            </a:lvl1p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a:xfrm>
            <a:off x="621119" y="495301"/>
            <a:ext cx="11315700" cy="438150"/>
          </a:xfrm>
        </p:spPr>
        <p:txBody>
          <a:bodyPr/>
          <a:lstStyle>
            <a:lvl1pPr>
              <a:defRPr>
                <a:solidFill>
                  <a:schemeClr val="bg1"/>
                </a:solidFill>
              </a:defRPr>
            </a:lvl1pPr>
          </a:lstStyle>
          <a:p>
            <a:r>
              <a:rPr lang="en-US">
                <a:solidFill>
                  <a:schemeClr val="bg1"/>
                </a:solidFill>
              </a:rPr>
              <a:t>Community snapshot</a:t>
            </a:r>
            <a:endParaRPr lang="en-US"/>
          </a:p>
        </p:txBody>
      </p:sp>
    </p:spTree>
    <p:extLst>
      <p:ext uri="{BB962C8B-B14F-4D97-AF65-F5344CB8AC3E}">
        <p14:creationId xmlns:p14="http://schemas.microsoft.com/office/powerpoint/2010/main" val="7947422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Icons and text</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2" name="Content Placeholder 3">
            <a:extLst>
              <a:ext uri="{FF2B5EF4-FFF2-40B4-BE49-F238E27FC236}">
                <a16:creationId xmlns:a16="http://schemas.microsoft.com/office/drawing/2014/main" id="{A30F6550-3736-77A5-127E-22F5E67031E7}"/>
              </a:ext>
            </a:extLst>
          </p:cNvPr>
          <p:cNvSpPr>
            <a:spLocks noGrp="1"/>
          </p:cNvSpPr>
          <p:nvPr>
            <p:ph sz="half" idx="16" hasCustomPrompt="1"/>
          </p:nvPr>
        </p:nvSpPr>
        <p:spPr>
          <a:xfrm>
            <a:off x="355685"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3" name="Text Placeholder 2">
            <a:extLst>
              <a:ext uri="{FF2B5EF4-FFF2-40B4-BE49-F238E27FC236}">
                <a16:creationId xmlns:a16="http://schemas.microsoft.com/office/drawing/2014/main" id="{79A7D9C5-938E-5D6C-0681-65FC8FDACD1C}"/>
              </a:ext>
            </a:extLst>
          </p:cNvPr>
          <p:cNvSpPr>
            <a:spLocks noGrp="1"/>
          </p:cNvSpPr>
          <p:nvPr>
            <p:ph type="body" idx="17" hasCustomPrompt="1"/>
          </p:nvPr>
        </p:nvSpPr>
        <p:spPr>
          <a:xfrm>
            <a:off x="355685"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18" name="Content Placeholder 3">
            <a:extLst>
              <a:ext uri="{FF2B5EF4-FFF2-40B4-BE49-F238E27FC236}">
                <a16:creationId xmlns:a16="http://schemas.microsoft.com/office/drawing/2014/main" id="{1A86D77B-6C33-5F30-119F-15EE8159FD83}"/>
              </a:ext>
            </a:extLst>
          </p:cNvPr>
          <p:cNvSpPr>
            <a:spLocks noGrp="1"/>
          </p:cNvSpPr>
          <p:nvPr>
            <p:ph sz="half" idx="18" hasCustomPrompt="1"/>
          </p:nvPr>
        </p:nvSpPr>
        <p:spPr>
          <a:xfrm>
            <a:off x="4603836"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9" name="Text Placeholder 2">
            <a:extLst>
              <a:ext uri="{FF2B5EF4-FFF2-40B4-BE49-F238E27FC236}">
                <a16:creationId xmlns:a16="http://schemas.microsoft.com/office/drawing/2014/main" id="{6D7A4DC2-1EC2-C213-0CA6-AC24485E4873}"/>
              </a:ext>
            </a:extLst>
          </p:cNvPr>
          <p:cNvSpPr>
            <a:spLocks noGrp="1"/>
          </p:cNvSpPr>
          <p:nvPr>
            <p:ph type="body" idx="19" hasCustomPrompt="1"/>
          </p:nvPr>
        </p:nvSpPr>
        <p:spPr>
          <a:xfrm>
            <a:off x="4603836"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0" name="Content Placeholder 3">
            <a:extLst>
              <a:ext uri="{FF2B5EF4-FFF2-40B4-BE49-F238E27FC236}">
                <a16:creationId xmlns:a16="http://schemas.microsoft.com/office/drawing/2014/main" id="{10EF6AE7-24CD-B278-4464-BFA7F098D804}"/>
              </a:ext>
            </a:extLst>
          </p:cNvPr>
          <p:cNvSpPr>
            <a:spLocks noGrp="1"/>
          </p:cNvSpPr>
          <p:nvPr>
            <p:ph sz="half" idx="20" hasCustomPrompt="1"/>
          </p:nvPr>
        </p:nvSpPr>
        <p:spPr>
          <a:xfrm>
            <a:off x="8661486"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1" name="Text Placeholder 2">
            <a:extLst>
              <a:ext uri="{FF2B5EF4-FFF2-40B4-BE49-F238E27FC236}">
                <a16:creationId xmlns:a16="http://schemas.microsoft.com/office/drawing/2014/main" id="{EE134516-47B0-9D09-E248-D1CE08FF1F69}"/>
              </a:ext>
            </a:extLst>
          </p:cNvPr>
          <p:cNvSpPr>
            <a:spLocks noGrp="1"/>
          </p:cNvSpPr>
          <p:nvPr>
            <p:ph type="body" idx="21" hasCustomPrompt="1"/>
          </p:nvPr>
        </p:nvSpPr>
        <p:spPr>
          <a:xfrm>
            <a:off x="8661486"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2" name="Content Placeholder 3">
            <a:extLst>
              <a:ext uri="{FF2B5EF4-FFF2-40B4-BE49-F238E27FC236}">
                <a16:creationId xmlns:a16="http://schemas.microsoft.com/office/drawing/2014/main" id="{5FF12122-7C74-2FFC-2AE1-B63E862AD80B}"/>
              </a:ext>
            </a:extLst>
          </p:cNvPr>
          <p:cNvSpPr>
            <a:spLocks noGrp="1"/>
          </p:cNvSpPr>
          <p:nvPr>
            <p:ph sz="half" idx="22" hasCustomPrompt="1"/>
          </p:nvPr>
        </p:nvSpPr>
        <p:spPr>
          <a:xfrm>
            <a:off x="355685"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3" name="Text Placeholder 2">
            <a:extLst>
              <a:ext uri="{FF2B5EF4-FFF2-40B4-BE49-F238E27FC236}">
                <a16:creationId xmlns:a16="http://schemas.microsoft.com/office/drawing/2014/main" id="{5773C291-FF44-5DDA-D193-9F02D7FE4628}"/>
              </a:ext>
            </a:extLst>
          </p:cNvPr>
          <p:cNvSpPr>
            <a:spLocks noGrp="1"/>
          </p:cNvSpPr>
          <p:nvPr>
            <p:ph type="body" idx="23" hasCustomPrompt="1"/>
          </p:nvPr>
        </p:nvSpPr>
        <p:spPr>
          <a:xfrm>
            <a:off x="355685"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4" name="Text Placeholder 2">
            <a:extLst>
              <a:ext uri="{FF2B5EF4-FFF2-40B4-BE49-F238E27FC236}">
                <a16:creationId xmlns:a16="http://schemas.microsoft.com/office/drawing/2014/main" id="{79033525-9D3F-938D-CEA0-05EA870A486C}"/>
              </a:ext>
            </a:extLst>
          </p:cNvPr>
          <p:cNvSpPr>
            <a:spLocks noGrp="1"/>
          </p:cNvSpPr>
          <p:nvPr>
            <p:ph type="body" idx="24" hasCustomPrompt="1"/>
          </p:nvPr>
        </p:nvSpPr>
        <p:spPr>
          <a:xfrm>
            <a:off x="4603836"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5" name="Content Placeholder 3">
            <a:extLst>
              <a:ext uri="{FF2B5EF4-FFF2-40B4-BE49-F238E27FC236}">
                <a16:creationId xmlns:a16="http://schemas.microsoft.com/office/drawing/2014/main" id="{93A46297-5F14-5936-B0C5-F20C7C1F33F7}"/>
              </a:ext>
            </a:extLst>
          </p:cNvPr>
          <p:cNvSpPr>
            <a:spLocks noGrp="1"/>
          </p:cNvSpPr>
          <p:nvPr>
            <p:ph sz="half" idx="25" hasCustomPrompt="1"/>
          </p:nvPr>
        </p:nvSpPr>
        <p:spPr>
          <a:xfrm>
            <a:off x="8661486"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6" name="Text Placeholder 2">
            <a:extLst>
              <a:ext uri="{FF2B5EF4-FFF2-40B4-BE49-F238E27FC236}">
                <a16:creationId xmlns:a16="http://schemas.microsoft.com/office/drawing/2014/main" id="{3B58D4D0-0578-1706-25E3-E79CE4089A93}"/>
              </a:ext>
            </a:extLst>
          </p:cNvPr>
          <p:cNvSpPr>
            <a:spLocks noGrp="1"/>
          </p:cNvSpPr>
          <p:nvPr>
            <p:ph type="body" idx="26" hasCustomPrompt="1"/>
          </p:nvPr>
        </p:nvSpPr>
        <p:spPr>
          <a:xfrm>
            <a:off x="8661486"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7" name="Content Placeholder 3">
            <a:extLst>
              <a:ext uri="{FF2B5EF4-FFF2-40B4-BE49-F238E27FC236}">
                <a16:creationId xmlns:a16="http://schemas.microsoft.com/office/drawing/2014/main" id="{A38494F0-AC5B-C782-9F09-92CC4B8FCE0E}"/>
              </a:ext>
            </a:extLst>
          </p:cNvPr>
          <p:cNvSpPr>
            <a:spLocks noGrp="1"/>
          </p:cNvSpPr>
          <p:nvPr>
            <p:ph sz="half" idx="27" hasCustomPrompt="1"/>
          </p:nvPr>
        </p:nvSpPr>
        <p:spPr>
          <a:xfrm>
            <a:off x="4603836"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Tree>
    <p:extLst>
      <p:ext uri="{BB962C8B-B14F-4D97-AF65-F5344CB8AC3E}">
        <p14:creationId xmlns:p14="http://schemas.microsoft.com/office/powerpoint/2010/main" val="6195243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o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705231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640A2DB-A3E0-FE7A-57C7-F3B74F5A54AC}"/>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587088220"/>
      </p:ext>
    </p:extLst>
  </p:cSld>
  <p:clrMapOvr>
    <a:masterClrMapping/>
  </p:clrMapOvr>
  <p:extLst>
    <p:ext uri="{DCECCB84-F9BA-43D5-87BE-67443E8EF086}">
      <p15:sldGuideLst xmlns:p15="http://schemas.microsoft.com/office/powerpoint/2012/main">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37"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9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6" name="Text Placeholder 2">
            <a:extLst>
              <a:ext uri="{FF2B5EF4-FFF2-40B4-BE49-F238E27FC236}">
                <a16:creationId xmlns:a16="http://schemas.microsoft.com/office/drawing/2014/main" id="{1B7D6A64-436E-B549-A738-5BD4E26E780C}"/>
              </a:ext>
            </a:extLst>
          </p:cNvPr>
          <p:cNvSpPr>
            <a:spLocks noGrp="1"/>
          </p:cNvSpPr>
          <p:nvPr>
            <p:ph type="body" idx="11" hasCustomPrompt="1"/>
          </p:nvPr>
        </p:nvSpPr>
        <p:spPr>
          <a:xfrm>
            <a:off x="350839"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9" name="Text Placeholder 2">
            <a:extLst>
              <a:ext uri="{FF2B5EF4-FFF2-40B4-BE49-F238E27FC236}">
                <a16:creationId xmlns:a16="http://schemas.microsoft.com/office/drawing/2014/main" id="{C9952872-2D99-6A44-AF8E-4C81084A6F5D}"/>
              </a:ext>
            </a:extLst>
          </p:cNvPr>
          <p:cNvSpPr>
            <a:spLocks noGrp="1"/>
          </p:cNvSpPr>
          <p:nvPr>
            <p:ph type="body" idx="12" hasCustomPrompt="1"/>
          </p:nvPr>
        </p:nvSpPr>
        <p:spPr>
          <a:xfrm>
            <a:off x="449199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10" name="Text Placeholder 2">
            <a:extLst>
              <a:ext uri="{FF2B5EF4-FFF2-40B4-BE49-F238E27FC236}">
                <a16:creationId xmlns:a16="http://schemas.microsoft.com/office/drawing/2014/main" id="{1F3B5EBD-761F-0640-A0DD-A2788D2EC789}"/>
              </a:ext>
            </a:extLst>
          </p:cNvPr>
          <p:cNvSpPr>
            <a:spLocks noGrp="1"/>
          </p:cNvSpPr>
          <p:nvPr>
            <p:ph type="body" idx="13" hasCustomPrompt="1"/>
          </p:nvPr>
        </p:nvSpPr>
        <p:spPr>
          <a:xfrm>
            <a:off x="834390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13" name="Text Placeholder 11">
            <a:extLst>
              <a:ext uri="{FF2B5EF4-FFF2-40B4-BE49-F238E27FC236}">
                <a16:creationId xmlns:a16="http://schemas.microsoft.com/office/drawing/2014/main" id="{EBDA8CCF-CB0C-BA45-8FC4-6297C0E0A914}"/>
              </a:ext>
            </a:extLst>
          </p:cNvPr>
          <p:cNvSpPr>
            <a:spLocks noGrp="1"/>
          </p:cNvSpPr>
          <p:nvPr>
            <p:ph type="body" sz="quarter" idx="15" hasCustomPrompt="1"/>
          </p:nvPr>
        </p:nvSpPr>
        <p:spPr>
          <a:xfrm>
            <a:off x="449199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4" name="Text Placeholder 11">
            <a:extLst>
              <a:ext uri="{FF2B5EF4-FFF2-40B4-BE49-F238E27FC236}">
                <a16:creationId xmlns:a16="http://schemas.microsoft.com/office/drawing/2014/main" id="{BA7599CD-99BD-894F-B372-42E0EEA2CEA1}"/>
              </a:ext>
            </a:extLst>
          </p:cNvPr>
          <p:cNvSpPr>
            <a:spLocks noGrp="1"/>
          </p:cNvSpPr>
          <p:nvPr>
            <p:ph type="body" sz="quarter" idx="16" hasCustomPrompt="1"/>
          </p:nvPr>
        </p:nvSpPr>
        <p:spPr>
          <a:xfrm>
            <a:off x="834390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4FDCCCC4-4E98-AF48-BBF9-0C662158A29D}"/>
              </a:ext>
            </a:extLst>
          </p:cNvPr>
          <p:cNvSpPr>
            <a:spLocks noGrp="1"/>
          </p:cNvSpPr>
          <p:nvPr>
            <p:ph type="body" sz="quarter" idx="14" hasCustomPrompt="1"/>
          </p:nvPr>
        </p:nvSpPr>
        <p:spPr>
          <a:xfrm>
            <a:off x="35052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5" name="Title 4">
            <a:extLst>
              <a:ext uri="{FF2B5EF4-FFF2-40B4-BE49-F238E27FC236}">
                <a16:creationId xmlns:a16="http://schemas.microsoft.com/office/drawing/2014/main" id="{0182F045-38A8-AF47-A713-4B59F2866823}"/>
              </a:ext>
            </a:extLst>
          </p:cNvPr>
          <p:cNvSpPr>
            <a:spLocks noGrp="1"/>
          </p:cNvSpPr>
          <p:nvPr>
            <p:ph type="title"/>
          </p:nvPr>
        </p:nvSpPr>
        <p:spPr/>
        <p:txBody>
          <a:bodyPr/>
          <a:lstStyle>
            <a:lvl1pPr>
              <a:defRPr sz="3200"/>
            </a:lvl1pPr>
          </a:lstStyle>
          <a:p>
            <a:r>
              <a:rPr lang="en-US"/>
              <a:t>Click to edit Master title style</a:t>
            </a:r>
          </a:p>
        </p:txBody>
      </p:sp>
      <p:sp>
        <p:nvSpPr>
          <p:cNvPr id="2" name="Footer Placeholder 1">
            <a:extLst>
              <a:ext uri="{FF2B5EF4-FFF2-40B4-BE49-F238E27FC236}">
                <a16:creationId xmlns:a16="http://schemas.microsoft.com/office/drawing/2014/main" id="{06EA8AA5-C719-F709-395B-7AC517CF4980}"/>
              </a:ext>
            </a:extLst>
          </p:cNvPr>
          <p:cNvSpPr>
            <a:spLocks noGrp="1"/>
          </p:cNvSpPr>
          <p:nvPr>
            <p:ph type="ftr" sz="quarter" idx="17"/>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18139480"/>
      </p:ext>
    </p:extLst>
  </p:cSld>
  <p:clrMapOvr>
    <a:masterClrMapping/>
  </p:clrMapOvr>
  <p:extLst>
    <p:ext uri="{DCECCB84-F9BA-43D5-87BE-67443E8EF086}">
      <p15:sldGuideLst xmlns:p15="http://schemas.microsoft.com/office/powerpoint/2012/main">
        <p15:guide id="1" orient="horz" pos="1397">
          <p15:clr>
            <a:srgbClr val="FBAE40"/>
          </p15:clr>
        </p15:guide>
        <p15:guide id="3" pos="2421">
          <p15:clr>
            <a:srgbClr val="FBAE40"/>
          </p15:clr>
        </p15:guide>
        <p15:guide id="4" pos="4849">
          <p15:clr>
            <a:srgbClr val="FBAE40"/>
          </p15:clr>
        </p15:guide>
        <p15:guide id="6" orient="horz" pos="3086">
          <p15:clr>
            <a:srgbClr val="FBAE40"/>
          </p15:clr>
        </p15:guide>
        <p15:guide id="7" orient="horz" pos="3246">
          <p15:clr>
            <a:srgbClr val="FBAE40"/>
          </p15:clr>
        </p15:guide>
        <p15:guide id="10" pos="5250">
          <p15:clr>
            <a:srgbClr val="FBAE40"/>
          </p15:clr>
        </p15:guide>
        <p15:guide id="11" pos="282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447831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 two charts">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CB66F7F6-8B6A-B445-A778-7A10C4FCF713}"/>
              </a:ext>
            </a:extLst>
          </p:cNvPr>
          <p:cNvSpPr>
            <a:spLocks noGrp="1"/>
          </p:cNvSpPr>
          <p:nvPr>
            <p:ph sz="half" idx="2" hasCustomPrompt="1"/>
          </p:nvPr>
        </p:nvSpPr>
        <p:spPr>
          <a:xfrm>
            <a:off x="4491989"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8" name="Content Placeholder 3">
            <a:extLst>
              <a:ext uri="{FF2B5EF4-FFF2-40B4-BE49-F238E27FC236}">
                <a16:creationId xmlns:a16="http://schemas.microsoft.com/office/drawing/2014/main" id="{C6C0EC67-5E7D-4248-962B-AE294DEFEA5C}"/>
              </a:ext>
            </a:extLst>
          </p:cNvPr>
          <p:cNvSpPr>
            <a:spLocks noGrp="1"/>
          </p:cNvSpPr>
          <p:nvPr>
            <p:ph sz="half" idx="10" hasCustomPrompt="1"/>
          </p:nvPr>
        </p:nvSpPr>
        <p:spPr>
          <a:xfrm>
            <a:off x="834390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9" name="Text Placeholder 2">
            <a:extLst>
              <a:ext uri="{FF2B5EF4-FFF2-40B4-BE49-F238E27FC236}">
                <a16:creationId xmlns:a16="http://schemas.microsoft.com/office/drawing/2014/main" id="{CEF9940F-D9D9-B343-B51A-10E10791BBBA}"/>
              </a:ext>
            </a:extLst>
          </p:cNvPr>
          <p:cNvSpPr>
            <a:spLocks noGrp="1"/>
          </p:cNvSpPr>
          <p:nvPr>
            <p:ph type="body" idx="12" hasCustomPrompt="1"/>
          </p:nvPr>
        </p:nvSpPr>
        <p:spPr>
          <a:xfrm>
            <a:off x="4491989"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chart title</a:t>
            </a:r>
          </a:p>
        </p:txBody>
      </p:sp>
      <p:sp>
        <p:nvSpPr>
          <p:cNvPr id="10" name="Text Placeholder 2">
            <a:extLst>
              <a:ext uri="{FF2B5EF4-FFF2-40B4-BE49-F238E27FC236}">
                <a16:creationId xmlns:a16="http://schemas.microsoft.com/office/drawing/2014/main" id="{8F6B0467-EE62-FA42-87FD-561619A6F8F5}"/>
              </a:ext>
            </a:extLst>
          </p:cNvPr>
          <p:cNvSpPr>
            <a:spLocks noGrp="1"/>
          </p:cNvSpPr>
          <p:nvPr>
            <p:ph type="body" idx="13" hasCustomPrompt="1"/>
          </p:nvPr>
        </p:nvSpPr>
        <p:spPr>
          <a:xfrm>
            <a:off x="834390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chart title</a:t>
            </a:r>
          </a:p>
        </p:txBody>
      </p:sp>
      <p:sp>
        <p:nvSpPr>
          <p:cNvPr id="11" name="Text Placeholder 11">
            <a:extLst>
              <a:ext uri="{FF2B5EF4-FFF2-40B4-BE49-F238E27FC236}">
                <a16:creationId xmlns:a16="http://schemas.microsoft.com/office/drawing/2014/main" id="{9FF451F5-7748-C949-A955-B66D566CC117}"/>
              </a:ext>
            </a:extLst>
          </p:cNvPr>
          <p:cNvSpPr>
            <a:spLocks noGrp="1"/>
          </p:cNvSpPr>
          <p:nvPr>
            <p:ph type="body" sz="quarter" idx="15" hasCustomPrompt="1"/>
          </p:nvPr>
        </p:nvSpPr>
        <p:spPr>
          <a:xfrm>
            <a:off x="4491989" y="5158432"/>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E6F2712F-0BAD-3D43-AA96-DAC8654C441C}"/>
              </a:ext>
            </a:extLst>
          </p:cNvPr>
          <p:cNvSpPr>
            <a:spLocks noGrp="1"/>
          </p:cNvSpPr>
          <p:nvPr>
            <p:ph type="body" sz="quarter" idx="16" hasCustomPrompt="1"/>
          </p:nvPr>
        </p:nvSpPr>
        <p:spPr>
          <a:xfrm>
            <a:off x="8343900" y="5158432"/>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7" name="Title 6">
            <a:extLst>
              <a:ext uri="{FF2B5EF4-FFF2-40B4-BE49-F238E27FC236}">
                <a16:creationId xmlns:a16="http://schemas.microsoft.com/office/drawing/2014/main" id="{707704E5-505F-E644-8B15-34742134EA48}"/>
              </a:ext>
            </a:extLst>
          </p:cNvPr>
          <p:cNvSpPr>
            <a:spLocks noGrp="1"/>
          </p:cNvSpPr>
          <p:nvPr>
            <p:ph type="title"/>
          </p:nvPr>
        </p:nvSpPr>
        <p:spPr/>
        <p:txBody>
          <a:bodyPr/>
          <a:lstStyle>
            <a:lvl1pPr>
              <a:defRPr sz="3200"/>
            </a:lvl1pPr>
          </a:lstStyle>
          <a:p>
            <a:r>
              <a:rPr lang="en-US"/>
              <a:t>Click to edit Master title style</a:t>
            </a:r>
          </a:p>
        </p:txBody>
      </p:sp>
      <p:sp>
        <p:nvSpPr>
          <p:cNvPr id="5" name="Content Placeholder 4">
            <a:extLst>
              <a:ext uri="{FF2B5EF4-FFF2-40B4-BE49-F238E27FC236}">
                <a16:creationId xmlns:a16="http://schemas.microsoft.com/office/drawing/2014/main" id="{CF50F76B-FA29-B84B-8387-E972C0238586}"/>
              </a:ext>
            </a:extLst>
          </p:cNvPr>
          <p:cNvSpPr>
            <a:spLocks noGrp="1"/>
          </p:cNvSpPr>
          <p:nvPr>
            <p:ph sz="quarter" idx="18"/>
          </p:nvPr>
        </p:nvSpPr>
        <p:spPr>
          <a:xfrm>
            <a:off x="350520" y="1729029"/>
            <a:ext cx="3195638" cy="40161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D138484E-7343-7041-332B-E7EAE92B0410}"/>
              </a:ext>
            </a:extLst>
          </p:cNvPr>
          <p:cNvSpPr>
            <a:spLocks noGrp="1"/>
          </p:cNvSpPr>
          <p:nvPr>
            <p:ph type="ftr" sz="quarter" idx="19"/>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47449307"/>
      </p:ext>
    </p:extLst>
  </p:cSld>
  <p:clrMapOvr>
    <a:masterClrMapping/>
  </p:clrMapOvr>
  <p:extLst>
    <p:ext uri="{DCECCB84-F9BA-43D5-87BE-67443E8EF086}">
      <p15:sldGuideLst xmlns:p15="http://schemas.microsoft.com/office/powerpoint/2012/main">
        <p15:guide id="4" pos="2421">
          <p15:clr>
            <a:srgbClr val="FBAE40"/>
          </p15:clr>
        </p15:guide>
        <p15:guide id="5" pos="2826">
          <p15:clr>
            <a:srgbClr val="FBAE40"/>
          </p15:clr>
        </p15:guide>
        <p15:guide id="6" pos="4849">
          <p15:clr>
            <a:srgbClr val="FBAE40"/>
          </p15:clr>
        </p15:guide>
        <p15:guide id="8" pos="5254">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D978A-4E91-7243-A687-476C0D745A32}"/>
              </a:ext>
            </a:extLst>
          </p:cNvPr>
          <p:cNvSpPr>
            <a:spLocks noGrp="1"/>
          </p:cNvSpPr>
          <p:nvPr>
            <p:ph type="title" hasCustomPrompt="1"/>
          </p:nvPr>
        </p:nvSpPr>
        <p:spPr/>
        <p:txBody>
          <a:bodyPr/>
          <a:lstStyle>
            <a:lvl1pPr>
              <a:defRPr sz="3200"/>
            </a:lvl1pPr>
          </a:lstStyle>
          <a:p>
            <a:r>
              <a:rPr lang="en-US"/>
              <a:t>Click to edit table title</a:t>
            </a:r>
          </a:p>
        </p:txBody>
      </p:sp>
      <p:sp>
        <p:nvSpPr>
          <p:cNvPr id="4" name="Table Placeholder 3">
            <a:extLst>
              <a:ext uri="{FF2B5EF4-FFF2-40B4-BE49-F238E27FC236}">
                <a16:creationId xmlns:a16="http://schemas.microsoft.com/office/drawing/2014/main" id="{8DD65DAE-F216-2E49-ACAE-54335084F531}"/>
              </a:ext>
            </a:extLst>
          </p:cNvPr>
          <p:cNvSpPr>
            <a:spLocks noGrp="1"/>
          </p:cNvSpPr>
          <p:nvPr>
            <p:ph type="tbl" sz="quarter" idx="10"/>
          </p:nvPr>
        </p:nvSpPr>
        <p:spPr>
          <a:xfrm>
            <a:off x="350520" y="1719072"/>
            <a:ext cx="10902950" cy="4026091"/>
          </a:xfrm>
        </p:spPr>
        <p:txBody>
          <a:bodyPr/>
          <a:lstStyle/>
          <a:p>
            <a:r>
              <a:rPr lang="en-US"/>
              <a:t>Click icon to add table</a:t>
            </a:r>
          </a:p>
        </p:txBody>
      </p:sp>
      <p:sp>
        <p:nvSpPr>
          <p:cNvPr id="3" name="Footer Placeholder 2">
            <a:extLst>
              <a:ext uri="{FF2B5EF4-FFF2-40B4-BE49-F238E27FC236}">
                <a16:creationId xmlns:a16="http://schemas.microsoft.com/office/drawing/2014/main" id="{E32E2DDA-A74F-BF70-8D84-1087D6DC45B0}"/>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2575191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60062353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00904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p>
            <a:r>
              <a:rPr lang="en-US"/>
              <a:t>Click to edit title</a:t>
            </a:r>
          </a:p>
        </p:txBody>
      </p:sp>
      <p:sp>
        <p:nvSpPr>
          <p:cNvPr id="7" name="Text Placeholder 11">
            <a:extLst>
              <a:ext uri="{FF2B5EF4-FFF2-40B4-BE49-F238E27FC236}">
                <a16:creationId xmlns:a16="http://schemas.microsoft.com/office/drawing/2014/main" id="{32BC4998-B6F1-DA42-B41F-97DBCEF72059}"/>
              </a:ext>
            </a:extLst>
          </p:cNvPr>
          <p:cNvSpPr>
            <a:spLocks noGrp="1"/>
          </p:cNvSpPr>
          <p:nvPr>
            <p:ph type="body" sz="quarter" idx="14" hasCustomPrompt="1"/>
          </p:nvPr>
        </p:nvSpPr>
        <p:spPr>
          <a:xfrm>
            <a:off x="350521" y="5838569"/>
            <a:ext cx="7347268"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5EBE4E73-5259-334F-AE3B-9FF8EABC0238}"/>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542502701"/>
      </p:ext>
    </p:extLst>
  </p:cSld>
  <p:clrMapOvr>
    <a:masterClrMapping/>
  </p:clrMapOvr>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1_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4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89"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p>
            <a:r>
              <a:rPr lang="en-US"/>
              <a:t>Click to edit title</a:t>
            </a:r>
          </a:p>
        </p:txBody>
      </p:sp>
      <p:sp>
        <p:nvSpPr>
          <p:cNvPr id="6" name="Text Placeholder 11">
            <a:extLst>
              <a:ext uri="{FF2B5EF4-FFF2-40B4-BE49-F238E27FC236}">
                <a16:creationId xmlns:a16="http://schemas.microsoft.com/office/drawing/2014/main" id="{492594FB-1602-454E-A30E-06B1DBF3544C}"/>
              </a:ext>
            </a:extLst>
          </p:cNvPr>
          <p:cNvSpPr>
            <a:spLocks noGrp="1"/>
          </p:cNvSpPr>
          <p:nvPr>
            <p:ph type="body" sz="quarter" idx="14" hasCustomPrompt="1"/>
          </p:nvPr>
        </p:nvSpPr>
        <p:spPr>
          <a:xfrm>
            <a:off x="350521" y="5838569"/>
            <a:ext cx="7058029"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6B01DFA6-8F9A-4F40-94EB-5AC4A5BBC72C}"/>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4134911457"/>
      </p:ext>
    </p:extLst>
  </p:cSld>
  <p:clrMapOvr>
    <a:masterClrMapping/>
  </p:clrMapOvr>
  <p:extLst>
    <p:ext uri="{DCECCB84-F9BA-43D5-87BE-67443E8EF086}">
      <p15:sldGuideLst xmlns:p15="http://schemas.microsoft.com/office/powerpoint/2012/main">
        <p15:guide id="2" pos="397">
          <p15:clr>
            <a:srgbClr val="FBAE40"/>
          </p15:clr>
        </p15:guide>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MGB Back slide white">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24278736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MGB Back slide light teal">
    <p:bg>
      <p:bgPr>
        <a:solidFill>
          <a:schemeClr val="tx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34824395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MGB Back slide light teal">
    <p:bg>
      <p:bgPr>
        <a:solidFill>
          <a:srgbClr val="EAE7DD"/>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23551373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MGB Back slide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Graphic 2">
            <a:extLst>
              <a:ext uri="{FF2B5EF4-FFF2-40B4-BE49-F238E27FC236}">
                <a16:creationId xmlns:a16="http://schemas.microsoft.com/office/drawing/2014/main" id="{FDB121D1-17F9-B178-BBEB-0AFD6AFCD59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2015"/>
          <a:stretch/>
        </p:blipFill>
        <p:spPr>
          <a:xfrm>
            <a:off x="3893907" y="3027077"/>
            <a:ext cx="5100741" cy="803849"/>
          </a:xfrm>
          <a:prstGeom prst="rect">
            <a:avLst/>
          </a:prstGeom>
        </p:spPr>
      </p:pic>
      <p:pic>
        <p:nvPicPr>
          <p:cNvPr id="2" name="Graphic 1">
            <a:extLst>
              <a:ext uri="{FF2B5EF4-FFF2-40B4-BE49-F238E27FC236}">
                <a16:creationId xmlns:a16="http://schemas.microsoft.com/office/drawing/2014/main" id="{F030190E-FAEB-C9FD-E0E5-4845DAA75C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r="87985"/>
          <a:stretch/>
        </p:blipFill>
        <p:spPr>
          <a:xfrm>
            <a:off x="3197352" y="3027077"/>
            <a:ext cx="696554" cy="803849"/>
          </a:xfrm>
          <a:prstGeom prst="rect">
            <a:avLst/>
          </a:prstGeom>
        </p:spPr>
      </p:pic>
    </p:spTree>
    <p:extLst>
      <p:ext uri="{BB962C8B-B14F-4D97-AF65-F5344CB8AC3E}">
        <p14:creationId xmlns:p14="http://schemas.microsoft.com/office/powerpoint/2010/main" val="3553554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19053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MGB Back slide blue">
    <p:bg>
      <p:bgPr>
        <a:solidFill>
          <a:srgbClr val="194165"/>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DB121D1-17F9-B178-BBEB-0AFD6AFCD59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2015"/>
          <a:stretch/>
        </p:blipFill>
        <p:spPr>
          <a:xfrm>
            <a:off x="3893907" y="3027077"/>
            <a:ext cx="5100741" cy="803849"/>
          </a:xfrm>
          <a:prstGeom prst="rect">
            <a:avLst/>
          </a:prstGeom>
        </p:spPr>
      </p:pic>
      <p:pic>
        <p:nvPicPr>
          <p:cNvPr id="2" name="Graphic 1">
            <a:extLst>
              <a:ext uri="{FF2B5EF4-FFF2-40B4-BE49-F238E27FC236}">
                <a16:creationId xmlns:a16="http://schemas.microsoft.com/office/drawing/2014/main" id="{F030190E-FAEB-C9FD-E0E5-4845DAA75C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r="87985"/>
          <a:stretch/>
        </p:blipFill>
        <p:spPr>
          <a:xfrm>
            <a:off x="3197352" y="3027077"/>
            <a:ext cx="696554" cy="803849"/>
          </a:xfrm>
          <a:prstGeom prst="rect">
            <a:avLst/>
          </a:prstGeom>
        </p:spPr>
      </p:pic>
    </p:spTree>
    <p:extLst>
      <p:ext uri="{BB962C8B-B14F-4D97-AF65-F5344CB8AC3E}">
        <p14:creationId xmlns:p14="http://schemas.microsoft.com/office/powerpoint/2010/main" val="14172722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MGB_Plain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aphicFrame>
        <p:nvGraphicFramePr>
          <p:cNvPr id="4" name="Table 3">
            <a:extLst>
              <a:ext uri="{FF2B5EF4-FFF2-40B4-BE49-F238E27FC236}">
                <a16:creationId xmlns:a16="http://schemas.microsoft.com/office/drawing/2014/main" id="{FAFBB0C2-8688-BEA5-DF4D-5877E5FC03E9}"/>
              </a:ext>
            </a:extLst>
          </p:cNvPr>
          <p:cNvGraphicFramePr/>
          <p:nvPr userDrawn="1">
            <p:extLst>
              <p:ext uri="{D42A27DB-BD31-4B8C-83A1-F6EECF244321}">
                <p14:modId xmlns:p14="http://schemas.microsoft.com/office/powerpoint/2010/main" val="157425512"/>
              </p:ext>
            </p:extLst>
          </p:nvPr>
        </p:nvGraphicFramePr>
        <p:xfrm>
          <a:off x="377694" y="1021476"/>
          <a:ext cx="11478130" cy="5090215"/>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924560">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
        <p:nvSpPr>
          <p:cNvPr id="6" name="Title 121">
            <a:extLst>
              <a:ext uri="{FF2B5EF4-FFF2-40B4-BE49-F238E27FC236}">
                <a16:creationId xmlns:a16="http://schemas.microsoft.com/office/drawing/2014/main" id="{07B67DAD-EF0B-23BD-B907-FEE3A3A36BB9}"/>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solidFill>
                  <a:schemeClr val="bg1"/>
                </a:solidFill>
              </a:rPr>
              <a:t>Icons</a:t>
            </a:r>
          </a:p>
        </p:txBody>
      </p:sp>
      <p:sp>
        <p:nvSpPr>
          <p:cNvPr id="7" name="TextBox 6">
            <a:extLst>
              <a:ext uri="{FF2B5EF4-FFF2-40B4-BE49-F238E27FC236}">
                <a16:creationId xmlns:a16="http://schemas.microsoft.com/office/drawing/2014/main" id="{563911A0-B7B9-D83A-78AA-6C602F32E5A6}"/>
              </a:ext>
            </a:extLst>
          </p:cNvPr>
          <p:cNvSpPr txBox="1"/>
          <p:nvPr userDrawn="1"/>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bg1"/>
                </a:solidFill>
              </a:rPr>
              <a:pPr algn="r"/>
              <a:t>‹#›</a:t>
            </a:fld>
            <a:endParaRPr lang="en-US" sz="1000">
              <a:solidFill>
                <a:schemeClr val="bg1"/>
              </a:solidFill>
            </a:endParaRPr>
          </a:p>
        </p:txBody>
      </p:sp>
      <p:sp>
        <p:nvSpPr>
          <p:cNvPr id="8" name="Freeform 7">
            <a:extLst>
              <a:ext uri="{FF2B5EF4-FFF2-40B4-BE49-F238E27FC236}">
                <a16:creationId xmlns:a16="http://schemas.microsoft.com/office/drawing/2014/main" id="{68FC995F-60EF-5467-2748-4123E025F17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chemeClr val="bg1"/>
          </a:solidFill>
          <a:ln w="171" cap="flat">
            <a:noFill/>
            <a:prstDash val="solid"/>
            <a:miter/>
          </a:ln>
        </p:spPr>
        <p:txBody>
          <a:bodyPr rtlCol="0" anchor="ctr"/>
          <a:lstStyle/>
          <a:p>
            <a:endParaRPr lang="en-US" sz="1800"/>
          </a:p>
        </p:txBody>
      </p:sp>
    </p:spTree>
    <p:extLst>
      <p:ext uri="{BB962C8B-B14F-4D97-AF65-F5344CB8AC3E}">
        <p14:creationId xmlns:p14="http://schemas.microsoft.com/office/powerpoint/2010/main" val="75657368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MGB Plain Whit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3" name="Title 121">
            <a:extLst>
              <a:ext uri="{FF2B5EF4-FFF2-40B4-BE49-F238E27FC236}">
                <a16:creationId xmlns:a16="http://schemas.microsoft.com/office/drawing/2014/main" id="{CD19E884-EA29-CEAE-C34C-9B361D7533E8}"/>
              </a:ext>
            </a:extLst>
          </p:cNvPr>
          <p:cNvSpPr>
            <a:spLocks noGrp="1"/>
          </p:cNvSpPr>
          <p:nvPr>
            <p:ph type="title"/>
          </p:nvPr>
        </p:nvSpPr>
        <p:spPr>
          <a:xfrm>
            <a:off x="350520" y="381002"/>
            <a:ext cx="11315700" cy="438150"/>
          </a:xfrm>
        </p:spPr>
        <p:txBody>
          <a:bodyPr/>
          <a:lstStyle/>
          <a:p>
            <a:r>
              <a:rPr lang="en-US"/>
              <a:t>Click to edit Master title style</a:t>
            </a:r>
          </a:p>
        </p:txBody>
      </p:sp>
      <p:sp>
        <p:nvSpPr>
          <p:cNvPr id="4" name="TextBox 3">
            <a:extLst>
              <a:ext uri="{FF2B5EF4-FFF2-40B4-BE49-F238E27FC236}">
                <a16:creationId xmlns:a16="http://schemas.microsoft.com/office/drawing/2014/main" id="{810DEB80-222E-E7A5-196D-29A882FEFD5C}"/>
              </a:ext>
            </a:extLst>
          </p:cNvPr>
          <p:cNvSpPr txBox="1"/>
          <p:nvPr userDrawn="1"/>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6" name="Freeform 5">
            <a:extLst>
              <a:ext uri="{FF2B5EF4-FFF2-40B4-BE49-F238E27FC236}">
                <a16:creationId xmlns:a16="http://schemas.microsoft.com/office/drawing/2014/main" id="{0A08D3F5-D747-F168-FEA3-843ED782405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sz="1800"/>
          </a:p>
        </p:txBody>
      </p:sp>
      <p:graphicFrame>
        <p:nvGraphicFramePr>
          <p:cNvPr id="7" name="Table 6">
            <a:extLst>
              <a:ext uri="{FF2B5EF4-FFF2-40B4-BE49-F238E27FC236}">
                <a16:creationId xmlns:a16="http://schemas.microsoft.com/office/drawing/2014/main" id="{6D2E29B9-33D5-82BA-D6FF-8A1CEEC87471}"/>
              </a:ext>
            </a:extLst>
          </p:cNvPr>
          <p:cNvGraphicFramePr/>
          <p:nvPr userDrawn="1">
            <p:extLst>
              <p:ext uri="{D42A27DB-BD31-4B8C-83A1-F6EECF244321}">
                <p14:modId xmlns:p14="http://schemas.microsoft.com/office/powerpoint/2010/main" val="1175891811"/>
              </p:ext>
            </p:extLst>
          </p:nvPr>
        </p:nvGraphicFramePr>
        <p:xfrm>
          <a:off x="377694" y="1021476"/>
          <a:ext cx="11478130" cy="5090215"/>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924560">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Tree>
    <p:extLst>
      <p:ext uri="{BB962C8B-B14F-4D97-AF65-F5344CB8AC3E}">
        <p14:creationId xmlns:p14="http://schemas.microsoft.com/office/powerpoint/2010/main" val="1075199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MGB nterior Layou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pic>
        <p:nvPicPr>
          <p:cNvPr id="5" name="Picture 4">
            <a:extLst>
              <a:ext uri="{FF2B5EF4-FFF2-40B4-BE49-F238E27FC236}">
                <a16:creationId xmlns:a16="http://schemas.microsoft.com/office/drawing/2014/main" id="{1BA06D46-6603-EAC1-97F0-FAB2E7F669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33497" y="1807284"/>
            <a:ext cx="6128935" cy="3447525"/>
          </a:xfrm>
          <a:prstGeom prst="rect">
            <a:avLst/>
          </a:prstGeom>
        </p:spPr>
      </p:pic>
      <p:sp>
        <p:nvSpPr>
          <p:cNvPr id="6" name="Rectangle 5">
            <a:extLst>
              <a:ext uri="{FF2B5EF4-FFF2-40B4-BE49-F238E27FC236}">
                <a16:creationId xmlns:a16="http://schemas.microsoft.com/office/drawing/2014/main" id="{D84ECE16-6F0A-F720-626A-625C2BE96414}"/>
              </a:ext>
            </a:extLst>
          </p:cNvPr>
          <p:cNvSpPr/>
          <p:nvPr userDrawn="1"/>
        </p:nvSpPr>
        <p:spPr>
          <a:xfrm>
            <a:off x="641350" y="4173416"/>
            <a:ext cx="2019548" cy="1107996"/>
          </a:xfrm>
          <a:prstGeom prst="rect">
            <a:avLst/>
          </a:prstGeom>
        </p:spPr>
        <p:txBody>
          <a:bodyPr wrap="square" lIns="0" tIns="0" rIns="0" bIns="0">
            <a:spAutoFit/>
          </a:bodyPr>
          <a:lstStyle/>
          <a:p>
            <a:pPr marL="0" lvl="1" algn="r"/>
            <a:r>
              <a:rPr lang="en-US" sz="1200">
                <a:ea typeface="Calibri"/>
              </a:rPr>
              <a:t>Master guides have been placed in this template to help objects align correctly. Toggle the guides on and off by typing “Alt + F9” (PC) or “Command + Option + Control + G” (Mac). </a:t>
            </a:r>
          </a:p>
        </p:txBody>
      </p:sp>
      <p:cxnSp>
        <p:nvCxnSpPr>
          <p:cNvPr id="7" name="Straight Connector 6">
            <a:extLst>
              <a:ext uri="{FF2B5EF4-FFF2-40B4-BE49-F238E27FC236}">
                <a16:creationId xmlns:a16="http://schemas.microsoft.com/office/drawing/2014/main" id="{129270F4-20C7-649A-8F6B-95A9F60B46A2}"/>
              </a:ext>
            </a:extLst>
          </p:cNvPr>
          <p:cNvCxnSpPr>
            <a:cxnSpLocks/>
          </p:cNvCxnSpPr>
          <p:nvPr userDrawn="1"/>
        </p:nvCxnSpPr>
        <p:spPr>
          <a:xfrm flipH="1">
            <a:off x="2763897" y="2660967"/>
            <a:ext cx="238967"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E6D06CD-FDE1-3814-8DDB-B6F9963656A4}"/>
              </a:ext>
            </a:extLst>
          </p:cNvPr>
          <p:cNvSpPr/>
          <p:nvPr userDrawn="1"/>
        </p:nvSpPr>
        <p:spPr>
          <a:xfrm>
            <a:off x="949358" y="2566328"/>
            <a:ext cx="1711540" cy="184666"/>
          </a:xfrm>
          <a:prstGeom prst="rect">
            <a:avLst/>
          </a:prstGeom>
        </p:spPr>
        <p:txBody>
          <a:bodyPr wrap="square" lIns="0" tIns="0" rIns="0" bIns="0">
            <a:spAutoFit/>
          </a:bodyPr>
          <a:lstStyle/>
          <a:p>
            <a:pPr marL="0" lvl="1" algn="r"/>
            <a:r>
              <a:rPr lang="en-US" sz="1200">
                <a:ea typeface="Calibri"/>
              </a:rPr>
              <a:t>Body text starts here.</a:t>
            </a:r>
          </a:p>
        </p:txBody>
      </p:sp>
      <p:sp>
        <p:nvSpPr>
          <p:cNvPr id="9" name="TextBox 8">
            <a:extLst>
              <a:ext uri="{FF2B5EF4-FFF2-40B4-BE49-F238E27FC236}">
                <a16:creationId xmlns:a16="http://schemas.microsoft.com/office/drawing/2014/main" id="{ABE3AB98-F79A-A7C4-E1A9-C8D2E7C2D19F}"/>
              </a:ext>
            </a:extLst>
          </p:cNvPr>
          <p:cNvSpPr txBox="1"/>
          <p:nvPr userDrawn="1"/>
        </p:nvSpPr>
        <p:spPr>
          <a:xfrm>
            <a:off x="6791698" y="1342451"/>
            <a:ext cx="1406802" cy="451625"/>
          </a:xfrm>
          <a:prstGeom prst="rect">
            <a:avLst/>
          </a:prstGeom>
          <a:noFill/>
        </p:spPr>
        <p:txBody>
          <a:bodyPr wrap="square" lIns="0" tIns="0" rIns="0" bIns="0" rtlCol="0">
            <a:noAutofit/>
          </a:bodyPr>
          <a:lstStyle/>
          <a:p>
            <a:pPr defTabSz="914172"/>
            <a:r>
              <a:rPr lang="en-US" sz="1200">
                <a:ea typeface="Calibri"/>
              </a:rPr>
              <a:t>Do not place content in the margins.</a:t>
            </a:r>
            <a:endParaRPr lang="en-US" sz="1200" kern="0"/>
          </a:p>
        </p:txBody>
      </p:sp>
      <p:sp>
        <p:nvSpPr>
          <p:cNvPr id="10" name="Rectangle 9">
            <a:extLst>
              <a:ext uri="{FF2B5EF4-FFF2-40B4-BE49-F238E27FC236}">
                <a16:creationId xmlns:a16="http://schemas.microsoft.com/office/drawing/2014/main" id="{6132BF91-2E4B-8DC0-FF4E-68F68C38EDEC}"/>
              </a:ext>
            </a:extLst>
          </p:cNvPr>
          <p:cNvSpPr/>
          <p:nvPr userDrawn="1"/>
        </p:nvSpPr>
        <p:spPr>
          <a:xfrm>
            <a:off x="9339464" y="3264867"/>
            <a:ext cx="2228941" cy="1661993"/>
          </a:xfrm>
          <a:prstGeom prst="rect">
            <a:avLst/>
          </a:prstGeom>
          <a:noFill/>
        </p:spPr>
        <p:txBody>
          <a:bodyPr wrap="square" lIns="0" tIns="0" rIns="0" bIns="0" rtlCol="0" anchor="b">
            <a:spAutoFit/>
          </a:bodyPr>
          <a:lstStyle/>
          <a:p>
            <a:pPr defTabSz="914172"/>
            <a:r>
              <a:rPr lang="en-US" sz="1200" b="1"/>
              <a:t>Editing the footer</a:t>
            </a:r>
          </a:p>
          <a:p>
            <a:pPr marL="171459" indent="-171459" defTabSz="914172">
              <a:buFont typeface="Arial" panose="020B0604020202020204" pitchFamily="34" charset="0"/>
              <a:buChar char="•"/>
            </a:pPr>
            <a:r>
              <a:rPr lang="en-US" sz="1200"/>
              <a:t>Go to Insert &gt; Header &amp; Footer.</a:t>
            </a:r>
          </a:p>
          <a:p>
            <a:pPr marL="171459" indent="-171459" defTabSz="914172">
              <a:buFont typeface="Arial" panose="020B0604020202020204" pitchFamily="34" charset="0"/>
              <a:buChar char="•"/>
            </a:pPr>
            <a:r>
              <a:rPr lang="en-US" sz="1200"/>
              <a:t>In footer type entity or department as needed, or simply remove the placeholder copy. </a:t>
            </a:r>
          </a:p>
          <a:p>
            <a:pPr marL="171459" indent="-171459" defTabSz="914172">
              <a:buFont typeface="Arial" panose="020B0604020202020204" pitchFamily="34" charset="0"/>
              <a:buChar char="•"/>
            </a:pPr>
            <a:r>
              <a:rPr lang="en-US" sz="1200"/>
              <a:t>Leave the “Confidential…” copy as formatted, unless it is not necessary.</a:t>
            </a:r>
          </a:p>
          <a:p>
            <a:pPr marL="171459" indent="-171459" defTabSz="914172">
              <a:buFont typeface="Arial" panose="020B0604020202020204" pitchFamily="34" charset="0"/>
              <a:buChar char="•"/>
            </a:pPr>
            <a:r>
              <a:rPr lang="en-US" sz="1200"/>
              <a:t>Select “Apply to All.”</a:t>
            </a:r>
          </a:p>
        </p:txBody>
      </p:sp>
      <p:sp>
        <p:nvSpPr>
          <p:cNvPr id="11" name="TextBox 10">
            <a:extLst>
              <a:ext uri="{FF2B5EF4-FFF2-40B4-BE49-F238E27FC236}">
                <a16:creationId xmlns:a16="http://schemas.microsoft.com/office/drawing/2014/main" id="{7ECE7D6C-D81A-00E8-51DC-C9367180F39D}"/>
              </a:ext>
            </a:extLst>
          </p:cNvPr>
          <p:cNvSpPr txBox="1"/>
          <p:nvPr userDrawn="1"/>
        </p:nvSpPr>
        <p:spPr>
          <a:xfrm>
            <a:off x="4288774" y="5388461"/>
            <a:ext cx="3100586" cy="738664"/>
          </a:xfrm>
          <a:prstGeom prst="rect">
            <a:avLst/>
          </a:prstGeom>
          <a:noFill/>
        </p:spPr>
        <p:txBody>
          <a:bodyPr wrap="square" lIns="0" tIns="0" bIns="0" rtlCol="0">
            <a:spAutoFit/>
          </a:bodyPr>
          <a:lstStyle/>
          <a:p>
            <a:pPr marL="0" marR="0" lvl="0" indent="0" algn="l" defTabSz="914446"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a:ln>
                  <a:noFill/>
                </a:ln>
                <a:effectLst/>
                <a:uLnTx/>
                <a:uFillTx/>
                <a:ea typeface="+mn-ea"/>
                <a:cs typeface="Arial"/>
              </a:rPr>
              <a:t>Footnote/source placeholder </a:t>
            </a:r>
            <a:br>
              <a:rPr kumimoji="0" lang="en-US" sz="1200" b="0" i="0" u="none" strike="noStrike" kern="1200" cap="none" spc="0" normalizeH="0" baseline="0" noProof="0">
                <a:ln>
                  <a:noFill/>
                </a:ln>
                <a:effectLst/>
                <a:uLnTx/>
                <a:uFillTx/>
                <a:ea typeface="+mn-ea"/>
                <a:cs typeface="Arial"/>
              </a:rPr>
            </a:br>
            <a:r>
              <a:rPr lang="en-US" sz="1200">
                <a:cs typeface="Arial"/>
              </a:rPr>
              <a:t>Edit this </a:t>
            </a:r>
            <a:r>
              <a:rPr kumimoji="0" lang="en-US" sz="1200" b="0" i="0" u="none" strike="noStrike" kern="1200" cap="none" spc="0" normalizeH="0" baseline="0" noProof="0">
                <a:ln>
                  <a:noFill/>
                </a:ln>
                <a:effectLst/>
                <a:uLnTx/>
                <a:uFillTx/>
                <a:ea typeface="+mn-ea"/>
                <a:cs typeface="Arial"/>
              </a:rPr>
              <a:t>text as needed.</a:t>
            </a:r>
            <a:br>
              <a:rPr kumimoji="0" lang="en-US" sz="1200" b="0" i="0" u="none" strike="noStrike" kern="1200" cap="none" spc="0" normalizeH="0" baseline="0" noProof="0">
                <a:ln>
                  <a:noFill/>
                </a:ln>
                <a:effectLst/>
                <a:uLnTx/>
                <a:uFillTx/>
                <a:ea typeface="+mn-ea"/>
                <a:cs typeface="Arial"/>
              </a:rPr>
            </a:br>
            <a:r>
              <a:rPr kumimoji="0" lang="en-US" sz="1200" b="0" i="0" u="none" strike="noStrike" kern="1200" cap="none" spc="0" normalizeH="0" baseline="0" noProof="0">
                <a:ln>
                  <a:noFill/>
                </a:ln>
                <a:effectLst/>
                <a:uLnTx/>
                <a:uFillTx/>
                <a:ea typeface="+mn-ea"/>
                <a:cs typeface="Arial"/>
              </a:rPr>
              <a:t>Do not resize or reposition the text box.</a:t>
            </a:r>
            <a:br>
              <a:rPr lang="en-US" sz="1200">
                <a:cs typeface="Arial"/>
              </a:rPr>
            </a:br>
            <a:r>
              <a:rPr lang="en-US" sz="1200">
                <a:cs typeface="Arial"/>
              </a:rPr>
              <a:t>Delete placeholder if not in use.</a:t>
            </a:r>
            <a:endParaRPr kumimoji="0" lang="en-US" sz="1200" b="0" i="0" u="none" strike="noStrike" kern="1200" cap="none" spc="0" normalizeH="0" baseline="0" noProof="0">
              <a:ln>
                <a:noFill/>
              </a:ln>
              <a:effectLst/>
              <a:uLnTx/>
              <a:uFillTx/>
              <a:ea typeface="+mn-ea"/>
              <a:cs typeface="Arial"/>
            </a:endParaRPr>
          </a:p>
        </p:txBody>
      </p:sp>
      <p:sp>
        <p:nvSpPr>
          <p:cNvPr id="12" name="Rectangle 11">
            <a:extLst>
              <a:ext uri="{FF2B5EF4-FFF2-40B4-BE49-F238E27FC236}">
                <a16:creationId xmlns:a16="http://schemas.microsoft.com/office/drawing/2014/main" id="{AAFA40F7-8730-42B6-8F83-8F9289946259}"/>
              </a:ext>
            </a:extLst>
          </p:cNvPr>
          <p:cNvSpPr/>
          <p:nvPr userDrawn="1"/>
        </p:nvSpPr>
        <p:spPr>
          <a:xfrm>
            <a:off x="3046036"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 name="Rectangle 12">
            <a:extLst>
              <a:ext uri="{FF2B5EF4-FFF2-40B4-BE49-F238E27FC236}">
                <a16:creationId xmlns:a16="http://schemas.microsoft.com/office/drawing/2014/main" id="{849BA22B-0819-2F09-87F9-1BB58303832F}"/>
              </a:ext>
            </a:extLst>
          </p:cNvPr>
          <p:cNvSpPr/>
          <p:nvPr userDrawn="1"/>
        </p:nvSpPr>
        <p:spPr>
          <a:xfrm>
            <a:off x="8992403"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 name="Rectangle 13">
            <a:extLst>
              <a:ext uri="{FF2B5EF4-FFF2-40B4-BE49-F238E27FC236}">
                <a16:creationId xmlns:a16="http://schemas.microsoft.com/office/drawing/2014/main" id="{C84AC857-F351-C9FC-207B-317AA35C6BFB}"/>
              </a:ext>
            </a:extLst>
          </p:cNvPr>
          <p:cNvSpPr/>
          <p:nvPr userDrawn="1"/>
        </p:nvSpPr>
        <p:spPr>
          <a:xfrm>
            <a:off x="3212684" y="1801720"/>
            <a:ext cx="5776007" cy="203798"/>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5" name="Rectangle 14">
            <a:extLst>
              <a:ext uri="{FF2B5EF4-FFF2-40B4-BE49-F238E27FC236}">
                <a16:creationId xmlns:a16="http://schemas.microsoft.com/office/drawing/2014/main" id="{642330CB-9369-FF24-68B3-5E6A22DEFF64}"/>
              </a:ext>
            </a:extLst>
          </p:cNvPr>
          <p:cNvSpPr/>
          <p:nvPr userDrawn="1"/>
        </p:nvSpPr>
        <p:spPr>
          <a:xfrm>
            <a:off x="3212684" y="4879509"/>
            <a:ext cx="5776007" cy="377529"/>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cxnSp>
        <p:nvCxnSpPr>
          <p:cNvPr id="16" name="Straight Connector 15">
            <a:extLst>
              <a:ext uri="{FF2B5EF4-FFF2-40B4-BE49-F238E27FC236}">
                <a16:creationId xmlns:a16="http://schemas.microsoft.com/office/drawing/2014/main" id="{362F1F79-14F7-7D30-0F40-B0811E10460E}"/>
              </a:ext>
            </a:extLst>
          </p:cNvPr>
          <p:cNvCxnSpPr>
            <a:cxnSpLocks/>
          </p:cNvCxnSpPr>
          <p:nvPr userDrawn="1"/>
        </p:nvCxnSpPr>
        <p:spPr>
          <a:xfrm flipV="1">
            <a:off x="4164012" y="4925534"/>
            <a:ext cx="0" cy="1191104"/>
          </a:xfrm>
          <a:prstGeom prst="line">
            <a:avLst/>
          </a:prstGeom>
          <a:ln w="12700" cmpd="sng">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A7E004F-7A1B-43EB-72FF-996F376A8FD5}"/>
              </a:ext>
            </a:extLst>
          </p:cNvPr>
          <p:cNvGrpSpPr/>
          <p:nvPr userDrawn="1"/>
        </p:nvGrpSpPr>
        <p:grpSpPr>
          <a:xfrm>
            <a:off x="2763896" y="4183016"/>
            <a:ext cx="633770" cy="157480"/>
            <a:chOff x="1072776" y="4260357"/>
            <a:chExt cx="723102" cy="157480"/>
          </a:xfrm>
        </p:grpSpPr>
        <p:sp>
          <p:nvSpPr>
            <p:cNvPr id="18" name="Oval 17">
              <a:extLst>
                <a:ext uri="{FF2B5EF4-FFF2-40B4-BE49-F238E27FC236}">
                  <a16:creationId xmlns:a16="http://schemas.microsoft.com/office/drawing/2014/main" id="{8569C5EB-0052-6443-B643-D2FFEC182014}"/>
                </a:ext>
              </a:extLst>
            </p:cNvPr>
            <p:cNvSpPr/>
            <p:nvPr/>
          </p:nvSpPr>
          <p:spPr>
            <a:xfrm>
              <a:off x="1618078" y="4260357"/>
              <a:ext cx="177800" cy="157480"/>
            </a:xfrm>
            <a:prstGeom prst="ellips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b="1">
                <a:solidFill>
                  <a:schemeClr val="tx1"/>
                </a:solidFill>
                <a:cs typeface="Arial" panose="020B0604020202020204" pitchFamily="34" charset="0"/>
              </a:endParaRPr>
            </a:p>
          </p:txBody>
        </p:sp>
        <p:cxnSp>
          <p:nvCxnSpPr>
            <p:cNvPr id="19" name="Straight Connector 18">
              <a:extLst>
                <a:ext uri="{FF2B5EF4-FFF2-40B4-BE49-F238E27FC236}">
                  <a16:creationId xmlns:a16="http://schemas.microsoft.com/office/drawing/2014/main" id="{C86A6543-1FF8-4E24-51EC-D0E1BE3A8C8A}"/>
                </a:ext>
              </a:extLst>
            </p:cNvPr>
            <p:cNvCxnSpPr>
              <a:cxnSpLocks/>
              <a:stCxn id="18" idx="2"/>
            </p:cNvCxnSpPr>
            <p:nvPr/>
          </p:nvCxnSpPr>
          <p:spPr>
            <a:xfrm flipH="1">
              <a:off x="1072776" y="4339097"/>
              <a:ext cx="545302"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Elbow Connector 19">
            <a:extLst>
              <a:ext uri="{FF2B5EF4-FFF2-40B4-BE49-F238E27FC236}">
                <a16:creationId xmlns:a16="http://schemas.microsoft.com/office/drawing/2014/main" id="{5AC2AF72-444D-704D-0941-2E819F7A3AF9}"/>
              </a:ext>
            </a:extLst>
          </p:cNvPr>
          <p:cNvCxnSpPr>
            <a:cxnSpLocks/>
            <a:stCxn id="10" idx="2"/>
          </p:cNvCxnSpPr>
          <p:nvPr userDrawn="1"/>
        </p:nvCxnSpPr>
        <p:spPr>
          <a:xfrm rot="5400000">
            <a:off x="9047260" y="3777975"/>
            <a:ext cx="257790" cy="2555560"/>
          </a:xfrm>
          <a:prstGeom prst="bentConnector2">
            <a:avLst/>
          </a:prstGeom>
          <a:ln w="12700">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4D3532-2BCF-ADA3-BB3C-4BEAFAC99883}"/>
              </a:ext>
            </a:extLst>
          </p:cNvPr>
          <p:cNvCxnSpPr>
            <a:cxnSpLocks/>
          </p:cNvCxnSpPr>
          <p:nvPr userDrawn="1"/>
        </p:nvCxnSpPr>
        <p:spPr>
          <a:xfrm flipV="1">
            <a:off x="6718526" y="1369534"/>
            <a:ext cx="0" cy="521557"/>
          </a:xfrm>
          <a:prstGeom prst="line">
            <a:avLst/>
          </a:prstGeom>
          <a:ln w="12700" cmpd="sng">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22" name="Title 4">
            <a:extLst>
              <a:ext uri="{FF2B5EF4-FFF2-40B4-BE49-F238E27FC236}">
                <a16:creationId xmlns:a16="http://schemas.microsoft.com/office/drawing/2014/main" id="{F2D073D0-9BE3-63B0-8F6D-BBAFF0E92533}"/>
              </a:ext>
            </a:extLst>
          </p:cNvPr>
          <p:cNvSpPr>
            <a:spLocks noGrp="1"/>
          </p:cNvSpPr>
          <p:nvPr>
            <p:ph type="title" idx="4294967295"/>
          </p:nvPr>
        </p:nvSpPr>
        <p:spPr>
          <a:xfrm>
            <a:off x="347472" y="384048"/>
            <a:ext cx="11315700" cy="438150"/>
          </a:xfrm>
        </p:spPr>
        <p:txBody>
          <a:bodyPr/>
          <a:lstStyle/>
          <a:p>
            <a:r>
              <a:rPr lang="en-US"/>
              <a:t>Click to edit Master title style</a:t>
            </a:r>
          </a:p>
        </p:txBody>
      </p:sp>
    </p:spTree>
    <p:extLst>
      <p:ext uri="{BB962C8B-B14F-4D97-AF65-F5344CB8AC3E}">
        <p14:creationId xmlns:p14="http://schemas.microsoft.com/office/powerpoint/2010/main" val="642566899"/>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MGB Brand colors">
    <p:spTree>
      <p:nvGrpSpPr>
        <p:cNvPr id="1" name=""/>
        <p:cNvGrpSpPr/>
        <p:nvPr/>
      </p:nvGrpSpPr>
      <p:grpSpPr>
        <a:xfrm>
          <a:off x="0" y="0"/>
          <a:ext cx="0" cy="0"/>
          <a:chOff x="0" y="0"/>
          <a:chExt cx="0" cy="0"/>
        </a:xfrm>
      </p:grpSpPr>
      <p:sp>
        <p:nvSpPr>
          <p:cNvPr id="150" name="TextBox 149">
            <a:extLst>
              <a:ext uri="{FF2B5EF4-FFF2-40B4-BE49-F238E27FC236}">
                <a16:creationId xmlns:a16="http://schemas.microsoft.com/office/drawing/2014/main" id="{A18A3D62-573A-0339-624E-2017E602C7D9}"/>
              </a:ext>
            </a:extLst>
          </p:cNvPr>
          <p:cNvSpPr txBox="1"/>
          <p:nvPr userDrawn="1"/>
        </p:nvSpPr>
        <p:spPr>
          <a:xfrm>
            <a:off x="359503" y="1482837"/>
            <a:ext cx="3421187" cy="4034813"/>
          </a:xfrm>
          <a:prstGeom prst="rect">
            <a:avLst/>
          </a:prstGeom>
          <a:noFill/>
          <a:ln w="25400">
            <a:noFill/>
          </a:ln>
        </p:spPr>
        <p:txBody>
          <a:bodyPr wrap="square" l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0" kern="1200">
                <a:solidFill>
                  <a:schemeClr val="tx1"/>
                </a:solidFill>
                <a:latin typeface="+mn-lt"/>
                <a:ea typeface="+mn-ea"/>
                <a:cs typeface="+mn-cs"/>
              </a:rPr>
              <a:t>Lead with our primary colors, teal and blue. Use accent colors sparingly. Make sure to follow the prescribed color specifications.</a:t>
            </a:r>
          </a:p>
          <a:p>
            <a:endParaRPr lang="en-US" sz="1800"/>
          </a:p>
          <a:p>
            <a:r>
              <a:rPr lang="en-US" sz="1400" b="1" kern="1200">
                <a:solidFill>
                  <a:schemeClr val="tx1"/>
                </a:solidFill>
                <a:latin typeface="+mn-lt"/>
                <a:ea typeface="+mn-ea"/>
                <a:cs typeface="+mn-cs"/>
              </a:rPr>
              <a:t>Important: </a:t>
            </a:r>
          </a:p>
          <a:p>
            <a:pPr marL="0" indent="0" algn="l" defTabSz="914446" rtl="0" eaLnBrk="1" latinLnBrk="0" hangingPunct="1">
              <a:lnSpc>
                <a:spcPct val="100000"/>
              </a:lnSpc>
              <a:spcBef>
                <a:spcPts val="0"/>
              </a:spcBef>
              <a:buFont typeface="Arial" panose="020B0604020202020204" pitchFamily="34" charset="0"/>
              <a:buNone/>
            </a:pPr>
            <a:r>
              <a:rPr lang="en-US" sz="1400" b="0" kern="1200">
                <a:solidFill>
                  <a:schemeClr val="tx1"/>
                </a:solidFill>
                <a:latin typeface="+mn-lt"/>
                <a:ea typeface="+mn-ea"/>
                <a:cs typeface="+mn-cs"/>
              </a:rPr>
              <a:t>Our colors appear as presets in the top menu/s, but do not use the automatic tints provided by PowerPoint. These colors are not part of the brand palette.</a:t>
            </a:r>
          </a:p>
        </p:txBody>
      </p:sp>
      <p:sp>
        <p:nvSpPr>
          <p:cNvPr id="88" name="Title 3">
            <a:extLst>
              <a:ext uri="{FF2B5EF4-FFF2-40B4-BE49-F238E27FC236}">
                <a16:creationId xmlns:a16="http://schemas.microsoft.com/office/drawing/2014/main" id="{B0DC776C-BA61-B8BA-1039-8BA1AA94525E}"/>
              </a:ext>
            </a:extLst>
          </p:cNvPr>
          <p:cNvSpPr>
            <a:spLocks noGrp="1"/>
          </p:cNvSpPr>
          <p:nvPr>
            <p:ph type="title" idx="4294967295" hasCustomPrompt="1"/>
          </p:nvPr>
        </p:nvSpPr>
        <p:spPr>
          <a:xfrm>
            <a:off x="347472" y="384048"/>
            <a:ext cx="11315700" cy="438150"/>
          </a:xfrm>
        </p:spPr>
        <p:txBody>
          <a:bodyPr/>
          <a:lstStyle/>
          <a:p>
            <a:r>
              <a:rPr lang="en-US"/>
              <a:t>Color palette</a:t>
            </a:r>
          </a:p>
        </p:txBody>
      </p:sp>
      <p:sp>
        <p:nvSpPr>
          <p:cNvPr id="120" name="Content Placeholder 2">
            <a:extLst>
              <a:ext uri="{FF2B5EF4-FFF2-40B4-BE49-F238E27FC236}">
                <a16:creationId xmlns:a16="http://schemas.microsoft.com/office/drawing/2014/main" id="{8FAC76BB-B2E0-BDF7-F0FE-C478E77B706D}"/>
              </a:ext>
            </a:extLst>
          </p:cNvPr>
          <p:cNvSpPr txBox="1"/>
          <p:nvPr userDrawn="1"/>
        </p:nvSpPr>
        <p:spPr>
          <a:xfrm>
            <a:off x="1950721" y="4794470"/>
            <a:ext cx="1507140" cy="409478"/>
          </a:xfrm>
          <a:prstGeom prst="rect">
            <a:avLst/>
          </a:prstGeom>
        </p:spPr>
        <p:txBody>
          <a:bodyPr vert="horz" lIns="0" tIns="0" rIns="0" bIns="0" rtlCol="0" anchor="ctr">
            <a:noAutofit/>
          </a:bodyPr>
          <a:lstStyle>
            <a:lvl1pPr marL="0" indent="0" algn="l" defTabSz="914400" rtl="0" eaLnBrk="1" latinLnBrk="0" hangingPunct="1">
              <a:spcBef>
                <a:spcPts val="1200"/>
              </a:spcBef>
              <a:spcAft>
                <a:spcPts val="0"/>
              </a:spcAft>
              <a:buClrTx/>
              <a:buFontTx/>
              <a:buNone/>
              <a:tabLst>
                <a:tab pos="1201738" algn="l"/>
              </a:tabLst>
              <a:defRPr sz="1800" b="0" i="0" kern="1200">
                <a:solidFill>
                  <a:schemeClr val="tx2"/>
                </a:solidFill>
                <a:latin typeface="Open Sans Light"/>
                <a:ea typeface="+mn-ea"/>
                <a:cs typeface="Open Sans Light"/>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2pPr>
            <a:lvl3pPr marL="398463" indent="-200025"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3pPr>
            <a:lvl4pPr marL="622300" indent="-200025" algn="l" defTabSz="914400" rtl="0" eaLnBrk="1" latinLnBrk="0" hangingPunct="1">
              <a:spcBef>
                <a:spcPts val="3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4pPr>
            <a:lvl5pPr marL="806450" indent="-182563"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456781" fontAlgn="base">
              <a:spcAft>
                <a:spcPts val="600"/>
              </a:spcAft>
            </a:pPr>
            <a:r>
              <a:rPr lang="en-US" sz="1200">
                <a:solidFill>
                  <a:srgbClr val="CC0000"/>
                </a:solidFill>
                <a:latin typeface="+mn-lt"/>
                <a:cs typeface="Arial" panose="020B0604020202020204" pitchFamily="34" charset="0"/>
              </a:rPr>
              <a:t>Do not use these colors.</a:t>
            </a:r>
          </a:p>
        </p:txBody>
      </p:sp>
      <p:sp>
        <p:nvSpPr>
          <p:cNvPr id="122" name="Rectangle 121">
            <a:extLst>
              <a:ext uri="{FF2B5EF4-FFF2-40B4-BE49-F238E27FC236}">
                <a16:creationId xmlns:a16="http://schemas.microsoft.com/office/drawing/2014/main" id="{DE3A6B00-42B9-B985-1913-F3B9C4884FD6}"/>
              </a:ext>
            </a:extLst>
          </p:cNvPr>
          <p:cNvSpPr/>
          <p:nvPr/>
        </p:nvSpPr>
        <p:spPr>
          <a:xfrm>
            <a:off x="4202432" y="1865349"/>
            <a:ext cx="879777" cy="692727"/>
          </a:xfrm>
          <a:prstGeom prst="rect">
            <a:avLst/>
          </a:prstGeom>
          <a:solidFill>
            <a:srgbClr val="01828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3" name="Rectangle 122">
            <a:extLst>
              <a:ext uri="{FF2B5EF4-FFF2-40B4-BE49-F238E27FC236}">
                <a16:creationId xmlns:a16="http://schemas.microsoft.com/office/drawing/2014/main" id="{B398584D-CE3F-8AEF-1FCA-85C8413BE99F}"/>
              </a:ext>
            </a:extLst>
          </p:cNvPr>
          <p:cNvSpPr/>
          <p:nvPr/>
        </p:nvSpPr>
        <p:spPr>
          <a:xfrm>
            <a:off x="5267666" y="1865349"/>
            <a:ext cx="879777" cy="692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4" name="Rectangle 123">
            <a:extLst>
              <a:ext uri="{FF2B5EF4-FFF2-40B4-BE49-F238E27FC236}">
                <a16:creationId xmlns:a16="http://schemas.microsoft.com/office/drawing/2014/main" id="{10472008-7C52-1E8C-9A39-84C3F23B5168}"/>
              </a:ext>
            </a:extLst>
          </p:cNvPr>
          <p:cNvSpPr/>
          <p:nvPr/>
        </p:nvSpPr>
        <p:spPr>
          <a:xfrm>
            <a:off x="6332900" y="1865349"/>
            <a:ext cx="879778" cy="692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5" name="Rectangle 124">
            <a:extLst>
              <a:ext uri="{FF2B5EF4-FFF2-40B4-BE49-F238E27FC236}">
                <a16:creationId xmlns:a16="http://schemas.microsoft.com/office/drawing/2014/main" id="{11B5A22C-836A-263F-B90E-F563EAA889E6}"/>
              </a:ext>
            </a:extLst>
          </p:cNvPr>
          <p:cNvSpPr/>
          <p:nvPr/>
        </p:nvSpPr>
        <p:spPr>
          <a:xfrm>
            <a:off x="7398136" y="1865349"/>
            <a:ext cx="879778" cy="692727"/>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6" name="Rectangle 125">
            <a:extLst>
              <a:ext uri="{FF2B5EF4-FFF2-40B4-BE49-F238E27FC236}">
                <a16:creationId xmlns:a16="http://schemas.microsoft.com/office/drawing/2014/main" id="{6D13BBEE-8D6C-8024-4DDC-A14098B3F65D}"/>
              </a:ext>
            </a:extLst>
          </p:cNvPr>
          <p:cNvSpPr/>
          <p:nvPr/>
        </p:nvSpPr>
        <p:spPr>
          <a:xfrm>
            <a:off x="8463374" y="1865349"/>
            <a:ext cx="879778" cy="6927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7" name="Rectangle 126">
            <a:extLst>
              <a:ext uri="{FF2B5EF4-FFF2-40B4-BE49-F238E27FC236}">
                <a16:creationId xmlns:a16="http://schemas.microsoft.com/office/drawing/2014/main" id="{38E3E820-5AF0-AF7C-FF6C-390E2A59DFE1}"/>
              </a:ext>
            </a:extLst>
          </p:cNvPr>
          <p:cNvSpPr/>
          <p:nvPr/>
        </p:nvSpPr>
        <p:spPr>
          <a:xfrm>
            <a:off x="7391146" y="5368878"/>
            <a:ext cx="879778" cy="692727"/>
          </a:xfrm>
          <a:prstGeom prst="rect">
            <a:avLst/>
          </a:prstGeom>
          <a:solidFill>
            <a:srgbClr val="9B86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8" name="Rectangle 127">
            <a:extLst>
              <a:ext uri="{FF2B5EF4-FFF2-40B4-BE49-F238E27FC236}">
                <a16:creationId xmlns:a16="http://schemas.microsoft.com/office/drawing/2014/main" id="{4766E1B4-F330-623C-5A53-99EECC0DAB80}"/>
              </a:ext>
            </a:extLst>
          </p:cNvPr>
          <p:cNvSpPr/>
          <p:nvPr/>
        </p:nvSpPr>
        <p:spPr>
          <a:xfrm>
            <a:off x="5264538" y="3671918"/>
            <a:ext cx="879778" cy="6927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9" name="Rectangle 128">
            <a:extLst>
              <a:ext uri="{FF2B5EF4-FFF2-40B4-BE49-F238E27FC236}">
                <a16:creationId xmlns:a16="http://schemas.microsoft.com/office/drawing/2014/main" id="{A42194C2-1437-C0AB-E484-A654645F39D7}"/>
              </a:ext>
            </a:extLst>
          </p:cNvPr>
          <p:cNvSpPr/>
          <p:nvPr/>
        </p:nvSpPr>
        <p:spPr>
          <a:xfrm>
            <a:off x="6329774" y="3676444"/>
            <a:ext cx="879778" cy="6927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0" name="Rectangle 129">
            <a:extLst>
              <a:ext uri="{FF2B5EF4-FFF2-40B4-BE49-F238E27FC236}">
                <a16:creationId xmlns:a16="http://schemas.microsoft.com/office/drawing/2014/main" id="{60969A8D-2728-E105-4619-2A5863EE1F28}"/>
              </a:ext>
            </a:extLst>
          </p:cNvPr>
          <p:cNvSpPr/>
          <p:nvPr/>
        </p:nvSpPr>
        <p:spPr>
          <a:xfrm>
            <a:off x="7395008" y="3676444"/>
            <a:ext cx="879778" cy="6927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1" name="TextBox 130">
            <a:extLst>
              <a:ext uri="{FF2B5EF4-FFF2-40B4-BE49-F238E27FC236}">
                <a16:creationId xmlns:a16="http://schemas.microsoft.com/office/drawing/2014/main" id="{385F3CCC-47F2-6A7A-BD90-F45333C4583C}"/>
              </a:ext>
            </a:extLst>
          </p:cNvPr>
          <p:cNvSpPr txBox="1"/>
          <p:nvPr/>
        </p:nvSpPr>
        <p:spPr>
          <a:xfrm>
            <a:off x="4202430" y="2565924"/>
            <a:ext cx="870852" cy="507831"/>
          </a:xfrm>
          <a:prstGeom prst="rect">
            <a:avLst/>
          </a:prstGeom>
          <a:noFill/>
        </p:spPr>
        <p:txBody>
          <a:bodyPr wrap="square" lIns="0" rIns="0" rtlCol="0">
            <a:spAutoFit/>
          </a:bodyPr>
          <a:lstStyle>
            <a:defPPr>
              <a:defRPr lang="en-US"/>
            </a:defPPr>
            <a:lvl1pPr>
              <a:defRPr sz="900"/>
            </a:lvl1pPr>
          </a:lstStyle>
          <a:p>
            <a:r>
              <a:rPr lang="en-US" sz="900"/>
              <a:t>Teal</a:t>
            </a:r>
          </a:p>
          <a:p>
            <a:r>
              <a:rPr lang="en-US" sz="900"/>
              <a:t>RGB 1, 130, 142</a:t>
            </a:r>
          </a:p>
          <a:p>
            <a:r>
              <a:rPr lang="en-US" sz="900"/>
              <a:t>HEX #01828E</a:t>
            </a:r>
          </a:p>
        </p:txBody>
      </p:sp>
      <p:sp>
        <p:nvSpPr>
          <p:cNvPr id="132" name="TextBox 131">
            <a:extLst>
              <a:ext uri="{FF2B5EF4-FFF2-40B4-BE49-F238E27FC236}">
                <a16:creationId xmlns:a16="http://schemas.microsoft.com/office/drawing/2014/main" id="{11CDFA37-DF80-B428-651F-6D6A1CF989CF}"/>
              </a:ext>
            </a:extLst>
          </p:cNvPr>
          <p:cNvSpPr txBox="1"/>
          <p:nvPr/>
        </p:nvSpPr>
        <p:spPr>
          <a:xfrm>
            <a:off x="5276590" y="2565924"/>
            <a:ext cx="870852" cy="507831"/>
          </a:xfrm>
          <a:prstGeom prst="rect">
            <a:avLst/>
          </a:prstGeom>
          <a:noFill/>
        </p:spPr>
        <p:txBody>
          <a:bodyPr wrap="square" lIns="0" rIns="0" rtlCol="0">
            <a:spAutoFit/>
          </a:bodyPr>
          <a:lstStyle>
            <a:defPPr>
              <a:defRPr lang="en-US"/>
            </a:defPPr>
            <a:lvl1pPr>
              <a:defRPr sz="900"/>
            </a:lvl1pPr>
          </a:lstStyle>
          <a:p>
            <a:r>
              <a:rPr lang="en-US" sz="900"/>
              <a:t>Blue</a:t>
            </a:r>
          </a:p>
          <a:p>
            <a:r>
              <a:rPr lang="en-US" sz="900"/>
              <a:t>RGB 0, 58, 150</a:t>
            </a:r>
          </a:p>
          <a:p>
            <a:r>
              <a:rPr lang="en-US" sz="900"/>
              <a:t>HEX #003A96</a:t>
            </a:r>
          </a:p>
        </p:txBody>
      </p:sp>
      <p:sp>
        <p:nvSpPr>
          <p:cNvPr id="133" name="TextBox 132">
            <a:extLst>
              <a:ext uri="{FF2B5EF4-FFF2-40B4-BE49-F238E27FC236}">
                <a16:creationId xmlns:a16="http://schemas.microsoft.com/office/drawing/2014/main" id="{3603BE58-7C1B-7B21-E960-F523BB11EAD5}"/>
              </a:ext>
            </a:extLst>
          </p:cNvPr>
          <p:cNvSpPr txBox="1"/>
          <p:nvPr/>
        </p:nvSpPr>
        <p:spPr>
          <a:xfrm>
            <a:off x="6352721" y="2565924"/>
            <a:ext cx="870852" cy="507831"/>
          </a:xfrm>
          <a:prstGeom prst="rect">
            <a:avLst/>
          </a:prstGeom>
          <a:noFill/>
        </p:spPr>
        <p:txBody>
          <a:bodyPr wrap="square" lIns="0" rIns="0" rtlCol="0">
            <a:spAutoFit/>
          </a:bodyPr>
          <a:lstStyle>
            <a:defPPr>
              <a:defRPr lang="en-US"/>
            </a:defPPr>
            <a:lvl1pPr>
              <a:defRPr sz="900"/>
            </a:lvl1pPr>
          </a:lstStyle>
          <a:p>
            <a:r>
              <a:rPr lang="en-US" sz="900"/>
              <a:t>Light teal</a:t>
            </a:r>
          </a:p>
          <a:p>
            <a:r>
              <a:rPr lang="en-US" sz="900"/>
              <a:t>RGB 177, 228, 227</a:t>
            </a:r>
          </a:p>
          <a:p>
            <a:r>
              <a:rPr lang="en-US" sz="900"/>
              <a:t>HEX #B1E4E3</a:t>
            </a:r>
          </a:p>
        </p:txBody>
      </p:sp>
      <p:sp>
        <p:nvSpPr>
          <p:cNvPr id="134" name="TextBox 133">
            <a:extLst>
              <a:ext uri="{FF2B5EF4-FFF2-40B4-BE49-F238E27FC236}">
                <a16:creationId xmlns:a16="http://schemas.microsoft.com/office/drawing/2014/main" id="{8A6B8248-0F57-806E-AC7A-E12CA88D9F22}"/>
              </a:ext>
            </a:extLst>
          </p:cNvPr>
          <p:cNvSpPr txBox="1"/>
          <p:nvPr/>
        </p:nvSpPr>
        <p:spPr>
          <a:xfrm>
            <a:off x="7410190" y="2565924"/>
            <a:ext cx="870852" cy="507831"/>
          </a:xfrm>
          <a:prstGeom prst="rect">
            <a:avLst/>
          </a:prstGeom>
          <a:noFill/>
        </p:spPr>
        <p:txBody>
          <a:bodyPr wrap="square" lIns="0" rIns="0" rtlCol="0">
            <a:spAutoFit/>
          </a:bodyPr>
          <a:lstStyle>
            <a:defPPr>
              <a:defRPr lang="en-US"/>
            </a:defPPr>
            <a:lvl1pPr>
              <a:defRPr sz="900"/>
            </a:lvl1pPr>
          </a:lstStyle>
          <a:p>
            <a:r>
              <a:rPr lang="en-US" sz="900"/>
              <a:t>White</a:t>
            </a:r>
          </a:p>
          <a:p>
            <a:r>
              <a:rPr lang="en-US" sz="900"/>
              <a:t>RGB 255, 255, 255</a:t>
            </a:r>
          </a:p>
          <a:p>
            <a:r>
              <a:rPr lang="en-US" sz="900"/>
              <a:t>HEX #FFFFFF</a:t>
            </a:r>
          </a:p>
        </p:txBody>
      </p:sp>
      <p:sp>
        <p:nvSpPr>
          <p:cNvPr id="135" name="TextBox 134">
            <a:extLst>
              <a:ext uri="{FF2B5EF4-FFF2-40B4-BE49-F238E27FC236}">
                <a16:creationId xmlns:a16="http://schemas.microsoft.com/office/drawing/2014/main" id="{C50E4703-D840-66B5-B95F-9694213793A0}"/>
              </a:ext>
            </a:extLst>
          </p:cNvPr>
          <p:cNvSpPr txBox="1"/>
          <p:nvPr/>
        </p:nvSpPr>
        <p:spPr>
          <a:xfrm>
            <a:off x="8473880" y="2565923"/>
            <a:ext cx="870852" cy="507831"/>
          </a:xfrm>
          <a:prstGeom prst="rect">
            <a:avLst/>
          </a:prstGeom>
          <a:noFill/>
        </p:spPr>
        <p:txBody>
          <a:bodyPr wrap="square" lIns="0" rIns="0" rtlCol="0">
            <a:spAutoFit/>
          </a:bodyPr>
          <a:lstStyle>
            <a:defPPr>
              <a:defRPr lang="en-US"/>
            </a:defPPr>
            <a:lvl1pPr>
              <a:defRPr sz="900"/>
            </a:lvl1pPr>
          </a:lstStyle>
          <a:p>
            <a:r>
              <a:rPr lang="en-US" sz="900"/>
              <a:t>Black</a:t>
            </a:r>
          </a:p>
          <a:p>
            <a:r>
              <a:rPr lang="en-US" sz="900"/>
              <a:t>RGB 0, 0, 0</a:t>
            </a:r>
          </a:p>
          <a:p>
            <a:r>
              <a:rPr lang="en-US" sz="900"/>
              <a:t>HEX #000000</a:t>
            </a:r>
          </a:p>
        </p:txBody>
      </p:sp>
      <p:sp>
        <p:nvSpPr>
          <p:cNvPr id="136" name="TextBox 135">
            <a:extLst>
              <a:ext uri="{FF2B5EF4-FFF2-40B4-BE49-F238E27FC236}">
                <a16:creationId xmlns:a16="http://schemas.microsoft.com/office/drawing/2014/main" id="{3C94ACD2-4451-0001-CE89-59A741C29E7A}"/>
              </a:ext>
            </a:extLst>
          </p:cNvPr>
          <p:cNvSpPr txBox="1"/>
          <p:nvPr/>
        </p:nvSpPr>
        <p:spPr>
          <a:xfrm>
            <a:off x="7391146" y="6061604"/>
            <a:ext cx="870852" cy="507831"/>
          </a:xfrm>
          <a:prstGeom prst="rect">
            <a:avLst/>
          </a:prstGeom>
          <a:noFill/>
        </p:spPr>
        <p:txBody>
          <a:bodyPr wrap="square" lIns="0" rIns="0" rtlCol="0">
            <a:spAutoFit/>
          </a:bodyPr>
          <a:lstStyle/>
          <a:p>
            <a:r>
              <a:rPr lang="en-US" sz="900"/>
              <a:t>Iris</a:t>
            </a:r>
          </a:p>
          <a:p>
            <a:r>
              <a:rPr lang="en-US" sz="900"/>
              <a:t>RGB</a:t>
            </a:r>
          </a:p>
          <a:p>
            <a:r>
              <a:rPr lang="en-US" sz="900"/>
              <a:t>HEX #9B86B8</a:t>
            </a:r>
          </a:p>
        </p:txBody>
      </p:sp>
      <p:sp>
        <p:nvSpPr>
          <p:cNvPr id="137" name="TextBox 136">
            <a:extLst>
              <a:ext uri="{FF2B5EF4-FFF2-40B4-BE49-F238E27FC236}">
                <a16:creationId xmlns:a16="http://schemas.microsoft.com/office/drawing/2014/main" id="{273B8536-E4B1-B03B-4B82-AD59C2A205B3}"/>
              </a:ext>
            </a:extLst>
          </p:cNvPr>
          <p:cNvSpPr txBox="1"/>
          <p:nvPr/>
        </p:nvSpPr>
        <p:spPr>
          <a:xfrm>
            <a:off x="5273462" y="4364645"/>
            <a:ext cx="870852" cy="507831"/>
          </a:xfrm>
          <a:prstGeom prst="rect">
            <a:avLst/>
          </a:prstGeom>
          <a:noFill/>
        </p:spPr>
        <p:txBody>
          <a:bodyPr wrap="square" lIns="0" rIns="0" rtlCol="0">
            <a:spAutoFit/>
          </a:bodyPr>
          <a:lstStyle>
            <a:defPPr>
              <a:defRPr lang="en-US"/>
            </a:defPPr>
            <a:lvl1pPr>
              <a:defRPr sz="900"/>
            </a:lvl1pPr>
          </a:lstStyle>
          <a:p>
            <a:r>
              <a:rPr lang="en-US" sz="900"/>
              <a:t>Mango</a:t>
            </a:r>
          </a:p>
          <a:p>
            <a:r>
              <a:rPr lang="en-US" sz="900"/>
              <a:t>RGB 255, 200, 58</a:t>
            </a:r>
          </a:p>
          <a:p>
            <a:r>
              <a:rPr lang="en-US" sz="900"/>
              <a:t>HEX #FFC83A</a:t>
            </a:r>
          </a:p>
        </p:txBody>
      </p:sp>
      <p:sp>
        <p:nvSpPr>
          <p:cNvPr id="138" name="TextBox 137">
            <a:extLst>
              <a:ext uri="{FF2B5EF4-FFF2-40B4-BE49-F238E27FC236}">
                <a16:creationId xmlns:a16="http://schemas.microsoft.com/office/drawing/2014/main" id="{FF895C1C-11E6-BE23-AB22-7B6B393ED0C1}"/>
              </a:ext>
            </a:extLst>
          </p:cNvPr>
          <p:cNvSpPr txBox="1"/>
          <p:nvPr/>
        </p:nvSpPr>
        <p:spPr>
          <a:xfrm>
            <a:off x="6349593" y="4364645"/>
            <a:ext cx="870852" cy="507831"/>
          </a:xfrm>
          <a:prstGeom prst="rect">
            <a:avLst/>
          </a:prstGeom>
          <a:noFill/>
        </p:spPr>
        <p:txBody>
          <a:bodyPr wrap="square" lIns="0" rIns="0" rtlCol="0">
            <a:spAutoFit/>
          </a:bodyPr>
          <a:lstStyle>
            <a:defPPr>
              <a:defRPr lang="en-US"/>
            </a:defPPr>
            <a:lvl1pPr>
              <a:defRPr sz="900"/>
            </a:lvl1pPr>
          </a:lstStyle>
          <a:p>
            <a:r>
              <a:rPr lang="en-US" sz="900"/>
              <a:t>Amber</a:t>
            </a:r>
          </a:p>
          <a:p>
            <a:r>
              <a:rPr lang="en-US" sz="900"/>
              <a:t>RGB 223, 109, 82</a:t>
            </a:r>
          </a:p>
          <a:p>
            <a:r>
              <a:rPr lang="en-US" sz="900"/>
              <a:t>HEX #DF6D52</a:t>
            </a:r>
          </a:p>
        </p:txBody>
      </p:sp>
      <p:sp>
        <p:nvSpPr>
          <p:cNvPr id="139" name="TextBox 138">
            <a:extLst>
              <a:ext uri="{FF2B5EF4-FFF2-40B4-BE49-F238E27FC236}">
                <a16:creationId xmlns:a16="http://schemas.microsoft.com/office/drawing/2014/main" id="{7632BB0B-06F8-1F40-9927-AC1D7C8B71AD}"/>
              </a:ext>
            </a:extLst>
          </p:cNvPr>
          <p:cNvSpPr txBox="1"/>
          <p:nvPr/>
        </p:nvSpPr>
        <p:spPr>
          <a:xfrm>
            <a:off x="7407062" y="4364645"/>
            <a:ext cx="870852" cy="507831"/>
          </a:xfrm>
          <a:prstGeom prst="rect">
            <a:avLst/>
          </a:prstGeom>
          <a:noFill/>
        </p:spPr>
        <p:txBody>
          <a:bodyPr wrap="square" lIns="0" rIns="0" rtlCol="0">
            <a:spAutoFit/>
          </a:bodyPr>
          <a:lstStyle>
            <a:defPPr>
              <a:defRPr lang="en-US"/>
            </a:defPPr>
            <a:lvl1pPr>
              <a:defRPr sz="900"/>
            </a:lvl1pPr>
          </a:lstStyle>
          <a:p>
            <a:r>
              <a:rPr lang="en-US" sz="900"/>
              <a:t>Fern</a:t>
            </a:r>
          </a:p>
          <a:p>
            <a:r>
              <a:rPr lang="en-US" sz="900"/>
              <a:t>RGB 131, 211, 127</a:t>
            </a:r>
          </a:p>
          <a:p>
            <a:r>
              <a:rPr lang="en-US" sz="900"/>
              <a:t>HEX #</a:t>
            </a:r>
            <a:r>
              <a:rPr lang="en-US" sz="900" cap="all"/>
              <a:t>83d37f</a:t>
            </a:r>
            <a:endParaRPr lang="en-US" sz="900"/>
          </a:p>
        </p:txBody>
      </p:sp>
      <p:sp>
        <p:nvSpPr>
          <p:cNvPr id="140" name="Rectangle 139">
            <a:extLst>
              <a:ext uri="{FF2B5EF4-FFF2-40B4-BE49-F238E27FC236}">
                <a16:creationId xmlns:a16="http://schemas.microsoft.com/office/drawing/2014/main" id="{F28953BA-6F89-1BAD-AC1D-BED7B2944F28}"/>
              </a:ext>
            </a:extLst>
          </p:cNvPr>
          <p:cNvSpPr/>
          <p:nvPr/>
        </p:nvSpPr>
        <p:spPr>
          <a:xfrm>
            <a:off x="9528610" y="1865349"/>
            <a:ext cx="879778" cy="6927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1" name="TextBox 140">
            <a:extLst>
              <a:ext uri="{FF2B5EF4-FFF2-40B4-BE49-F238E27FC236}">
                <a16:creationId xmlns:a16="http://schemas.microsoft.com/office/drawing/2014/main" id="{2D7D33A9-5BB6-9E8C-1035-3DCE3A8908F4}"/>
              </a:ext>
            </a:extLst>
          </p:cNvPr>
          <p:cNvSpPr txBox="1"/>
          <p:nvPr/>
        </p:nvSpPr>
        <p:spPr>
          <a:xfrm>
            <a:off x="9539117" y="2565924"/>
            <a:ext cx="870852" cy="507831"/>
          </a:xfrm>
          <a:prstGeom prst="rect">
            <a:avLst/>
          </a:prstGeom>
          <a:noFill/>
        </p:spPr>
        <p:txBody>
          <a:bodyPr wrap="square" lIns="0" rIns="0" rtlCol="0">
            <a:spAutoFit/>
          </a:bodyPr>
          <a:lstStyle>
            <a:defPPr>
              <a:defRPr lang="en-US"/>
            </a:defPPr>
            <a:lvl1pPr>
              <a:defRPr sz="900"/>
            </a:lvl1pPr>
          </a:lstStyle>
          <a:p>
            <a:r>
              <a:rPr lang="en-US" sz="900"/>
              <a:t>Gray</a:t>
            </a:r>
          </a:p>
          <a:p>
            <a:r>
              <a:rPr lang="en-US" sz="900"/>
              <a:t>RGB 171, 176, 173</a:t>
            </a:r>
          </a:p>
          <a:p>
            <a:r>
              <a:rPr lang="en-US" sz="900"/>
              <a:t>HEX #ABB0AD</a:t>
            </a:r>
          </a:p>
        </p:txBody>
      </p:sp>
      <p:sp>
        <p:nvSpPr>
          <p:cNvPr id="2" name="TextBox 1">
            <a:extLst>
              <a:ext uri="{FF2B5EF4-FFF2-40B4-BE49-F238E27FC236}">
                <a16:creationId xmlns:a16="http://schemas.microsoft.com/office/drawing/2014/main" id="{FF17EE85-C178-BBE4-5C18-0515D16B55C6}"/>
              </a:ext>
            </a:extLst>
          </p:cNvPr>
          <p:cNvSpPr txBox="1"/>
          <p:nvPr userDrawn="1"/>
        </p:nvSpPr>
        <p:spPr>
          <a:xfrm>
            <a:off x="4205701" y="1482837"/>
            <a:ext cx="3421187" cy="298257"/>
          </a:xfrm>
          <a:prstGeom prst="rect">
            <a:avLst/>
          </a:prstGeom>
          <a:noFill/>
          <a:ln w="25400">
            <a:noFill/>
          </a:ln>
        </p:spPr>
        <p:txBody>
          <a:bodyPr wrap="square" lIns="0" t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Primary colors</a:t>
            </a:r>
          </a:p>
        </p:txBody>
      </p:sp>
      <p:sp>
        <p:nvSpPr>
          <p:cNvPr id="7" name="TextBox 6">
            <a:extLst>
              <a:ext uri="{FF2B5EF4-FFF2-40B4-BE49-F238E27FC236}">
                <a16:creationId xmlns:a16="http://schemas.microsoft.com/office/drawing/2014/main" id="{38BAD55C-0DB7-CD8E-7335-84C527723216}"/>
              </a:ext>
            </a:extLst>
          </p:cNvPr>
          <p:cNvSpPr txBox="1"/>
          <p:nvPr userDrawn="1"/>
        </p:nvSpPr>
        <p:spPr>
          <a:xfrm>
            <a:off x="4205701" y="3281157"/>
            <a:ext cx="3421187" cy="298257"/>
          </a:xfrm>
          <a:prstGeom prst="rect">
            <a:avLst/>
          </a:prstGeom>
          <a:noFill/>
          <a:ln w="25400">
            <a:noFill/>
          </a:ln>
        </p:spPr>
        <p:txBody>
          <a:bodyPr wrap="square" lIns="0" t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Secondary colors</a:t>
            </a:r>
            <a:endParaRPr lang="en-US" sz="2400"/>
          </a:p>
        </p:txBody>
      </p:sp>
      <p:sp>
        <p:nvSpPr>
          <p:cNvPr id="9" name="TextBox 8">
            <a:extLst>
              <a:ext uri="{FF2B5EF4-FFF2-40B4-BE49-F238E27FC236}">
                <a16:creationId xmlns:a16="http://schemas.microsoft.com/office/drawing/2014/main" id="{59BD3F8B-7151-8095-7CBF-3FBC5A29129D}"/>
              </a:ext>
            </a:extLst>
          </p:cNvPr>
          <p:cNvSpPr txBox="1"/>
          <p:nvPr userDrawn="1"/>
        </p:nvSpPr>
        <p:spPr>
          <a:xfrm>
            <a:off x="8501242" y="3695115"/>
            <a:ext cx="2857926" cy="646331"/>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Note: </a:t>
            </a:r>
            <a:r>
              <a:rPr lang="en-US" sz="1400" b="0" kern="1200">
                <a:solidFill>
                  <a:schemeClr val="tx1"/>
                </a:solidFill>
                <a:latin typeface="+mn-lt"/>
                <a:ea typeface="+mn-ea"/>
                <a:cs typeface="+mn-cs"/>
              </a:rPr>
              <a:t>In this template, these colors appear automatically in the PowerPoint color pull-down menu.</a:t>
            </a:r>
            <a:endParaRPr lang="en-US" sz="1400"/>
          </a:p>
        </p:txBody>
      </p:sp>
      <p:sp>
        <p:nvSpPr>
          <p:cNvPr id="11" name="Rectangle 10">
            <a:extLst>
              <a:ext uri="{FF2B5EF4-FFF2-40B4-BE49-F238E27FC236}">
                <a16:creationId xmlns:a16="http://schemas.microsoft.com/office/drawing/2014/main" id="{04A777C5-C204-5A90-3FB5-3C0203148CB5}"/>
              </a:ext>
            </a:extLst>
          </p:cNvPr>
          <p:cNvSpPr/>
          <p:nvPr userDrawn="1"/>
        </p:nvSpPr>
        <p:spPr>
          <a:xfrm>
            <a:off x="4211026" y="5367194"/>
            <a:ext cx="879778" cy="692727"/>
          </a:xfrm>
          <a:prstGeom prst="rect">
            <a:avLst/>
          </a:prstGeom>
          <a:solidFill>
            <a:srgbClr val="EAE7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 name="TextBox 11">
            <a:extLst>
              <a:ext uri="{FF2B5EF4-FFF2-40B4-BE49-F238E27FC236}">
                <a16:creationId xmlns:a16="http://schemas.microsoft.com/office/drawing/2014/main" id="{4CDB798B-D738-CD56-2500-2013A9020520}"/>
              </a:ext>
            </a:extLst>
          </p:cNvPr>
          <p:cNvSpPr txBox="1"/>
          <p:nvPr userDrawn="1"/>
        </p:nvSpPr>
        <p:spPr>
          <a:xfrm>
            <a:off x="4221532" y="6067769"/>
            <a:ext cx="870852" cy="507831"/>
          </a:xfrm>
          <a:prstGeom prst="rect">
            <a:avLst/>
          </a:prstGeom>
          <a:noFill/>
        </p:spPr>
        <p:txBody>
          <a:bodyPr wrap="square" lIns="0" rIns="0" rtlCol="0">
            <a:spAutoFit/>
          </a:bodyPr>
          <a:lstStyle>
            <a:defPPr>
              <a:defRPr lang="en-US"/>
            </a:defPPr>
            <a:lvl1pPr>
              <a:defRPr sz="900"/>
            </a:lvl1pPr>
          </a:lstStyle>
          <a:p>
            <a:r>
              <a:rPr lang="en-US" sz="900"/>
              <a:t>Bone</a:t>
            </a:r>
          </a:p>
          <a:p>
            <a:r>
              <a:rPr lang="en-US" sz="900"/>
              <a:t>RGB 234, 231, 221</a:t>
            </a:r>
          </a:p>
          <a:p>
            <a:r>
              <a:rPr lang="en-US" sz="900"/>
              <a:t>HEX #EAE7DD</a:t>
            </a:r>
          </a:p>
        </p:txBody>
      </p:sp>
      <p:sp>
        <p:nvSpPr>
          <p:cNvPr id="15" name="Rectangle 14">
            <a:extLst>
              <a:ext uri="{FF2B5EF4-FFF2-40B4-BE49-F238E27FC236}">
                <a16:creationId xmlns:a16="http://schemas.microsoft.com/office/drawing/2014/main" id="{3BD5D67B-AB21-6279-E510-FEED6B2D5819}"/>
              </a:ext>
            </a:extLst>
          </p:cNvPr>
          <p:cNvSpPr/>
          <p:nvPr userDrawn="1"/>
        </p:nvSpPr>
        <p:spPr>
          <a:xfrm>
            <a:off x="4211026" y="3671918"/>
            <a:ext cx="879778" cy="692727"/>
          </a:xfrm>
          <a:prstGeom prst="rect">
            <a:avLst/>
          </a:prstGeom>
          <a:solidFill>
            <a:srgbClr val="55B9D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6" name="TextBox 15">
            <a:extLst>
              <a:ext uri="{FF2B5EF4-FFF2-40B4-BE49-F238E27FC236}">
                <a16:creationId xmlns:a16="http://schemas.microsoft.com/office/drawing/2014/main" id="{8D311748-83C6-A272-E4EC-5B8959DE5BE2}"/>
              </a:ext>
            </a:extLst>
          </p:cNvPr>
          <p:cNvSpPr txBox="1"/>
          <p:nvPr userDrawn="1"/>
        </p:nvSpPr>
        <p:spPr>
          <a:xfrm>
            <a:off x="4211025" y="4364645"/>
            <a:ext cx="870852" cy="507831"/>
          </a:xfrm>
          <a:prstGeom prst="rect">
            <a:avLst/>
          </a:prstGeom>
          <a:noFill/>
        </p:spPr>
        <p:txBody>
          <a:bodyPr wrap="square" lIns="0" rIns="0" rtlCol="0">
            <a:spAutoFit/>
          </a:bodyPr>
          <a:lstStyle/>
          <a:p>
            <a:r>
              <a:rPr lang="en-US" sz="900"/>
              <a:t>Sky</a:t>
            </a:r>
          </a:p>
          <a:p>
            <a:r>
              <a:rPr lang="en-US" sz="900"/>
              <a:t>RGB 85, 185, 212</a:t>
            </a:r>
          </a:p>
          <a:p>
            <a:r>
              <a:rPr lang="en-US" sz="900"/>
              <a:t>HEX #</a:t>
            </a:r>
            <a:r>
              <a:rPr lang="en-US" sz="900" cap="all"/>
              <a:t>55b9d4</a:t>
            </a:r>
            <a:endParaRPr lang="en-US" sz="900"/>
          </a:p>
        </p:txBody>
      </p:sp>
      <p:sp>
        <p:nvSpPr>
          <p:cNvPr id="17" name="Rectangle 16">
            <a:extLst>
              <a:ext uri="{FF2B5EF4-FFF2-40B4-BE49-F238E27FC236}">
                <a16:creationId xmlns:a16="http://schemas.microsoft.com/office/drawing/2014/main" id="{D7481BC8-B635-2B86-D256-64D845212EA9}"/>
              </a:ext>
            </a:extLst>
          </p:cNvPr>
          <p:cNvSpPr/>
          <p:nvPr userDrawn="1"/>
        </p:nvSpPr>
        <p:spPr>
          <a:xfrm>
            <a:off x="8475332" y="5368878"/>
            <a:ext cx="879778" cy="692727"/>
          </a:xfrm>
          <a:prstGeom prst="rect">
            <a:avLst/>
          </a:prstGeom>
          <a:solidFill>
            <a:srgbClr val="BC34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8" name="TextBox 17">
            <a:extLst>
              <a:ext uri="{FF2B5EF4-FFF2-40B4-BE49-F238E27FC236}">
                <a16:creationId xmlns:a16="http://schemas.microsoft.com/office/drawing/2014/main" id="{AC42BD57-AEB5-EF1D-43D6-590193A0381F}"/>
              </a:ext>
            </a:extLst>
          </p:cNvPr>
          <p:cNvSpPr txBox="1"/>
          <p:nvPr userDrawn="1"/>
        </p:nvSpPr>
        <p:spPr>
          <a:xfrm>
            <a:off x="8485838" y="6069452"/>
            <a:ext cx="870852" cy="507831"/>
          </a:xfrm>
          <a:prstGeom prst="rect">
            <a:avLst/>
          </a:prstGeom>
          <a:noFill/>
        </p:spPr>
        <p:txBody>
          <a:bodyPr wrap="square" lIns="0" rIns="0" rtlCol="0">
            <a:spAutoFit/>
          </a:bodyPr>
          <a:lstStyle>
            <a:defPPr>
              <a:defRPr lang="en-US"/>
            </a:defPPr>
            <a:lvl1pPr>
              <a:defRPr sz="900"/>
            </a:lvl1pPr>
          </a:lstStyle>
          <a:p>
            <a:r>
              <a:rPr lang="en-US" sz="900"/>
              <a:t>Red</a:t>
            </a:r>
          </a:p>
          <a:p>
            <a:r>
              <a:rPr lang="en-US" sz="900"/>
              <a:t>RGB 188, 52, 62</a:t>
            </a:r>
          </a:p>
          <a:p>
            <a:r>
              <a:rPr lang="en-US" sz="900"/>
              <a:t>#BC343E</a:t>
            </a:r>
          </a:p>
        </p:txBody>
      </p:sp>
      <p:sp>
        <p:nvSpPr>
          <p:cNvPr id="21" name="Rectangle 20">
            <a:extLst>
              <a:ext uri="{FF2B5EF4-FFF2-40B4-BE49-F238E27FC236}">
                <a16:creationId xmlns:a16="http://schemas.microsoft.com/office/drawing/2014/main" id="{A0FDBC74-B8BF-77EC-7F87-DD704F9B9CDC}"/>
              </a:ext>
            </a:extLst>
          </p:cNvPr>
          <p:cNvSpPr/>
          <p:nvPr userDrawn="1"/>
        </p:nvSpPr>
        <p:spPr>
          <a:xfrm>
            <a:off x="9527071" y="5367194"/>
            <a:ext cx="879737" cy="692727"/>
          </a:xfrm>
          <a:prstGeom prst="rect">
            <a:avLst/>
          </a:prstGeom>
          <a:solidFill>
            <a:srgbClr val="1941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22" name="TextBox 21">
            <a:extLst>
              <a:ext uri="{FF2B5EF4-FFF2-40B4-BE49-F238E27FC236}">
                <a16:creationId xmlns:a16="http://schemas.microsoft.com/office/drawing/2014/main" id="{92A908C0-9E75-9F95-3351-34938309F9B8}"/>
              </a:ext>
            </a:extLst>
          </p:cNvPr>
          <p:cNvSpPr txBox="1"/>
          <p:nvPr userDrawn="1"/>
        </p:nvSpPr>
        <p:spPr>
          <a:xfrm>
            <a:off x="9537578" y="6067769"/>
            <a:ext cx="870811" cy="507831"/>
          </a:xfrm>
          <a:prstGeom prst="rect">
            <a:avLst/>
          </a:prstGeom>
          <a:noFill/>
        </p:spPr>
        <p:txBody>
          <a:bodyPr wrap="square" lIns="0" rIns="0" rtlCol="0">
            <a:spAutoFit/>
          </a:bodyPr>
          <a:lstStyle>
            <a:defPPr>
              <a:defRPr lang="en-US"/>
            </a:defPPr>
            <a:lvl1pPr>
              <a:defRPr sz="900"/>
            </a:lvl1pPr>
          </a:lstStyle>
          <a:p>
            <a:r>
              <a:rPr lang="en-US" sz="900"/>
              <a:t>Ocean</a:t>
            </a:r>
          </a:p>
          <a:p>
            <a:r>
              <a:rPr lang="en-US" sz="900"/>
              <a:t>RGB 25, 65, 101</a:t>
            </a:r>
          </a:p>
          <a:p>
            <a:r>
              <a:rPr lang="en-US" sz="900"/>
              <a:t>HEX #194165</a:t>
            </a:r>
          </a:p>
        </p:txBody>
      </p:sp>
      <p:sp>
        <p:nvSpPr>
          <p:cNvPr id="3" name="TextBox 2">
            <a:extLst>
              <a:ext uri="{FF2B5EF4-FFF2-40B4-BE49-F238E27FC236}">
                <a16:creationId xmlns:a16="http://schemas.microsoft.com/office/drawing/2014/main" id="{C87842DA-BD63-CE51-50CA-232925274584}"/>
              </a:ext>
            </a:extLst>
          </p:cNvPr>
          <p:cNvSpPr txBox="1"/>
          <p:nvPr userDrawn="1"/>
        </p:nvSpPr>
        <p:spPr>
          <a:xfrm>
            <a:off x="4202430" y="5061673"/>
            <a:ext cx="2857926" cy="215444"/>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Alternative background color</a:t>
            </a:r>
            <a:endParaRPr lang="en-US" sz="1400"/>
          </a:p>
        </p:txBody>
      </p:sp>
      <p:sp>
        <p:nvSpPr>
          <p:cNvPr id="4" name="TextBox 3">
            <a:extLst>
              <a:ext uri="{FF2B5EF4-FFF2-40B4-BE49-F238E27FC236}">
                <a16:creationId xmlns:a16="http://schemas.microsoft.com/office/drawing/2014/main" id="{E7B0D2B9-D0B6-A569-ACC5-58BE03BEDD51}"/>
              </a:ext>
            </a:extLst>
          </p:cNvPr>
          <p:cNvSpPr txBox="1"/>
          <p:nvPr userDrawn="1"/>
        </p:nvSpPr>
        <p:spPr>
          <a:xfrm>
            <a:off x="7391146" y="5085409"/>
            <a:ext cx="4074949" cy="215444"/>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Tertiary colors</a:t>
            </a:r>
            <a:r>
              <a:rPr lang="en-US" sz="1400" b="0" kern="1200">
                <a:solidFill>
                  <a:schemeClr val="tx1"/>
                </a:solidFill>
                <a:latin typeface="+mn-lt"/>
                <a:ea typeface="+mn-ea"/>
                <a:cs typeface="+mn-cs"/>
              </a:rPr>
              <a:t>—use only when absolutely necessary</a:t>
            </a:r>
            <a:endParaRPr lang="en-US" sz="1400" b="0"/>
          </a:p>
        </p:txBody>
      </p:sp>
      <p:pic>
        <p:nvPicPr>
          <p:cNvPr id="6" name="Picture 5" descr="A screenshot of a color chart&#10;&#10;AI-generated content may be incorrect.">
            <a:extLst>
              <a:ext uri="{FF2B5EF4-FFF2-40B4-BE49-F238E27FC236}">
                <a16:creationId xmlns:a16="http://schemas.microsoft.com/office/drawing/2014/main" id="{FC82B53D-AF3F-6B47-C45B-8BF5AAC68E4E}"/>
              </a:ext>
            </a:extLst>
          </p:cNvPr>
          <p:cNvPicPr>
            <a:picLocks noChangeAspect="1"/>
          </p:cNvPicPr>
          <p:nvPr userDrawn="1"/>
        </p:nvPicPr>
        <p:blipFill>
          <a:blip r:embed="rId2"/>
          <a:stretch>
            <a:fillRect/>
          </a:stretch>
        </p:blipFill>
        <p:spPr>
          <a:xfrm>
            <a:off x="359499" y="4541590"/>
            <a:ext cx="1494039" cy="1471054"/>
          </a:xfrm>
          <a:prstGeom prst="rect">
            <a:avLst/>
          </a:prstGeom>
        </p:spPr>
      </p:pic>
      <p:sp>
        <p:nvSpPr>
          <p:cNvPr id="8" name="Rectangle 7">
            <a:extLst>
              <a:ext uri="{FF2B5EF4-FFF2-40B4-BE49-F238E27FC236}">
                <a16:creationId xmlns:a16="http://schemas.microsoft.com/office/drawing/2014/main" id="{062BFA8B-2084-642F-2CBA-C446744C9ACC}"/>
              </a:ext>
            </a:extLst>
          </p:cNvPr>
          <p:cNvSpPr/>
          <p:nvPr userDrawn="1"/>
        </p:nvSpPr>
        <p:spPr>
          <a:xfrm>
            <a:off x="359494" y="4882001"/>
            <a:ext cx="1491070" cy="1130643"/>
          </a:xfrm>
          <a:prstGeom prst="rect">
            <a:avLst/>
          </a:prstGeom>
          <a:noFill/>
          <a:ln w="25400">
            <a:solidFill>
              <a:srgbClr val="BC343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cxnSp>
        <p:nvCxnSpPr>
          <p:cNvPr id="13" name="Straight Connector 12">
            <a:extLst>
              <a:ext uri="{FF2B5EF4-FFF2-40B4-BE49-F238E27FC236}">
                <a16:creationId xmlns:a16="http://schemas.microsoft.com/office/drawing/2014/main" id="{32DEB511-EC6F-82CA-3944-9406DBA076DA}"/>
              </a:ext>
            </a:extLst>
          </p:cNvPr>
          <p:cNvCxnSpPr>
            <a:cxnSpLocks/>
          </p:cNvCxnSpPr>
          <p:nvPr userDrawn="1"/>
        </p:nvCxnSpPr>
        <p:spPr>
          <a:xfrm>
            <a:off x="359494" y="4882001"/>
            <a:ext cx="1487459" cy="1130643"/>
          </a:xfrm>
          <a:prstGeom prst="line">
            <a:avLst/>
          </a:prstGeom>
          <a:ln w="25400">
            <a:solidFill>
              <a:srgbClr val="BC343E"/>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4BEA468-A171-0A93-C483-5011DF0C3267}"/>
              </a:ext>
            </a:extLst>
          </p:cNvPr>
          <p:cNvCxnSpPr>
            <a:cxnSpLocks/>
          </p:cNvCxnSpPr>
          <p:nvPr userDrawn="1"/>
        </p:nvCxnSpPr>
        <p:spPr>
          <a:xfrm flipH="1">
            <a:off x="359494" y="4882001"/>
            <a:ext cx="1487459" cy="1130643"/>
          </a:xfrm>
          <a:prstGeom prst="line">
            <a:avLst/>
          </a:prstGeom>
          <a:ln w="25400">
            <a:solidFill>
              <a:srgbClr val="BC34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2862970"/>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Digital brand center">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728741-DB45-B5A8-1C39-8FBC61FE6F7C}"/>
              </a:ext>
            </a:extLst>
          </p:cNvPr>
          <p:cNvSpPr txBox="1"/>
          <p:nvPr userDrawn="1"/>
        </p:nvSpPr>
        <p:spPr>
          <a:xfrm>
            <a:off x="342900" y="1501342"/>
            <a:ext cx="5212981" cy="4839786"/>
          </a:xfrm>
          <a:prstGeom prst="rect">
            <a:avLst/>
          </a:prstGeom>
          <a:noFill/>
        </p:spPr>
        <p:txBody>
          <a:bodyPr wrap="square" lIns="0" tIns="0" rIns="0" bIns="0" rtlCol="0">
            <a:spAutoFit/>
          </a:bodyPr>
          <a:lstStyle/>
          <a:p>
            <a:pPr algn="l" fontAlgn="ctr">
              <a:spcAft>
                <a:spcPts val="600"/>
              </a:spcAft>
            </a:pPr>
            <a:r>
              <a:rPr lang="en-US" sz="1800" b="1" i="0" u="none" strike="noStrike">
                <a:solidFill>
                  <a:srgbClr val="001D35"/>
                </a:solidFill>
                <a:effectLst/>
              </a:rPr>
              <a:t>Select the image:</a:t>
            </a:r>
            <a:r>
              <a:rPr lang="en-US" sz="1800" b="0" i="0" u="none" strike="noStrike">
                <a:solidFill>
                  <a:srgbClr val="001D35"/>
                </a:solidFill>
                <a:effectLst/>
              </a:rPr>
              <a:t> Click directly on the image you want to change. </a:t>
            </a:r>
          </a:p>
          <a:p>
            <a:pPr algn="l">
              <a:spcAft>
                <a:spcPts val="600"/>
              </a:spcAft>
            </a:pPr>
            <a:r>
              <a:rPr lang="en-US" sz="1800" b="1" i="0" u="none" strike="noStrike">
                <a:solidFill>
                  <a:srgbClr val="001D35"/>
                </a:solidFill>
                <a:effectLst/>
              </a:rPr>
              <a:t>Access "Change Picture":</a:t>
            </a:r>
            <a:endParaRPr lang="en-US" sz="1800" b="0" i="0" u="none" strike="noStrike">
              <a:solidFill>
                <a:srgbClr val="001D35"/>
              </a:solidFill>
              <a:effectLst/>
            </a:endParaRPr>
          </a:p>
          <a:p>
            <a:pPr marL="231787" lvl="1" indent="-222261" algn="l" fontAlgn="ctr">
              <a:spcAft>
                <a:spcPts val="600"/>
              </a:spcAft>
              <a:buFont typeface="Arial" panose="020B0604020202020204" pitchFamily="34" charset="0"/>
              <a:buChar char="•"/>
            </a:pPr>
            <a:r>
              <a:rPr lang="en-US" sz="1800" b="1" i="0" u="none" strike="noStrike">
                <a:solidFill>
                  <a:srgbClr val="001D35"/>
                </a:solidFill>
                <a:effectLst/>
              </a:rPr>
              <a:t>Right-click on the selected image:</a:t>
            </a:r>
            <a:r>
              <a:rPr lang="en-US" sz="1800" b="0" i="0" u="none" strike="noStrike">
                <a:solidFill>
                  <a:srgbClr val="001D35"/>
                </a:solidFill>
                <a:effectLst/>
              </a:rPr>
              <a:t> This will bring up a context menu. </a:t>
            </a:r>
          </a:p>
          <a:p>
            <a:pPr marL="231787" lvl="1" indent="-222261" algn="l" fontAlgn="ctr">
              <a:spcAft>
                <a:spcPts val="1500"/>
              </a:spcAft>
              <a:buFont typeface="Arial" panose="020B0604020202020204" pitchFamily="34" charset="0"/>
              <a:buChar char="•"/>
            </a:pPr>
            <a:r>
              <a:rPr lang="en-US" sz="1800" b="1" i="0" u="none" strike="noStrike">
                <a:solidFill>
                  <a:srgbClr val="001D35"/>
                </a:solidFill>
                <a:effectLst/>
              </a:rPr>
              <a:t>Select "Change Picture":</a:t>
            </a:r>
            <a:r>
              <a:rPr lang="en-US" sz="1800" b="0" i="0" u="none" strike="noStrike">
                <a:solidFill>
                  <a:srgbClr val="001D35"/>
                </a:solidFill>
                <a:effectLst/>
              </a:rPr>
              <a:t> Choose this option from the menu. </a:t>
            </a:r>
          </a:p>
          <a:p>
            <a:pPr algn="l">
              <a:spcAft>
                <a:spcPts val="600"/>
              </a:spcAft>
            </a:pPr>
            <a:r>
              <a:rPr lang="en-US" sz="1800" b="1" i="0" u="none" strike="noStrike">
                <a:solidFill>
                  <a:srgbClr val="001D35"/>
                </a:solidFill>
                <a:effectLst/>
              </a:rPr>
              <a:t>Choose your new image:</a:t>
            </a:r>
            <a:endParaRPr lang="en-US" sz="1800" b="0" i="0" u="none" strike="noStrike">
              <a:solidFill>
                <a:srgbClr val="001D35"/>
              </a:solidFill>
              <a:effectLst/>
            </a:endParaRPr>
          </a:p>
          <a:p>
            <a:pPr marL="231787" lvl="1" indent="-222261" algn="l" fontAlgn="ctr">
              <a:spcAft>
                <a:spcPts val="600"/>
              </a:spcAft>
              <a:buFont typeface="Arial" panose="020B0604020202020204" pitchFamily="34" charset="0"/>
              <a:buChar char="•"/>
            </a:pPr>
            <a:r>
              <a:rPr lang="en-US" sz="1800" b="1" i="0" u="none" strike="noStrike">
                <a:solidFill>
                  <a:srgbClr val="001D35"/>
                </a:solidFill>
                <a:effectLst/>
              </a:rPr>
              <a:t>Browse to the location:</a:t>
            </a:r>
            <a:r>
              <a:rPr lang="en-US" sz="1800" b="0" i="0" u="none" strike="noStrike">
                <a:solidFill>
                  <a:srgbClr val="001D35"/>
                </a:solidFill>
                <a:effectLst/>
              </a:rPr>
              <a:t> Use the file explorer to locate the new image you want to insert. </a:t>
            </a:r>
          </a:p>
          <a:p>
            <a:pPr marL="231787" lvl="1" indent="-222261" algn="l" fontAlgn="ctr">
              <a:spcAft>
                <a:spcPts val="1500"/>
              </a:spcAft>
              <a:buFont typeface="Arial" panose="020B0604020202020204" pitchFamily="34" charset="0"/>
              <a:buChar char="•"/>
            </a:pPr>
            <a:r>
              <a:rPr lang="en-US" sz="1800" b="1" i="0" u="none" strike="noStrike">
                <a:solidFill>
                  <a:srgbClr val="001D35"/>
                </a:solidFill>
                <a:effectLst/>
              </a:rPr>
              <a:t>Select the image:</a:t>
            </a:r>
            <a:r>
              <a:rPr lang="en-US" sz="1800" b="0" i="0" u="none" strike="noStrike">
                <a:solidFill>
                  <a:srgbClr val="001D35"/>
                </a:solidFill>
                <a:effectLst/>
              </a:rPr>
              <a:t> Click on the desired image file. </a:t>
            </a:r>
          </a:p>
          <a:p>
            <a:pPr algn="l">
              <a:spcAft>
                <a:spcPts val="1500"/>
              </a:spcAft>
            </a:pPr>
            <a:r>
              <a:rPr lang="en-US" sz="1800" b="1" i="0" u="none" strike="noStrike">
                <a:solidFill>
                  <a:srgbClr val="001D35"/>
                </a:solidFill>
                <a:effectLst/>
              </a:rPr>
              <a:t>Insert the new image:</a:t>
            </a:r>
            <a:r>
              <a:rPr lang="en-US" sz="1800" b="0" i="0" u="none" strike="noStrike">
                <a:solidFill>
                  <a:srgbClr val="001D35"/>
                </a:solidFill>
                <a:effectLst/>
              </a:rPr>
              <a:t> Click "Insert" to replace the old image with the new one. </a:t>
            </a:r>
          </a:p>
          <a:p>
            <a:endParaRPr lang="en-US" sz="1800"/>
          </a:p>
        </p:txBody>
      </p:sp>
      <p:pic>
        <p:nvPicPr>
          <p:cNvPr id="8" name="Picture 7" descr="A screenshot of a computer&#10;&#10;Description automatically generated">
            <a:extLst>
              <a:ext uri="{FF2B5EF4-FFF2-40B4-BE49-F238E27FC236}">
                <a16:creationId xmlns:a16="http://schemas.microsoft.com/office/drawing/2014/main" id="{C8075C7D-82A1-288E-3A07-845BAC13739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51296" y="1781944"/>
            <a:ext cx="3307104" cy="2208864"/>
          </a:xfrm>
          <a:prstGeom prst="rect">
            <a:avLst/>
          </a:prstGeom>
        </p:spPr>
      </p:pic>
      <p:pic>
        <p:nvPicPr>
          <p:cNvPr id="9" name="Picture 8" descr="A screenshot of a computer menu&#10;&#10;Description automatically generated">
            <a:extLst>
              <a:ext uri="{FF2B5EF4-FFF2-40B4-BE49-F238E27FC236}">
                <a16:creationId xmlns:a16="http://schemas.microsoft.com/office/drawing/2014/main" id="{CD0597EE-8701-CE3C-3D3F-ECC00D4EF82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718094" y="4333417"/>
            <a:ext cx="4660900" cy="1558448"/>
          </a:xfrm>
          <a:prstGeom prst="rect">
            <a:avLst/>
          </a:prstGeom>
        </p:spPr>
      </p:pic>
      <p:sp>
        <p:nvSpPr>
          <p:cNvPr id="10" name="TextBox 9">
            <a:extLst>
              <a:ext uri="{FF2B5EF4-FFF2-40B4-BE49-F238E27FC236}">
                <a16:creationId xmlns:a16="http://schemas.microsoft.com/office/drawing/2014/main" id="{3BCBC416-AB1C-A3AD-F335-9D0F113047B9}"/>
              </a:ext>
            </a:extLst>
          </p:cNvPr>
          <p:cNvSpPr txBox="1"/>
          <p:nvPr userDrawn="1"/>
        </p:nvSpPr>
        <p:spPr>
          <a:xfrm>
            <a:off x="6923204" y="1501343"/>
            <a:ext cx="4189387" cy="276999"/>
          </a:xfrm>
          <a:prstGeom prst="rect">
            <a:avLst/>
          </a:prstGeom>
          <a:noFill/>
        </p:spPr>
        <p:txBody>
          <a:bodyPr wrap="square" lIns="0" tIns="0" rIns="0" bIns="0" rtlCol="0">
            <a:spAutoFit/>
          </a:bodyPr>
          <a:lstStyle/>
          <a:p>
            <a:r>
              <a:rPr lang="en-US" sz="1800" b="1">
                <a:solidFill>
                  <a:srgbClr val="003A96"/>
                </a:solidFill>
              </a:rPr>
              <a:t>On the Picture Tools Format tab</a:t>
            </a:r>
          </a:p>
        </p:txBody>
      </p:sp>
      <p:sp>
        <p:nvSpPr>
          <p:cNvPr id="11" name="TextBox 10">
            <a:extLst>
              <a:ext uri="{FF2B5EF4-FFF2-40B4-BE49-F238E27FC236}">
                <a16:creationId xmlns:a16="http://schemas.microsoft.com/office/drawing/2014/main" id="{2715CBAA-1E1D-AE3D-D7E5-B0115C676D32}"/>
              </a:ext>
            </a:extLst>
          </p:cNvPr>
          <p:cNvSpPr txBox="1"/>
          <p:nvPr userDrawn="1"/>
        </p:nvSpPr>
        <p:spPr>
          <a:xfrm>
            <a:off x="6923204" y="4117944"/>
            <a:ext cx="4189387" cy="276999"/>
          </a:xfrm>
          <a:prstGeom prst="rect">
            <a:avLst/>
          </a:prstGeom>
          <a:noFill/>
        </p:spPr>
        <p:txBody>
          <a:bodyPr wrap="square" lIns="0" tIns="0" rIns="0" bIns="0" rtlCol="0">
            <a:spAutoFit/>
          </a:bodyPr>
          <a:lstStyle/>
          <a:p>
            <a:r>
              <a:rPr lang="en-US" sz="1800" b="1">
                <a:solidFill>
                  <a:srgbClr val="003A96"/>
                </a:solidFill>
              </a:rPr>
              <a:t>From the right-click menu</a:t>
            </a:r>
          </a:p>
        </p:txBody>
      </p:sp>
      <p:sp>
        <p:nvSpPr>
          <p:cNvPr id="12" name="Title 3">
            <a:extLst>
              <a:ext uri="{FF2B5EF4-FFF2-40B4-BE49-F238E27FC236}">
                <a16:creationId xmlns:a16="http://schemas.microsoft.com/office/drawing/2014/main" id="{067C5B95-B105-4F13-1078-851DC43A6F73}"/>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t>How to change photos</a:t>
            </a:r>
          </a:p>
        </p:txBody>
      </p:sp>
    </p:spTree>
    <p:extLst>
      <p:ext uri="{BB962C8B-B14F-4D97-AF65-F5344CB8AC3E}">
        <p14:creationId xmlns:p14="http://schemas.microsoft.com/office/powerpoint/2010/main" val="2429816894"/>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tx2">
            <a:alpha val="30000"/>
          </a:schemeClr>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538985321"/>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a:xfrm>
            <a:off x="1060076" y="745728"/>
            <a:ext cx="10902950" cy="661731"/>
          </a:xfrm>
        </p:spPr>
        <p:txBody>
          <a:bodyPr anchor="b" anchorCtr="0"/>
          <a:lstStyle>
            <a:lvl1pPr>
              <a:defRPr sz="2800"/>
            </a:lvl1pPr>
          </a:lstStyle>
          <a:p>
            <a:r>
              <a:rPr lang="en-US"/>
              <a:t>Click to edit title</a:t>
            </a:r>
          </a:p>
        </p:txBody>
      </p:sp>
      <p:sp>
        <p:nvSpPr>
          <p:cNvPr id="8" name="Text Placeholder 11">
            <a:extLst>
              <a:ext uri="{FF2B5EF4-FFF2-40B4-BE49-F238E27FC236}">
                <a16:creationId xmlns:a16="http://schemas.microsoft.com/office/drawing/2014/main" id="{7898C508-098E-8641-956A-DD8F7B008BD4}"/>
              </a:ext>
            </a:extLst>
          </p:cNvPr>
          <p:cNvSpPr>
            <a:spLocks noGrp="1"/>
          </p:cNvSpPr>
          <p:nvPr>
            <p:ph type="body" sz="quarter" idx="14" hasCustomPrompt="1"/>
          </p:nvPr>
        </p:nvSpPr>
        <p:spPr>
          <a:xfrm>
            <a:off x="1060076" y="6308566"/>
            <a:ext cx="7058029"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6" name="Rounded Rectangle 5">
            <a:extLst>
              <a:ext uri="{FF2B5EF4-FFF2-40B4-BE49-F238E27FC236}">
                <a16:creationId xmlns:a16="http://schemas.microsoft.com/office/drawing/2014/main" id="{DD86875D-4C3C-3D27-3039-B51B5D32AB82}"/>
              </a:ext>
            </a:extLst>
          </p:cNvPr>
          <p:cNvSpPr/>
          <p:nvPr/>
        </p:nvSpPr>
        <p:spPr>
          <a:xfrm>
            <a:off x="-395046" y="259150"/>
            <a:ext cx="1266291" cy="122002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0" name="Text Placeholder 11">
            <a:extLst>
              <a:ext uri="{FF2B5EF4-FFF2-40B4-BE49-F238E27FC236}">
                <a16:creationId xmlns:a16="http://schemas.microsoft.com/office/drawing/2014/main" id="{D971659A-8124-2D4B-9108-F79FB97F4F24}"/>
              </a:ext>
            </a:extLst>
          </p:cNvPr>
          <p:cNvSpPr>
            <a:spLocks noGrp="1"/>
          </p:cNvSpPr>
          <p:nvPr>
            <p:ph type="body" sz="quarter" idx="16" hasCustomPrompt="1"/>
          </p:nvPr>
        </p:nvSpPr>
        <p:spPr>
          <a:xfrm>
            <a:off x="112433" y="694877"/>
            <a:ext cx="642270" cy="669416"/>
          </a:xfrm>
        </p:spPr>
        <p:txBody>
          <a:bodyPr anchor="b" anchorCtr="0"/>
          <a:lstStyle>
            <a:lvl1pPr algn="r">
              <a:defRPr sz="1000">
                <a:solidFill>
                  <a:schemeClr val="bg1"/>
                </a:solidFill>
              </a:defRPr>
            </a:lvl1pPr>
            <a:lvl2pPr marL="4764" indent="0">
              <a:buNone/>
              <a:defRPr sz="1600"/>
            </a:lvl2pPr>
            <a:lvl3pPr>
              <a:defRPr sz="1600"/>
            </a:lvl3pPr>
            <a:lvl4pPr>
              <a:defRPr sz="1600"/>
            </a:lvl4pPr>
            <a:lvl5pPr>
              <a:defRPr sz="1600"/>
            </a:lvl5pPr>
          </a:lstStyle>
          <a:p>
            <a:pPr lvl="0"/>
            <a:r>
              <a:rPr lang="en-US"/>
              <a:t>Click to add a section title</a:t>
            </a:r>
          </a:p>
        </p:txBody>
      </p:sp>
    </p:spTree>
    <p:extLst>
      <p:ext uri="{BB962C8B-B14F-4D97-AF65-F5344CB8AC3E}">
        <p14:creationId xmlns:p14="http://schemas.microsoft.com/office/powerpoint/2010/main" val="3047984588"/>
      </p:ext>
    </p:extLst>
  </p:cSld>
  <p:clrMapOvr>
    <a:masterClrMapping/>
  </p:clrMapOvr>
  <p:extLst>
    <p:ext uri="{DCECCB84-F9BA-43D5-87BE-67443E8EF086}">
      <p15:sldGuideLst xmlns:p15="http://schemas.microsoft.com/office/powerpoint/2012/main">
        <p15:guide id="1" orient="horz" pos="840">
          <p15:clr>
            <a:srgbClr val="FBAE40"/>
          </p15:clr>
        </p15:guide>
        <p15:guide id="2" pos="672">
          <p15:clr>
            <a:srgbClr val="FBAE40"/>
          </p15:clr>
        </p15:guide>
        <p15:guide id="3" orient="horz" pos="1416">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p>
            <a:r>
              <a:rPr lang="en-US"/>
              <a:t>Click to edit title</a:t>
            </a:r>
          </a:p>
        </p:txBody>
      </p:sp>
      <p:sp>
        <p:nvSpPr>
          <p:cNvPr id="3" name="Text Placeholder 11">
            <a:extLst>
              <a:ext uri="{FF2B5EF4-FFF2-40B4-BE49-F238E27FC236}">
                <a16:creationId xmlns:a16="http://schemas.microsoft.com/office/drawing/2014/main" id="{B63015DA-BAD6-D641-B5F3-2ED5079D3C95}"/>
              </a:ext>
            </a:extLst>
          </p:cNvPr>
          <p:cNvSpPr>
            <a:spLocks noGrp="1"/>
          </p:cNvSpPr>
          <p:nvPr>
            <p:ph type="body" sz="quarter" idx="14" hasCustomPrompt="1"/>
          </p:nvPr>
        </p:nvSpPr>
        <p:spPr>
          <a:xfrm>
            <a:off x="350521" y="5838569"/>
            <a:ext cx="7058029" cy="274981"/>
          </a:xfrm>
        </p:spPr>
        <p:txBody>
          <a:bodyPr anchor="b"/>
          <a:lstStyle>
            <a:lvl1pPr>
              <a:defRPr sz="800" b="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293668493"/>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LargeImage+Caption">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1"/>
            <a:ext cx="3657600" cy="685164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1" y="548642"/>
            <a:ext cx="2751328" cy="2987935"/>
          </a:xfrm>
          <a:prstGeom prst="rect">
            <a:avLst/>
          </a:prstGeom>
        </p:spPr>
        <p:txBody>
          <a:bodyPr anchor="b">
            <a:norm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201" indent="0">
              <a:buNone/>
              <a:defRPr sz="2800"/>
            </a:lvl2pPr>
            <a:lvl3pPr marL="914400" indent="0">
              <a:buNone/>
              <a:defRPr sz="2400"/>
            </a:lvl3pPr>
            <a:lvl4pPr marL="1371601" indent="0">
              <a:buNone/>
              <a:defRPr sz="2000"/>
            </a:lvl4pPr>
            <a:lvl5pPr marL="1828801" indent="0">
              <a:buNone/>
              <a:defRPr sz="2000"/>
            </a:lvl5pPr>
            <a:lvl6pPr marL="2286000" indent="0">
              <a:buNone/>
              <a:defRPr sz="2000"/>
            </a:lvl6pPr>
            <a:lvl7pPr marL="2743199" indent="0">
              <a:buNone/>
              <a:defRPr sz="2000"/>
            </a:lvl7pPr>
            <a:lvl8pPr marL="3200400" indent="0">
              <a:buNone/>
              <a:defRPr sz="2000"/>
            </a:lvl8pPr>
            <a:lvl9pPr marL="3657601"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3117088" y="372051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solidFill>
                <a:schemeClr val="accent3"/>
              </a:solidFill>
            </a:endParaRPr>
          </a:p>
        </p:txBody>
      </p:sp>
    </p:spTree>
    <p:extLst>
      <p:ext uri="{BB962C8B-B14F-4D97-AF65-F5344CB8AC3E}">
        <p14:creationId xmlns:p14="http://schemas.microsoft.com/office/powerpoint/2010/main" val="3604249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4653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8.xml"/><Relationship Id="rId21" Type="http://schemas.openxmlformats.org/officeDocument/2006/relationships/slideLayout" Target="../slideLayouts/slideLayout33.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63" Type="http://schemas.openxmlformats.org/officeDocument/2006/relationships/slideLayout" Target="../slideLayouts/slideLayout75.xml"/><Relationship Id="rId68" Type="http://schemas.openxmlformats.org/officeDocument/2006/relationships/slideLayout" Target="../slideLayouts/slideLayout80.xml"/><Relationship Id="rId16" Type="http://schemas.openxmlformats.org/officeDocument/2006/relationships/slideLayout" Target="../slideLayouts/slideLayout28.xml"/><Relationship Id="rId11" Type="http://schemas.openxmlformats.org/officeDocument/2006/relationships/slideLayout" Target="../slideLayouts/slideLayout23.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53" Type="http://schemas.openxmlformats.org/officeDocument/2006/relationships/slideLayout" Target="../slideLayouts/slideLayout65.xml"/><Relationship Id="rId58" Type="http://schemas.openxmlformats.org/officeDocument/2006/relationships/slideLayout" Target="../slideLayouts/slideLayout70.xml"/><Relationship Id="rId74" Type="http://schemas.openxmlformats.org/officeDocument/2006/relationships/slideLayout" Target="../slideLayouts/slideLayout86.xml"/><Relationship Id="rId79" Type="http://schemas.openxmlformats.org/officeDocument/2006/relationships/tags" Target="../tags/tag2.xml"/><Relationship Id="rId5" Type="http://schemas.openxmlformats.org/officeDocument/2006/relationships/slideLayout" Target="../slideLayouts/slideLayout17.xml"/><Relationship Id="rId61" Type="http://schemas.openxmlformats.org/officeDocument/2006/relationships/slideLayout" Target="../slideLayouts/slideLayout73.xml"/><Relationship Id="rId19" Type="http://schemas.openxmlformats.org/officeDocument/2006/relationships/slideLayout" Target="../slideLayouts/slideLayout3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56" Type="http://schemas.openxmlformats.org/officeDocument/2006/relationships/slideLayout" Target="../slideLayouts/slideLayout68.xml"/><Relationship Id="rId64" Type="http://schemas.openxmlformats.org/officeDocument/2006/relationships/slideLayout" Target="../slideLayouts/slideLayout76.xml"/><Relationship Id="rId69" Type="http://schemas.openxmlformats.org/officeDocument/2006/relationships/slideLayout" Target="../slideLayouts/slideLayout81.xml"/><Relationship Id="rId77" Type="http://schemas.openxmlformats.org/officeDocument/2006/relationships/theme" Target="../theme/theme2.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72" Type="http://schemas.openxmlformats.org/officeDocument/2006/relationships/slideLayout" Target="../slideLayouts/slideLayout84.xml"/><Relationship Id="rId80" Type="http://schemas.openxmlformats.org/officeDocument/2006/relationships/oleObject" Target="../embeddings/oleObject1.bin"/><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59" Type="http://schemas.openxmlformats.org/officeDocument/2006/relationships/slideLayout" Target="../slideLayouts/slideLayout71.xml"/><Relationship Id="rId67" Type="http://schemas.openxmlformats.org/officeDocument/2006/relationships/slideLayout" Target="../slideLayouts/slideLayout79.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54" Type="http://schemas.openxmlformats.org/officeDocument/2006/relationships/slideLayout" Target="../slideLayouts/slideLayout66.xml"/><Relationship Id="rId62" Type="http://schemas.openxmlformats.org/officeDocument/2006/relationships/slideLayout" Target="../slideLayouts/slideLayout74.xml"/><Relationship Id="rId70" Type="http://schemas.openxmlformats.org/officeDocument/2006/relationships/slideLayout" Target="../slideLayouts/slideLayout82.xml"/><Relationship Id="rId75" Type="http://schemas.openxmlformats.org/officeDocument/2006/relationships/slideLayout" Target="../slideLayouts/slideLayout87.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slideLayout" Target="../slideLayouts/slideLayout69.xml"/><Relationship Id="rId10" Type="http://schemas.openxmlformats.org/officeDocument/2006/relationships/slideLayout" Target="../slideLayouts/slideLayout22.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 Id="rId60" Type="http://schemas.openxmlformats.org/officeDocument/2006/relationships/slideLayout" Target="../slideLayouts/slideLayout72.xml"/><Relationship Id="rId65" Type="http://schemas.openxmlformats.org/officeDocument/2006/relationships/slideLayout" Target="../slideLayouts/slideLayout77.xml"/><Relationship Id="rId73" Type="http://schemas.openxmlformats.org/officeDocument/2006/relationships/slideLayout" Target="../slideLayouts/slideLayout85.xml"/><Relationship Id="rId78" Type="http://schemas.openxmlformats.org/officeDocument/2006/relationships/tags" Target="../tags/tag1.xml"/><Relationship Id="rId81" Type="http://schemas.openxmlformats.org/officeDocument/2006/relationships/image" Target="../media/image4.emf"/><Relationship Id="rId4" Type="http://schemas.openxmlformats.org/officeDocument/2006/relationships/slideLayout" Target="../slideLayouts/slideLayout16.xml"/><Relationship Id="rId9" Type="http://schemas.openxmlformats.org/officeDocument/2006/relationships/slideLayout" Target="../slideLayouts/slideLayout21.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9" Type="http://schemas.openxmlformats.org/officeDocument/2006/relationships/slideLayout" Target="../slideLayouts/slideLayout51.xml"/><Relationship Id="rId34" Type="http://schemas.openxmlformats.org/officeDocument/2006/relationships/slideLayout" Target="../slideLayouts/slideLayout46.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76" Type="http://schemas.openxmlformats.org/officeDocument/2006/relationships/slideLayout" Target="../slideLayouts/slideLayout88.xml"/><Relationship Id="rId7" Type="http://schemas.openxmlformats.org/officeDocument/2006/relationships/slideLayout" Target="../slideLayouts/slideLayout19.xml"/><Relationship Id="rId71" Type="http://schemas.openxmlformats.org/officeDocument/2006/relationships/slideLayout" Target="../slideLayouts/slideLayout83.xml"/><Relationship Id="rId2" Type="http://schemas.openxmlformats.org/officeDocument/2006/relationships/slideLayout" Target="../slideLayouts/slideLayout14.xml"/><Relationship Id="rId29" Type="http://schemas.openxmlformats.org/officeDocument/2006/relationships/slideLayout" Target="../slideLayouts/slideLayout41.xml"/><Relationship Id="rId24" Type="http://schemas.openxmlformats.org/officeDocument/2006/relationships/slideLayout" Target="../slideLayouts/slideLayout36.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66"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5/6/2026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2233756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DEEDC80-A6AE-4D71-8BED-4E85BC9C5D6B}"/>
              </a:ext>
            </a:extLst>
          </p:cNvPr>
          <p:cNvGraphicFramePr>
            <a:graphicFrameLocks noChangeAspect="1"/>
          </p:cNvGraphicFramePr>
          <p:nvPr>
            <p:custDataLst>
              <p:tags r:id="rId78"/>
            </p:custDataLst>
            <p:extLst>
              <p:ext uri="{D42A27DB-BD31-4B8C-83A1-F6EECF244321}">
                <p14:modId xmlns:p14="http://schemas.microsoft.com/office/powerpoint/2010/main" val="228120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0" imgW="530" imgH="531" progId="TCLayout.ActiveDocument.1">
                  <p:embed/>
                </p:oleObj>
              </mc:Choice>
              <mc:Fallback>
                <p:oleObj name="think-cell Slide" r:id="rId80" imgW="530" imgH="531" progId="TCLayout.ActiveDocument.1">
                  <p:embed/>
                  <p:pic>
                    <p:nvPicPr>
                      <p:cNvPr id="8" name="Object 7" hidden="1">
                        <a:extLst>
                          <a:ext uri="{FF2B5EF4-FFF2-40B4-BE49-F238E27FC236}">
                            <a16:creationId xmlns:a16="http://schemas.microsoft.com/office/drawing/2014/main" id="{CDEEDC80-A6AE-4D71-8BED-4E85BC9C5D6B}"/>
                          </a:ext>
                        </a:extLst>
                      </p:cNvPr>
                      <p:cNvPicPr/>
                      <p:nvPr/>
                    </p:nvPicPr>
                    <p:blipFill>
                      <a:blip r:embed="rId81"/>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D99B60-9158-488E-8BCC-87D5B5BCDFBF}"/>
              </a:ext>
            </a:extLst>
          </p:cNvPr>
          <p:cNvSpPr/>
          <p:nvPr>
            <p:custDataLst>
              <p:tags r:id="rId7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baseline="0">
              <a:latin typeface="Georgia" panose="02040502050405020303" pitchFamily="18" charset="0"/>
              <a:ea typeface="+mj-ea"/>
              <a:cs typeface="+mj-cs"/>
              <a:sym typeface="Georgia" panose="02040502050405020303" pitchFamily="18" charset="0"/>
            </a:endParaRPr>
          </a:p>
        </p:txBody>
      </p:sp>
      <p:sp>
        <p:nvSpPr>
          <p:cNvPr id="2" name="Title Placeholder 1">
            <a:extLst>
              <a:ext uri="{FF2B5EF4-FFF2-40B4-BE49-F238E27FC236}">
                <a16:creationId xmlns:a16="http://schemas.microsoft.com/office/drawing/2014/main" id="{37BB7F75-52C6-40D5-8388-347CF6B3BAF8}"/>
              </a:ext>
            </a:extLst>
          </p:cNvPr>
          <p:cNvSpPr>
            <a:spLocks noGrp="1"/>
          </p:cNvSpPr>
          <p:nvPr>
            <p:ph type="title"/>
          </p:nvPr>
        </p:nvSpPr>
        <p:spPr>
          <a:xfrm>
            <a:off x="350520" y="381002"/>
            <a:ext cx="11315700" cy="438150"/>
          </a:xfrm>
          <a:prstGeom prst="rect">
            <a:avLst/>
          </a:prstGeom>
        </p:spPr>
        <p:txBody>
          <a:bodyPr vert="horz" lIns="0" tIns="0" rIns="0" bIns="0" rtlCol="0" anchor="t">
            <a:noAutofit/>
          </a:bodyPr>
          <a:lstStyle/>
          <a:p>
            <a:r>
              <a:rPr lang="en-US"/>
              <a:t>Click to edit title</a:t>
            </a:r>
          </a:p>
        </p:txBody>
      </p:sp>
      <p:sp>
        <p:nvSpPr>
          <p:cNvPr id="3" name="Text Placeholder 2">
            <a:extLst>
              <a:ext uri="{FF2B5EF4-FFF2-40B4-BE49-F238E27FC236}">
                <a16:creationId xmlns:a16="http://schemas.microsoft.com/office/drawing/2014/main" id="{C5809464-EA83-4E37-8A02-61A16616FE31}"/>
              </a:ext>
            </a:extLst>
          </p:cNvPr>
          <p:cNvSpPr>
            <a:spLocks noGrp="1"/>
          </p:cNvSpPr>
          <p:nvPr>
            <p:ph type="body" idx="1"/>
          </p:nvPr>
        </p:nvSpPr>
        <p:spPr>
          <a:xfrm>
            <a:off x="350520" y="1719072"/>
            <a:ext cx="11315700" cy="4023360"/>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A80DC250-A7AB-924E-9520-907FE62E8E91}"/>
              </a:ext>
            </a:extLst>
          </p:cNvPr>
          <p:cNvSpPr txBox="1"/>
          <p:nvPr/>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9" name="Freeform 8">
            <a:extLst>
              <a:ext uri="{FF2B5EF4-FFF2-40B4-BE49-F238E27FC236}">
                <a16:creationId xmlns:a16="http://schemas.microsoft.com/office/drawing/2014/main" id="{B496F443-CBC9-D942-BCF6-03ABB20B2848}"/>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sz="1800"/>
          </a:p>
        </p:txBody>
      </p:sp>
      <p:sp>
        <p:nvSpPr>
          <p:cNvPr id="13" name="Footer Placeholder 12">
            <a:extLst>
              <a:ext uri="{FF2B5EF4-FFF2-40B4-BE49-F238E27FC236}">
                <a16:creationId xmlns:a16="http://schemas.microsoft.com/office/drawing/2014/main" id="{9D591A01-D477-A207-9128-C97F20690208}"/>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952000114"/>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 id="2147483811" r:id="rId23"/>
    <p:sldLayoutId id="2147483812" r:id="rId24"/>
    <p:sldLayoutId id="2147483813" r:id="rId25"/>
    <p:sldLayoutId id="2147483814" r:id="rId26"/>
    <p:sldLayoutId id="2147483815" r:id="rId27"/>
    <p:sldLayoutId id="2147483816" r:id="rId28"/>
    <p:sldLayoutId id="2147483817" r:id="rId29"/>
    <p:sldLayoutId id="2147483818" r:id="rId30"/>
    <p:sldLayoutId id="2147483819" r:id="rId31"/>
    <p:sldLayoutId id="2147483820" r:id="rId32"/>
    <p:sldLayoutId id="2147483821" r:id="rId33"/>
    <p:sldLayoutId id="2147483822" r:id="rId34"/>
    <p:sldLayoutId id="2147483823" r:id="rId35"/>
    <p:sldLayoutId id="2147483824" r:id="rId36"/>
    <p:sldLayoutId id="2147483825" r:id="rId37"/>
    <p:sldLayoutId id="2147483826" r:id="rId38"/>
    <p:sldLayoutId id="2147483827" r:id="rId39"/>
    <p:sldLayoutId id="2147483828" r:id="rId40"/>
    <p:sldLayoutId id="2147483829" r:id="rId41"/>
    <p:sldLayoutId id="2147483830" r:id="rId42"/>
    <p:sldLayoutId id="2147483831" r:id="rId43"/>
    <p:sldLayoutId id="2147483832" r:id="rId44"/>
    <p:sldLayoutId id="2147483833" r:id="rId45"/>
    <p:sldLayoutId id="2147483834" r:id="rId46"/>
    <p:sldLayoutId id="2147483835" r:id="rId47"/>
    <p:sldLayoutId id="2147483836" r:id="rId48"/>
    <p:sldLayoutId id="2147483837" r:id="rId49"/>
    <p:sldLayoutId id="2147483838" r:id="rId50"/>
    <p:sldLayoutId id="2147483839" r:id="rId51"/>
    <p:sldLayoutId id="2147483840" r:id="rId52"/>
    <p:sldLayoutId id="2147483841" r:id="rId53"/>
    <p:sldLayoutId id="2147483842" r:id="rId54"/>
    <p:sldLayoutId id="2147483843" r:id="rId55"/>
    <p:sldLayoutId id="2147483844" r:id="rId56"/>
    <p:sldLayoutId id="2147483845" r:id="rId57"/>
    <p:sldLayoutId id="2147483846" r:id="rId58"/>
    <p:sldLayoutId id="2147483847" r:id="rId59"/>
    <p:sldLayoutId id="2147483848" r:id="rId60"/>
    <p:sldLayoutId id="2147483849" r:id="rId61"/>
    <p:sldLayoutId id="2147483850" r:id="rId62"/>
    <p:sldLayoutId id="2147483851" r:id="rId63"/>
    <p:sldLayoutId id="2147483852" r:id="rId64"/>
    <p:sldLayoutId id="2147483853" r:id="rId65"/>
    <p:sldLayoutId id="2147483854" r:id="rId66"/>
    <p:sldLayoutId id="2147483855" r:id="rId67"/>
    <p:sldLayoutId id="2147483856" r:id="rId68"/>
    <p:sldLayoutId id="2147483857" r:id="rId69"/>
    <p:sldLayoutId id="2147483858" r:id="rId70"/>
    <p:sldLayoutId id="2147483859" r:id="rId71"/>
    <p:sldLayoutId id="2147483860" r:id="rId72"/>
    <p:sldLayoutId id="2147483861" r:id="rId73"/>
    <p:sldLayoutId id="2147483862" r:id="rId74"/>
    <p:sldLayoutId id="2147483863" r:id="rId75"/>
    <p:sldLayoutId id="2147483864" r:id="rId76"/>
  </p:sldLayoutIdLst>
  <p:hf sldNum="0" hdr="0" dt="0"/>
  <p:txStyles>
    <p:titleStyle>
      <a:lvl1pPr algn="l" defTabSz="914446" rtl="0" eaLnBrk="1" latinLnBrk="0" hangingPunct="1">
        <a:lnSpc>
          <a:spcPct val="90000"/>
        </a:lnSpc>
        <a:spcBef>
          <a:spcPct val="0"/>
        </a:spcBef>
        <a:buNone/>
        <a:defRPr sz="3200" kern="1200">
          <a:solidFill>
            <a:schemeClr val="accent2"/>
          </a:solidFill>
          <a:latin typeface="+mj-lt"/>
          <a:ea typeface="+mj-ea"/>
          <a:cs typeface="+mj-cs"/>
        </a:defRPr>
      </a:lvl1pPr>
    </p:titleStyle>
    <p:bodyStyle>
      <a:lvl1pPr marL="0" indent="0" algn="l" defTabSz="914446"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86" indent="-228611" algn="l" defTabSz="914446"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9010" indent="-220674" algn="l" defTabSz="914446"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621" indent="-233375" algn="l" defTabSz="914446"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233" indent="-234962" algn="l" defTabSz="914446"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F26B43"/>
          </p15:clr>
        </p15:guide>
        <p15:guide id="2" pos="216">
          <p15:clr>
            <a:srgbClr val="F26B43"/>
          </p15:clr>
        </p15:guide>
        <p15:guide id="3" pos="7464">
          <p15:clr>
            <a:srgbClr val="F26B43"/>
          </p15:clr>
        </p15:guide>
        <p15:guide id="4" orient="horz" pos="938">
          <p15:clr>
            <a:srgbClr val="F26B43"/>
          </p15:clr>
        </p15:guide>
        <p15:guide id="5" orient="horz" pos="1082">
          <p15:clr>
            <a:srgbClr val="F26B43"/>
          </p15:clr>
        </p15:guide>
        <p15:guide id="6" orient="horz" pos="3619">
          <p15:clr>
            <a:srgbClr val="F26B43"/>
          </p15:clr>
        </p15:guide>
        <p15:guide id="7" orient="horz" pos="4084">
          <p15:clr>
            <a:srgbClr val="F26B43"/>
          </p15:clr>
        </p15:guide>
        <p15:guide id="8" orient="horz" pos="385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hyperlink" Target="mailto:dmh-ceap@mass.gov" TargetMode="Externa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hyperlink" Target="mailto:continuing.education@umassmed.edu" TargetMode="Externa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umassmed.edu/sparc/sparc-ta/" TargetMode="External"/><Relationship Id="rId1" Type="http://schemas.openxmlformats.org/officeDocument/2006/relationships/slideLayout" Target="../slideLayouts/slideLayout88.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63CF-3DE9-BA47-AD6C-3CA9A50B60E1}"/>
              </a:ext>
            </a:extLst>
          </p:cNvPr>
          <p:cNvSpPr>
            <a:spLocks noGrp="1"/>
          </p:cNvSpPr>
          <p:nvPr>
            <p:ph type="ctrTitle"/>
          </p:nvPr>
        </p:nvSpPr>
        <p:spPr>
          <a:xfrm>
            <a:off x="629739" y="2588546"/>
            <a:ext cx="9522781" cy="1680909"/>
          </a:xfrm>
        </p:spPr>
        <p:txBody>
          <a:bodyPr>
            <a:noAutofit/>
          </a:bodyPr>
          <a:lstStyle/>
          <a:p>
            <a:r>
              <a:rPr lang="en-US" sz="3667" dirty="0">
                <a:latin typeface="Georgia" panose="02040502050405020303" pitchFamily="18" charset="0"/>
              </a:rPr>
              <a:t>Building Solutions and Breaking Barriers: Advancing Behavioral Health Through Community Collaborations</a:t>
            </a:r>
          </a:p>
        </p:txBody>
      </p:sp>
      <p:sp>
        <p:nvSpPr>
          <p:cNvPr id="3" name="Subtitle 2">
            <a:extLst>
              <a:ext uri="{FF2B5EF4-FFF2-40B4-BE49-F238E27FC236}">
                <a16:creationId xmlns:a16="http://schemas.microsoft.com/office/drawing/2014/main" id="{E02C1933-575E-314E-A8C0-02AE388116AE}"/>
              </a:ext>
            </a:extLst>
          </p:cNvPr>
          <p:cNvSpPr>
            <a:spLocks noGrp="1"/>
          </p:cNvSpPr>
          <p:nvPr>
            <p:ph type="subTitle" idx="1"/>
          </p:nvPr>
        </p:nvSpPr>
        <p:spPr>
          <a:xfrm>
            <a:off x="638976" y="4351007"/>
            <a:ext cx="9522781" cy="377825"/>
          </a:xfrm>
        </p:spPr>
        <p:txBody>
          <a:bodyPr>
            <a:normAutofit/>
          </a:bodyPr>
          <a:lstStyle/>
          <a:p>
            <a:r>
              <a:rPr lang="en-US" sz="1600"/>
              <a:t>2026 Annual Conference of the DMH Research Centers of Excellence</a:t>
            </a:r>
          </a:p>
        </p:txBody>
      </p:sp>
      <p:sp>
        <p:nvSpPr>
          <p:cNvPr id="4" name="Text Placeholder 3">
            <a:extLst>
              <a:ext uri="{FF2B5EF4-FFF2-40B4-BE49-F238E27FC236}">
                <a16:creationId xmlns:a16="http://schemas.microsoft.com/office/drawing/2014/main" id="{4E4301BD-529D-C343-84D0-3959DCD26A2C}"/>
              </a:ext>
            </a:extLst>
          </p:cNvPr>
          <p:cNvSpPr>
            <a:spLocks noGrp="1"/>
          </p:cNvSpPr>
          <p:nvPr>
            <p:ph type="body" sz="half" idx="11"/>
          </p:nvPr>
        </p:nvSpPr>
        <p:spPr>
          <a:xfrm>
            <a:off x="630239" y="4943476"/>
            <a:ext cx="1831975" cy="377825"/>
          </a:xfrm>
        </p:spPr>
        <p:txBody>
          <a:bodyPr>
            <a:normAutofit fontScale="92500" lnSpcReduction="20000"/>
          </a:bodyPr>
          <a:lstStyle/>
          <a:p>
            <a:r>
              <a:rPr lang="en-US"/>
              <a:t>Month YEAR</a:t>
            </a:r>
          </a:p>
        </p:txBody>
      </p:sp>
      <p:sp>
        <p:nvSpPr>
          <p:cNvPr id="5" name="Text Placeholder 3">
            <a:extLst>
              <a:ext uri="{FF2B5EF4-FFF2-40B4-BE49-F238E27FC236}">
                <a16:creationId xmlns:a16="http://schemas.microsoft.com/office/drawing/2014/main" id="{97BF0BEF-879B-DD00-DE6E-EC228D3D225F}"/>
              </a:ext>
            </a:extLst>
          </p:cNvPr>
          <p:cNvSpPr txBox="1">
            <a:spLocks/>
          </p:cNvSpPr>
          <p:nvPr/>
        </p:nvSpPr>
        <p:spPr>
          <a:xfrm>
            <a:off x="657448" y="5132389"/>
            <a:ext cx="1221317" cy="251883"/>
          </a:xfrm>
          <a:prstGeom prst="rect">
            <a:avLst/>
          </a:prstGeom>
        </p:spPr>
        <p:txBody>
          <a:bodyPr vert="horz" lIns="60960" tIns="30480" rIns="60960" bIns="30480" rtlCol="0" anchor="t">
            <a:noAutofit/>
          </a:bodyPr>
          <a:lstStyle>
            <a:lvl1pPr marL="0" indent="0" algn="l" defTabSz="914400" rtl="0" eaLnBrk="1" latinLnBrk="0" hangingPunct="1">
              <a:spcBef>
                <a:spcPct val="20000"/>
              </a:spcBef>
              <a:buFont typeface="Arial" pitchFamily="34" charset="0"/>
              <a:buNone/>
              <a:defRPr sz="3600" b="1" kern="1200">
                <a:solidFill>
                  <a:schemeClr val="tx2"/>
                </a:solidFill>
                <a:latin typeface="+mn-lt"/>
                <a:ea typeface="+mn-ea"/>
                <a:cs typeface="+mn-cs"/>
              </a:defRPr>
            </a:lvl1pPr>
            <a:lvl2pPr marL="685800" indent="0" algn="l" defTabSz="914400" rtl="0" eaLnBrk="1" latinLnBrk="0" hangingPunct="1">
              <a:spcBef>
                <a:spcPct val="20000"/>
              </a:spcBef>
              <a:buFont typeface="Arial" pitchFamily="34" charset="0"/>
              <a:buNone/>
              <a:defRPr sz="2100" kern="1200">
                <a:solidFill>
                  <a:schemeClr val="tx1"/>
                </a:solidFill>
                <a:latin typeface="+mn-lt"/>
                <a:ea typeface="+mn-ea"/>
                <a:cs typeface="+mn-cs"/>
              </a:defRPr>
            </a:lvl2pPr>
            <a:lvl3pPr marL="1371600" indent="0" algn="l" defTabSz="914400" rtl="0" eaLnBrk="1" latinLnBrk="0" hangingPunct="1">
              <a:spcBef>
                <a:spcPct val="20000"/>
              </a:spcBef>
              <a:buFont typeface="Arial" pitchFamily="34" charset="0"/>
              <a:buNone/>
              <a:defRPr sz="1800" kern="1200">
                <a:solidFill>
                  <a:schemeClr val="tx1"/>
                </a:solidFill>
                <a:latin typeface="+mn-lt"/>
                <a:ea typeface="+mn-ea"/>
                <a:cs typeface="+mn-cs"/>
              </a:defRPr>
            </a:lvl3pPr>
            <a:lvl4pPr marL="20574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4pPr>
            <a:lvl5pPr marL="27432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5pPr>
            <a:lvl6pPr marL="34290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6pPr>
            <a:lvl7pPr marL="41148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7pPr>
            <a:lvl8pPr marL="48006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8pPr>
            <a:lvl9pPr marL="54864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9pPr>
          </a:lstStyle>
          <a:p>
            <a:pPr defTabSz="609630"/>
            <a:r>
              <a:rPr lang="en-US" sz="1600">
                <a:solidFill>
                  <a:srgbClr val="B0E3E2"/>
                </a:solidFill>
                <a:latin typeface="Calibri"/>
              </a:rPr>
              <a:t>May 6, 2026</a:t>
            </a:r>
          </a:p>
        </p:txBody>
      </p:sp>
    </p:spTree>
    <p:extLst>
      <p:ext uri="{BB962C8B-B14F-4D97-AF65-F5344CB8AC3E}">
        <p14:creationId xmlns:p14="http://schemas.microsoft.com/office/powerpoint/2010/main" val="351576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9DD2BD-CA7B-D642-D1F7-E85BB1FB9499}"/>
              </a:ext>
            </a:extLst>
          </p:cNvPr>
          <p:cNvSpPr>
            <a:spLocks noGrp="1"/>
          </p:cNvSpPr>
          <p:nvPr>
            <p:ph type="title"/>
          </p:nvPr>
        </p:nvSpPr>
        <p:spPr>
          <a:xfrm>
            <a:off x="350520" y="-438150"/>
            <a:ext cx="11315700" cy="438150"/>
          </a:xfrm>
        </p:spPr>
        <p:txBody>
          <a:bodyPr vert="horz" lIns="0" tIns="0" rIns="0" bIns="0" rtlCol="0" anchor="b">
            <a:noAutofit/>
          </a:bodyPr>
          <a:lstStyle/>
          <a:p>
            <a:r>
              <a:rPr lang="en-US" dirty="0"/>
              <a:t>Agenda</a:t>
            </a:r>
          </a:p>
        </p:txBody>
      </p:sp>
      <p:pic>
        <p:nvPicPr>
          <p:cNvPr id="4" name="Picture 3" descr="Agenda &#10;12:30 welcome &amp; opening remarks&#10;12:40 A Collaborative Approach to Managing Aggression in the Hospital and the Community, followed by a panel discussion&#10;Marsha Langer Ellison, PhD, UMass Chan iSPARC, Alex Khoury, MPA, MassDMH, Julianne Flynn, LICSW, MassDMH, and Megan Kelly, PhD, UMass Chan iSPARC">
            <a:extLst>
              <a:ext uri="{FF2B5EF4-FFF2-40B4-BE49-F238E27FC236}">
                <a16:creationId xmlns:a16="http://schemas.microsoft.com/office/drawing/2014/main" id="{551F2AEA-883F-8583-9281-53244061451A}"/>
              </a:ext>
            </a:extLst>
          </p:cNvPr>
          <p:cNvPicPr>
            <a:picLocks noChangeAspect="1"/>
          </p:cNvPicPr>
          <p:nvPr/>
        </p:nvPicPr>
        <p:blipFill>
          <a:blip r:embed="rId2"/>
          <a:srcRect t="-1665" r="-2556" b="-11121"/>
          <a:stretch>
            <a:fillRect/>
          </a:stretch>
        </p:blipFill>
        <p:spPr>
          <a:xfrm>
            <a:off x="1249512" y="518351"/>
            <a:ext cx="10938461" cy="6345619"/>
          </a:xfrm>
          <a:prstGeom prst="rect">
            <a:avLst/>
          </a:prstGeom>
          <a:noFill/>
        </p:spPr>
      </p:pic>
      <p:sp>
        <p:nvSpPr>
          <p:cNvPr id="2" name="Footer Placeholder 1">
            <a:extLst>
              <a:ext uri="{FF2B5EF4-FFF2-40B4-BE49-F238E27FC236}">
                <a16:creationId xmlns:a16="http://schemas.microsoft.com/office/drawing/2014/main" id="{DE955DA3-BCCB-CA65-8F05-730F881C3855}"/>
              </a:ext>
            </a:extLst>
          </p:cNvPr>
          <p:cNvSpPr>
            <a:spLocks noGrp="1"/>
          </p:cNvSpPr>
          <p:nvPr>
            <p:ph type="ftr" sz="quarter" idx="4294967295"/>
          </p:nvPr>
        </p:nvSpPr>
        <p:spPr>
          <a:xfrm>
            <a:off x="4248992" y="6313990"/>
            <a:ext cx="7278757" cy="258926"/>
          </a:xfrm>
        </p:spPr>
        <p:txBody>
          <a:bodyPr/>
          <a:lstStyle/>
          <a:p>
            <a:pPr defTabSz="609630">
              <a:spcAft>
                <a:spcPts val="400"/>
              </a:spcAft>
            </a:pPr>
            <a:r>
              <a:rPr lang="en-US">
                <a:solidFill>
                  <a:srgbClr val="000000"/>
                </a:solidFill>
                <a:latin typeface="Calibri"/>
              </a:rPr>
              <a:t>Edit entity or department by going to Insert &gt; Header &amp; Footer   |   Confidential—do not copy or distribute</a:t>
            </a:r>
          </a:p>
        </p:txBody>
      </p:sp>
    </p:spTree>
    <p:extLst>
      <p:ext uri="{BB962C8B-B14F-4D97-AF65-F5344CB8AC3E}">
        <p14:creationId xmlns:p14="http://schemas.microsoft.com/office/powerpoint/2010/main" val="3451200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95EBB5-6CFF-C141-42F1-497D0B19D5E1}"/>
              </a:ext>
            </a:extLst>
          </p:cNvPr>
          <p:cNvSpPr>
            <a:spLocks noGrp="1"/>
          </p:cNvSpPr>
          <p:nvPr>
            <p:ph type="title"/>
          </p:nvPr>
        </p:nvSpPr>
        <p:spPr>
          <a:xfrm>
            <a:off x="350520" y="-438150"/>
            <a:ext cx="11315700" cy="438150"/>
          </a:xfrm>
        </p:spPr>
        <p:txBody>
          <a:bodyPr vert="horz" lIns="0" tIns="0" rIns="0" bIns="0" rtlCol="0" anchor="b">
            <a:noAutofit/>
          </a:bodyPr>
          <a:lstStyle/>
          <a:p>
            <a:r>
              <a:rPr lang="en-US" dirty="0"/>
              <a:t>Agenda </a:t>
            </a:r>
            <a:r>
              <a:rPr lang="en-US" dirty="0" err="1"/>
              <a:t>cont.’d</a:t>
            </a:r>
            <a:endParaRPr lang="en-US" dirty="0"/>
          </a:p>
        </p:txBody>
      </p:sp>
      <p:pic>
        <p:nvPicPr>
          <p:cNvPr id="3" name="Picture 2" descr="2:10 PM&#10;&#10;No Wrong Door: A Statewide Partnership to Expand Medication Access and Use for People with Serious Mental Illness&#10;Cheryl Foo, PhD, MGH CoE for Psychosocial and Systemic Research, Harvard Medical School &#10;&#10;2:50 PM&#10;&#10;Strengthening Statewide Implementation of Alternative to Incarceration Program&#10;Dara Drawbridge, PhD, UMass Chan iSPARC, Michelle Crist, PhD, UMass Chan iSPARC, Vincent Lorenti, Esq., MA Probation Service - Office of Community Corrections&#10;&#10;3:30 PM&#10;&#10;Promoting Positive Aging for People with SMI Living in the Community: The Hopeful Healthy Living Program&#10;Kim Mueser, PhD, MGH CoE for Psychosocial and Systemic Research, Harvard Medical School, Jasen Coole, MA, ACCS, Baycove Human Services">
            <a:extLst>
              <a:ext uri="{FF2B5EF4-FFF2-40B4-BE49-F238E27FC236}">
                <a16:creationId xmlns:a16="http://schemas.microsoft.com/office/drawing/2014/main" id="{09C66C0C-89EA-AC38-EAA7-79E548898F95}"/>
              </a:ext>
            </a:extLst>
          </p:cNvPr>
          <p:cNvPicPr>
            <a:picLocks noChangeAspect="1"/>
          </p:cNvPicPr>
          <p:nvPr/>
        </p:nvPicPr>
        <p:blipFill>
          <a:blip r:embed="rId2"/>
          <a:srcRect l="-1" r="3927"/>
          <a:stretch>
            <a:fillRect/>
          </a:stretch>
        </p:blipFill>
        <p:spPr>
          <a:xfrm>
            <a:off x="1921561" y="67734"/>
            <a:ext cx="7933639" cy="6110817"/>
          </a:xfrm>
          <a:prstGeom prst="rect">
            <a:avLst/>
          </a:prstGeom>
          <a:noFill/>
        </p:spPr>
      </p:pic>
      <p:sp>
        <p:nvSpPr>
          <p:cNvPr id="2" name="Rectangle 1" descr="2:10 PM&#10;&#10;No Wrong Door: A Statewide Partnership to Expand Medication Access and Use for People with Serious Mental Illness&#10;Cheryl Foo, PhD, MGH CoE for Psychosocial and Systemic Research, Harvard Medical School &#10;&#10;2:50 PM&#10;&#10;Strengthening Statewide Implementation of Alternative to Incarceration Program&#10;Dara Drawbridge, PhD, UMass Chan iSPARC, Michelle Crist, PhD, UMass Chan iSPARC, Vincent Lorenti, Esq., MA Probation Service - Office of Community Corrections&#10;&#10;3:30 PM&#10;&#10;Promoting Positive Aging for People with SMI Living in the Community: The Hopeful Healthy Living Program&#10;Kim Mueser, PhD, MGH CoE for Psychosocial and Systemic Research, Harvard Medical School, Jasen Coole, MA, ACCS, Baycove Human Services">
            <a:extLst>
              <a:ext uri="{FF2B5EF4-FFF2-40B4-BE49-F238E27FC236}">
                <a16:creationId xmlns:a16="http://schemas.microsoft.com/office/drawing/2014/main" id="{9556F763-E72D-BA5F-CBC7-B64888C56201}"/>
              </a:ext>
            </a:extLst>
          </p:cNvPr>
          <p:cNvSpPr/>
          <p:nvPr/>
        </p:nvSpPr>
        <p:spPr>
          <a:xfrm>
            <a:off x="1921561" y="5467350"/>
            <a:ext cx="965200" cy="711200"/>
          </a:xfrm>
          <a:prstGeom prst="rect">
            <a:avLst/>
          </a:prstGeom>
          <a:solidFill>
            <a:srgbClr val="013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defTabSz="609630"/>
            <a:endParaRPr lang="en-US" sz="1200">
              <a:solidFill>
                <a:srgbClr val="FFFFFF"/>
              </a:solidFill>
              <a:latin typeface="Calibri"/>
            </a:endParaRPr>
          </a:p>
        </p:txBody>
      </p:sp>
      <p:sp>
        <p:nvSpPr>
          <p:cNvPr id="4" name="Rectangle 3">
            <a:extLst>
              <a:ext uri="{FF2B5EF4-FFF2-40B4-BE49-F238E27FC236}">
                <a16:creationId xmlns:a16="http://schemas.microsoft.com/office/drawing/2014/main" id="{64F97674-29BA-0035-1DB2-522E4B40B77E}"/>
              </a:ext>
              <a:ext uri="{C183D7F6-B498-43B3-948B-1728B52AA6E4}">
                <adec:decorative xmlns:adec="http://schemas.microsoft.com/office/drawing/2017/decorative" val="1"/>
              </a:ext>
            </a:extLst>
          </p:cNvPr>
          <p:cNvSpPr/>
          <p:nvPr/>
        </p:nvSpPr>
        <p:spPr>
          <a:xfrm>
            <a:off x="8890000" y="5462814"/>
            <a:ext cx="965200" cy="711200"/>
          </a:xfrm>
          <a:prstGeom prst="rect">
            <a:avLst/>
          </a:prstGeom>
          <a:solidFill>
            <a:srgbClr val="013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defTabSz="609630"/>
            <a:endParaRPr lang="en-US" sz="1200">
              <a:solidFill>
                <a:srgbClr val="FFFFFF"/>
              </a:solidFill>
              <a:latin typeface="Calibri"/>
            </a:endParaRPr>
          </a:p>
        </p:txBody>
      </p:sp>
    </p:spTree>
    <p:extLst>
      <p:ext uri="{BB962C8B-B14F-4D97-AF65-F5344CB8AC3E}">
        <p14:creationId xmlns:p14="http://schemas.microsoft.com/office/powerpoint/2010/main" val="335156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9C96-4B6A-BF82-DFD3-6BEE3F8FCB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E24CFFB-785C-9C2E-A5E4-5752227B50D0}"/>
              </a:ext>
            </a:extLst>
          </p:cNvPr>
          <p:cNvSpPr>
            <a:spLocks noGrp="1"/>
          </p:cNvSpPr>
          <p:nvPr>
            <p:ph type="title"/>
          </p:nvPr>
        </p:nvSpPr>
        <p:spPr/>
        <p:txBody>
          <a:bodyPr/>
          <a:lstStyle/>
          <a:p>
            <a:r>
              <a:rPr lang="en-US"/>
              <a:t>Continuing Education Units (CEUs)</a:t>
            </a:r>
          </a:p>
        </p:txBody>
      </p:sp>
      <p:sp>
        <p:nvSpPr>
          <p:cNvPr id="3" name="TextBox 2">
            <a:extLst>
              <a:ext uri="{FF2B5EF4-FFF2-40B4-BE49-F238E27FC236}">
                <a16:creationId xmlns:a16="http://schemas.microsoft.com/office/drawing/2014/main" id="{A365C156-F372-5C5D-19FA-C9593432AF6D}"/>
              </a:ext>
            </a:extLst>
          </p:cNvPr>
          <p:cNvSpPr txBox="1"/>
          <p:nvPr/>
        </p:nvSpPr>
        <p:spPr>
          <a:xfrm>
            <a:off x="711200" y="1396085"/>
            <a:ext cx="11074400" cy="3755452"/>
          </a:xfrm>
          <a:prstGeom prst="rect">
            <a:avLst/>
          </a:prstGeom>
          <a:noFill/>
        </p:spPr>
        <p:txBody>
          <a:bodyPr wrap="square" lIns="60960" tIns="30480" rIns="60960" bIns="30480" rtlCol="0" anchor="t">
            <a:spAutoFit/>
          </a:bodyPr>
          <a:lstStyle/>
          <a:p>
            <a:pPr defTabSz="609630"/>
            <a:r>
              <a:rPr lang="en-US" sz="2667">
                <a:solidFill>
                  <a:srgbClr val="000000"/>
                </a:solidFill>
                <a:latin typeface="Calibri" panose="020F0502020204030204" pitchFamily="34" charset="0"/>
                <a:cs typeface="Calibri" panose="020F0502020204030204" pitchFamily="34" charset="0"/>
              </a:rPr>
              <a:t>CEUs are being offered for:</a:t>
            </a:r>
          </a:p>
          <a:p>
            <a:pPr defTabSz="609630"/>
            <a:endParaRPr lang="en-US" sz="2667">
              <a:solidFill>
                <a:srgbClr val="000000"/>
              </a:solidFill>
              <a:latin typeface="Calibri"/>
              <a:ea typeface="Calibri"/>
              <a:cs typeface="Calibri"/>
            </a:endParaRPr>
          </a:p>
          <a:p>
            <a:pPr marL="304815" lvl="1" defTabSz="609630">
              <a:buFont typeface="Courier New" panose="02070309020205020404" pitchFamily="49" charset="0"/>
              <a:buChar char="o"/>
            </a:pPr>
            <a:r>
              <a:rPr lang="en-US" sz="2667">
                <a:solidFill>
                  <a:srgbClr val="000000"/>
                </a:solidFill>
                <a:latin typeface="Calibri"/>
                <a:ea typeface="Calibri"/>
                <a:cs typeface="Calibri"/>
              </a:rPr>
              <a:t>  Psychologists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Nurses </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Social Workers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Occupational Therapists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Licensed Mental Health Counselors</a:t>
            </a:r>
          </a:p>
          <a:p>
            <a:pPr defTabSz="609630"/>
            <a:endParaRPr lang="en-US" sz="2667">
              <a:solidFill>
                <a:srgbClr val="000000"/>
              </a:solidFill>
              <a:latin typeface="Calibri" panose="020F0502020204030204" pitchFamily="34" charset="0"/>
              <a:cs typeface="Calibri" panose="020F0502020204030204" pitchFamily="34" charset="0"/>
            </a:endParaRPr>
          </a:p>
          <a:p>
            <a:pPr defTabSz="609630"/>
            <a:r>
              <a:rPr lang="en-US" sz="2667">
                <a:solidFill>
                  <a:srgbClr val="000000"/>
                </a:solidFill>
                <a:latin typeface="Calibri" panose="020F0502020204030204" pitchFamily="34" charset="0"/>
                <a:cs typeface="Calibri" panose="020F0502020204030204" pitchFamily="34" charset="0"/>
              </a:rPr>
              <a:t>Email </a:t>
            </a:r>
            <a:r>
              <a:rPr lang="en-US" sz="2667">
                <a:solidFill>
                  <a:srgbClr val="000000"/>
                </a:solidFill>
                <a:latin typeface="Calibri" panose="020F0502020204030204" pitchFamily="34" charset="0"/>
                <a:cs typeface="Calibri" panose="020F0502020204030204" pitchFamily="34" charset="0"/>
                <a:hlinkClick r:id="rId2"/>
              </a:rPr>
              <a:t>dmh-ceap@mass.gov</a:t>
            </a:r>
            <a:r>
              <a:rPr lang="en-US" sz="2667">
                <a:solidFill>
                  <a:srgbClr val="000000"/>
                </a:solidFill>
                <a:latin typeface="Calibri" panose="020F0502020204030204" pitchFamily="34" charset="0"/>
                <a:cs typeface="Calibri" panose="020F0502020204030204" pitchFamily="34" charset="0"/>
              </a:rPr>
              <a:t> with any CEU questions/concerns.</a:t>
            </a:r>
          </a:p>
        </p:txBody>
      </p:sp>
    </p:spTree>
    <p:extLst>
      <p:ext uri="{BB962C8B-B14F-4D97-AF65-F5344CB8AC3E}">
        <p14:creationId xmlns:p14="http://schemas.microsoft.com/office/powerpoint/2010/main" val="82214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D300C-4CC4-3570-46C0-A7D23498FE9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194A147-8F02-3183-2E29-0DA3585ED349}"/>
              </a:ext>
            </a:extLst>
          </p:cNvPr>
          <p:cNvSpPr>
            <a:spLocks noGrp="1"/>
          </p:cNvSpPr>
          <p:nvPr>
            <p:ph type="title"/>
          </p:nvPr>
        </p:nvSpPr>
        <p:spPr/>
        <p:txBody>
          <a:bodyPr/>
          <a:lstStyle/>
          <a:p>
            <a:r>
              <a:rPr lang="en-US" dirty="0"/>
              <a:t>Continuing Education Units (CEUs)</a:t>
            </a:r>
          </a:p>
        </p:txBody>
      </p:sp>
      <p:sp>
        <p:nvSpPr>
          <p:cNvPr id="2" name="TextBox 1">
            <a:extLst>
              <a:ext uri="{FF2B5EF4-FFF2-40B4-BE49-F238E27FC236}">
                <a16:creationId xmlns:a16="http://schemas.microsoft.com/office/drawing/2014/main" id="{AB5F17B6-FEFF-BA3D-08C9-E3CEF79DDAFD}"/>
              </a:ext>
            </a:extLst>
          </p:cNvPr>
          <p:cNvSpPr txBox="1"/>
          <p:nvPr/>
        </p:nvSpPr>
        <p:spPr>
          <a:xfrm>
            <a:off x="439496" y="1756748"/>
            <a:ext cx="11313009" cy="3755452"/>
          </a:xfrm>
          <a:prstGeom prst="rect">
            <a:avLst/>
          </a:prstGeom>
          <a:noFill/>
        </p:spPr>
        <p:txBody>
          <a:bodyPr wrap="square" lIns="60960" tIns="30480" rIns="60960" bIns="30480" rtlCol="0" anchor="t">
            <a:spAutoFit/>
          </a:bodyPr>
          <a:lstStyle/>
          <a:p>
            <a:pPr defTabSz="609630"/>
            <a:r>
              <a:rPr lang="en-US" sz="2667">
                <a:solidFill>
                  <a:srgbClr val="000000"/>
                </a:solidFill>
                <a:latin typeface="Calibri" panose="020F0502020204030204" pitchFamily="34" charset="0"/>
                <a:cs typeface="Calibri" panose="020F0502020204030204" pitchFamily="34" charset="0"/>
              </a:rPr>
              <a:t>To receive continuing education credits for this event, participants </a:t>
            </a:r>
            <a:r>
              <a:rPr lang="en-US" sz="2667" b="1">
                <a:solidFill>
                  <a:srgbClr val="000000"/>
                </a:solidFill>
                <a:latin typeface="Calibri" panose="020F0502020204030204" pitchFamily="34" charset="0"/>
                <a:cs typeface="Calibri" panose="020F0502020204030204" pitchFamily="34" charset="0"/>
              </a:rPr>
              <a:t>MUST</a:t>
            </a:r>
            <a:r>
              <a:rPr lang="en-US" sz="2667">
                <a:solidFill>
                  <a:srgbClr val="000000"/>
                </a:solidFill>
                <a:latin typeface="Calibri" panose="020F0502020204030204" pitchFamily="34" charset="0"/>
                <a:cs typeface="Calibri" panose="020F0502020204030204" pitchFamily="34" charset="0"/>
              </a:rPr>
              <a:t>:</a:t>
            </a:r>
          </a:p>
          <a:p>
            <a:pPr defTabSz="609630"/>
            <a:endParaRPr lang="en-US" sz="2667">
              <a:solidFill>
                <a:srgbClr val="000000"/>
              </a:solidFill>
              <a:latin typeface="Calibri"/>
              <a:ea typeface="Calibri"/>
              <a:cs typeface="Calibri"/>
            </a:endParaRP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Join the conference on Zoom with </a:t>
            </a:r>
            <a:r>
              <a:rPr lang="en-US" sz="2667" b="1">
                <a:solidFill>
                  <a:srgbClr val="000000"/>
                </a:solidFill>
                <a:latin typeface="Calibri"/>
                <a:ea typeface="Calibri"/>
                <a:cs typeface="Calibri"/>
              </a:rPr>
              <a:t>your full name</a:t>
            </a:r>
            <a:r>
              <a:rPr lang="en-US" sz="2667">
                <a:solidFill>
                  <a:srgbClr val="000000"/>
                </a:solidFill>
                <a:latin typeface="Calibri"/>
                <a:ea typeface="Calibri"/>
                <a:cs typeface="Calibri"/>
              </a:rPr>
              <a:t> displayed </a:t>
            </a:r>
            <a:r>
              <a:rPr lang="en-US" sz="2000">
                <a:solidFill>
                  <a:srgbClr val="000000"/>
                </a:solidFill>
                <a:latin typeface="Calibri"/>
                <a:ea typeface="Calibri"/>
                <a:cs typeface="Calibri"/>
              </a:rPr>
              <a:t>(individuals who only join by phone will not be eligible to receive CEUs)</a:t>
            </a:r>
            <a:r>
              <a:rPr lang="en-US" sz="2667">
                <a:solidFill>
                  <a:srgbClr val="000000"/>
                </a:solidFill>
                <a:latin typeface="Calibri"/>
                <a:ea typeface="Calibri"/>
                <a:cs typeface="Calibri"/>
              </a:rPr>
              <a:t>.</a:t>
            </a: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Attend the </a:t>
            </a:r>
            <a:r>
              <a:rPr lang="en-US" sz="2667" b="1">
                <a:solidFill>
                  <a:srgbClr val="000000"/>
                </a:solidFill>
                <a:latin typeface="Calibri"/>
                <a:ea typeface="Calibri"/>
                <a:cs typeface="Calibri"/>
              </a:rPr>
              <a:t>entire</a:t>
            </a:r>
            <a:r>
              <a:rPr lang="en-US" sz="2667">
                <a:solidFill>
                  <a:srgbClr val="000000"/>
                </a:solidFill>
                <a:latin typeface="Calibri"/>
                <a:ea typeface="Calibri"/>
                <a:cs typeface="Calibri"/>
              </a:rPr>
              <a:t> program.</a:t>
            </a: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Complete an </a:t>
            </a:r>
            <a:r>
              <a:rPr lang="en-US" sz="2667" b="1">
                <a:solidFill>
                  <a:srgbClr val="000000"/>
                </a:solidFill>
                <a:latin typeface="Calibri"/>
                <a:ea typeface="Calibri"/>
                <a:cs typeface="Calibri"/>
              </a:rPr>
              <a:t>evaluation</a:t>
            </a:r>
            <a:r>
              <a:rPr lang="en-US" sz="2667">
                <a:solidFill>
                  <a:srgbClr val="000000"/>
                </a:solidFill>
                <a:latin typeface="Calibri"/>
                <a:ea typeface="Calibri"/>
                <a:cs typeface="Calibri"/>
              </a:rPr>
              <a:t> upon the conclusion of the program.</a:t>
            </a:r>
          </a:p>
          <a:p>
            <a:pPr defTabSz="609630"/>
            <a:endParaRPr lang="en-US" sz="2667">
              <a:solidFill>
                <a:srgbClr val="000000"/>
              </a:solidFill>
              <a:latin typeface="Calibri" panose="020F0502020204030204" pitchFamily="34" charset="0"/>
              <a:cs typeface="Calibri" panose="020F0502020204030204" pitchFamily="34" charset="0"/>
            </a:endParaRPr>
          </a:p>
          <a:p>
            <a:pPr defTabSz="609630"/>
            <a:r>
              <a:rPr lang="en-US" sz="2667">
                <a:solidFill>
                  <a:srgbClr val="000000"/>
                </a:solidFill>
                <a:latin typeface="Calibri" panose="020F0502020204030204" pitchFamily="34" charset="0"/>
                <a:cs typeface="Calibri" panose="020F0502020204030204" pitchFamily="34" charset="0"/>
              </a:rPr>
              <a:t>Link and a QR code to the evaluation will be shared near the end of the conference.</a:t>
            </a:r>
          </a:p>
        </p:txBody>
      </p:sp>
    </p:spTree>
    <p:extLst>
      <p:ext uri="{BB962C8B-B14F-4D97-AF65-F5344CB8AC3E}">
        <p14:creationId xmlns:p14="http://schemas.microsoft.com/office/powerpoint/2010/main" val="3202360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BB12A-572D-097D-80BC-6FBB6FACB3E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4FE8668-ED29-21D2-0B05-382D1CE8F3ED}"/>
              </a:ext>
            </a:extLst>
          </p:cNvPr>
          <p:cNvSpPr>
            <a:spLocks noGrp="1"/>
          </p:cNvSpPr>
          <p:nvPr>
            <p:ph type="title"/>
          </p:nvPr>
        </p:nvSpPr>
        <p:spPr/>
        <p:txBody>
          <a:bodyPr/>
          <a:lstStyle/>
          <a:p>
            <a:r>
              <a:rPr lang="en-US"/>
              <a:t>Continuing Medical Education (CME)</a:t>
            </a:r>
          </a:p>
        </p:txBody>
      </p:sp>
      <p:sp>
        <p:nvSpPr>
          <p:cNvPr id="3" name="TextBox 2">
            <a:extLst>
              <a:ext uri="{FF2B5EF4-FFF2-40B4-BE49-F238E27FC236}">
                <a16:creationId xmlns:a16="http://schemas.microsoft.com/office/drawing/2014/main" id="{E6933195-0272-F723-D281-E58A243E8E62}"/>
              </a:ext>
            </a:extLst>
          </p:cNvPr>
          <p:cNvSpPr txBox="1"/>
          <p:nvPr/>
        </p:nvSpPr>
        <p:spPr>
          <a:xfrm>
            <a:off x="236296" y="1244600"/>
            <a:ext cx="11719409" cy="4985980"/>
          </a:xfrm>
          <a:prstGeom prst="rect">
            <a:avLst/>
          </a:prstGeom>
          <a:noFill/>
        </p:spPr>
        <p:txBody>
          <a:bodyPr wrap="square" lIns="60960" tIns="30480" rIns="60960" bIns="30480" rtlCol="0" anchor="t">
            <a:spAutoFit/>
          </a:bodyPr>
          <a:lstStyle/>
          <a:p>
            <a:pPr marL="151984" indent="-151984" defTabSz="609630"/>
            <a:r>
              <a:rPr lang="en-US" sz="2000" b="1">
                <a:solidFill>
                  <a:srgbClr val="000000"/>
                </a:solidFill>
                <a:latin typeface="Calibri" panose="020F0502020204030204" pitchFamily="34" charset="0"/>
                <a:cs typeface="Calibri" panose="020F0502020204030204" pitchFamily="34" charset="0"/>
              </a:rPr>
              <a:t>CME Accreditation Statement: </a:t>
            </a:r>
            <a:r>
              <a:rPr lang="en-US" sz="2000">
                <a:solidFill>
                  <a:srgbClr val="000000"/>
                </a:solidFill>
                <a:latin typeface="Calibri" panose="020F0502020204030204" pitchFamily="34" charset="0"/>
                <a:cs typeface="Calibri" panose="020F0502020204030204" pitchFamily="34" charset="0"/>
              </a:rPr>
              <a:t>The University of Massachusetts Chan Medical School is accredited by the Accreditation Council for Continuing Medical Education to provide continuing medical education for physicians.</a:t>
            </a:r>
          </a:p>
          <a:p>
            <a:pPr marL="151984" indent="-151984" defTabSz="609630"/>
            <a:endParaRPr lang="en-US" sz="2000" b="1">
              <a:solidFill>
                <a:srgbClr val="000000"/>
              </a:solidFill>
              <a:latin typeface="Calibri" panose="020F0502020204030204" pitchFamily="34" charset="0"/>
              <a:cs typeface="Calibri" panose="020F0502020204030204" pitchFamily="34" charset="0"/>
            </a:endParaRPr>
          </a:p>
          <a:p>
            <a:pPr marL="151984" indent="-151984" defTabSz="609630"/>
            <a:r>
              <a:rPr lang="en-US" sz="2000" b="1">
                <a:solidFill>
                  <a:srgbClr val="000000"/>
                </a:solidFill>
                <a:latin typeface="Calibri"/>
                <a:ea typeface="Calibri"/>
                <a:cs typeface="Calibri"/>
              </a:rPr>
              <a:t>Designation Statement: </a:t>
            </a:r>
            <a:r>
              <a:rPr lang="en-US" sz="2000">
                <a:solidFill>
                  <a:srgbClr val="000000"/>
                </a:solidFill>
                <a:latin typeface="Calibri"/>
                <a:ea typeface="Calibri"/>
                <a:cs typeface="Calibri"/>
              </a:rPr>
              <a:t>The University of Massachusetts Chan Medical School designates this live activity for a maximum of 4 AMA PRA Category 1 Credit(s)™.  Physicians should claim only credit commensurate with the extent of their participation in the activity.</a:t>
            </a:r>
          </a:p>
          <a:p>
            <a:pPr marL="151984" indent="-151984" defTabSz="609630"/>
            <a:endParaRPr lang="en-US" sz="2000">
              <a:solidFill>
                <a:srgbClr val="000000"/>
              </a:solidFill>
              <a:latin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To receive continuing education credits for this event, participants </a:t>
            </a:r>
            <a:r>
              <a:rPr lang="en-US" sz="2000" b="1">
                <a:solidFill>
                  <a:srgbClr val="000000"/>
                </a:solidFill>
                <a:latin typeface="Calibri" panose="020F0502020204030204" pitchFamily="34" charset="0"/>
                <a:cs typeface="Calibri" panose="020F0502020204030204" pitchFamily="34" charset="0"/>
              </a:rPr>
              <a:t>MUST</a:t>
            </a:r>
            <a:r>
              <a:rPr lang="en-US" sz="2000">
                <a:solidFill>
                  <a:srgbClr val="000000"/>
                </a:solidFill>
                <a:latin typeface="Calibri" panose="020F0502020204030204" pitchFamily="34" charset="0"/>
                <a:cs typeface="Calibri" panose="020F0502020204030204" pitchFamily="34" charset="0"/>
              </a:rPr>
              <a:t>:</a:t>
            </a:r>
          </a:p>
          <a:p>
            <a:pPr marL="914446" lvl="1" indent="-304815" defTabSz="609630">
              <a:buFont typeface="Arial"/>
              <a:buChar char="•"/>
            </a:pPr>
            <a:r>
              <a:rPr lang="en-US" sz="2000">
                <a:solidFill>
                  <a:srgbClr val="000000"/>
                </a:solidFill>
                <a:latin typeface="Calibri"/>
                <a:ea typeface="Calibri"/>
                <a:cs typeface="Calibri"/>
              </a:rPr>
              <a:t> Join the conference on Zoom with </a:t>
            </a:r>
            <a:r>
              <a:rPr lang="en-US" sz="2000" b="1">
                <a:solidFill>
                  <a:srgbClr val="000000"/>
                </a:solidFill>
                <a:latin typeface="Calibri"/>
                <a:ea typeface="Calibri"/>
                <a:cs typeface="Calibri"/>
              </a:rPr>
              <a:t>your full name</a:t>
            </a:r>
            <a:r>
              <a:rPr lang="en-US" sz="2000">
                <a:solidFill>
                  <a:srgbClr val="000000"/>
                </a:solidFill>
                <a:latin typeface="Calibri"/>
                <a:ea typeface="Calibri"/>
                <a:cs typeface="Calibri"/>
              </a:rPr>
              <a:t> (individuals who only join by phone will not be eligible to receive CEUs).</a:t>
            </a:r>
          </a:p>
          <a:p>
            <a:pPr marL="914446" lvl="1" indent="-304815" defTabSz="609630">
              <a:buFont typeface="Arial"/>
              <a:buChar char="•"/>
            </a:pPr>
            <a:r>
              <a:rPr lang="en-US" sz="2000">
                <a:solidFill>
                  <a:srgbClr val="000000"/>
                </a:solidFill>
                <a:latin typeface="Calibri"/>
                <a:ea typeface="Calibri"/>
                <a:cs typeface="Calibri"/>
              </a:rPr>
              <a:t> Attend the </a:t>
            </a:r>
            <a:r>
              <a:rPr lang="en-US" sz="2000" b="1">
                <a:solidFill>
                  <a:srgbClr val="000000"/>
                </a:solidFill>
                <a:latin typeface="Calibri"/>
                <a:ea typeface="Calibri"/>
                <a:cs typeface="Calibri"/>
              </a:rPr>
              <a:t>entire</a:t>
            </a:r>
            <a:r>
              <a:rPr lang="en-US" sz="2000">
                <a:solidFill>
                  <a:srgbClr val="000000"/>
                </a:solidFill>
                <a:latin typeface="Calibri"/>
                <a:ea typeface="Calibri"/>
                <a:cs typeface="Calibri"/>
              </a:rPr>
              <a:t> program.</a:t>
            </a:r>
          </a:p>
          <a:p>
            <a:pPr marL="914446" lvl="1" indent="-304815" defTabSz="609630">
              <a:buFont typeface="Arial"/>
              <a:buChar char="•"/>
            </a:pPr>
            <a:r>
              <a:rPr lang="en-US" sz="2000">
                <a:solidFill>
                  <a:srgbClr val="000000"/>
                </a:solidFill>
                <a:latin typeface="Calibri"/>
                <a:ea typeface="Calibri"/>
                <a:cs typeface="Calibri"/>
              </a:rPr>
              <a:t> Complete an </a:t>
            </a:r>
            <a:r>
              <a:rPr lang="en-US" sz="2000" b="1">
                <a:solidFill>
                  <a:srgbClr val="000000"/>
                </a:solidFill>
                <a:latin typeface="Calibri"/>
                <a:ea typeface="Calibri"/>
                <a:cs typeface="Calibri"/>
              </a:rPr>
              <a:t>evaluation</a:t>
            </a:r>
            <a:r>
              <a:rPr lang="en-US" sz="2000">
                <a:solidFill>
                  <a:srgbClr val="000000"/>
                </a:solidFill>
                <a:latin typeface="Calibri"/>
                <a:ea typeface="Calibri"/>
                <a:cs typeface="Calibri"/>
              </a:rPr>
              <a:t> upon the conclusion of the program.</a:t>
            </a:r>
          </a:p>
          <a:p>
            <a:pPr marL="456800" lvl="1" indent="-151984" defTabSz="609630">
              <a:buFont typeface="Arial" panose="02070309020205020404" pitchFamily="49" charset="0"/>
              <a:buChar char="•"/>
            </a:pPr>
            <a:endParaRPr lang="en-US" sz="20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Link and a QR code to the evaluation will be shared near the end of the conference.</a:t>
            </a:r>
          </a:p>
          <a:p>
            <a:pPr marL="151984" indent="-151984" defTabSz="609630"/>
            <a:endParaRPr lang="en-US" sz="2000">
              <a:solidFill>
                <a:srgbClr val="000000"/>
              </a:solidFill>
              <a:latin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For all CME certificate inquiries, please email </a:t>
            </a:r>
            <a:r>
              <a:rPr lang="en-US" sz="2000">
                <a:solidFill>
                  <a:srgbClr val="000000"/>
                </a:solidFill>
                <a:latin typeface="Calibri" panose="020F0502020204030204" pitchFamily="34" charset="0"/>
                <a:cs typeface="Calibri" panose="020F0502020204030204" pitchFamily="34" charset="0"/>
                <a:hlinkClick r:id="rId2"/>
              </a:rPr>
              <a:t>continuing.education@umassmed.edu</a:t>
            </a:r>
            <a:r>
              <a:rPr lang="en-US" sz="2000">
                <a:solidFill>
                  <a:srgbClr val="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16245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Screenshot of evaluation instructions webpage">
            <a:extLst>
              <a:ext uri="{FF2B5EF4-FFF2-40B4-BE49-F238E27FC236}">
                <a16:creationId xmlns:a16="http://schemas.microsoft.com/office/drawing/2014/main" id="{10536D51-1E77-C5ED-07ED-AEF63F7AAA61}"/>
              </a:ext>
            </a:extLst>
          </p:cNvPr>
          <p:cNvPicPr>
            <a:picLocks noChangeAspect="1"/>
          </p:cNvPicPr>
          <p:nvPr/>
        </p:nvPicPr>
        <p:blipFill>
          <a:blip r:embed="rId2"/>
          <a:stretch>
            <a:fillRect/>
          </a:stretch>
        </p:blipFill>
        <p:spPr>
          <a:xfrm>
            <a:off x="1749573" y="1108"/>
            <a:ext cx="9144000" cy="6858000"/>
          </a:xfrm>
          <a:prstGeom prst="rect">
            <a:avLst/>
          </a:prstGeom>
        </p:spPr>
      </p:pic>
      <p:sp>
        <p:nvSpPr>
          <p:cNvPr id="2" name="Title 1">
            <a:extLst>
              <a:ext uri="{FF2B5EF4-FFF2-40B4-BE49-F238E27FC236}">
                <a16:creationId xmlns:a16="http://schemas.microsoft.com/office/drawing/2014/main" id="{47284806-6098-18CF-19DF-1491A1F5CCE0}"/>
              </a:ext>
            </a:extLst>
          </p:cNvPr>
          <p:cNvSpPr>
            <a:spLocks noGrp="1"/>
          </p:cNvSpPr>
          <p:nvPr>
            <p:ph type="title"/>
          </p:nvPr>
        </p:nvSpPr>
        <p:spPr>
          <a:xfrm>
            <a:off x="640080" y="-2075413"/>
            <a:ext cx="7315200" cy="2075413"/>
          </a:xfrm>
        </p:spPr>
        <p:txBody>
          <a:bodyPr vert="horz" lIns="0" tIns="0" rIns="0" bIns="0" rtlCol="0" anchor="b" anchorCtr="0">
            <a:noAutofit/>
          </a:bodyPr>
          <a:lstStyle/>
          <a:p>
            <a:r>
              <a:rPr lang="en-US" dirty="0"/>
              <a:t>Evaluation instructions </a:t>
            </a:r>
          </a:p>
        </p:txBody>
      </p:sp>
    </p:spTree>
    <p:extLst>
      <p:ext uri="{BB962C8B-B14F-4D97-AF65-F5344CB8AC3E}">
        <p14:creationId xmlns:p14="http://schemas.microsoft.com/office/powerpoint/2010/main" val="1482212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D3475-7F88-8B67-201D-78459371786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018D513-577D-BC99-984B-94625B4F31C5}"/>
              </a:ext>
            </a:extLst>
          </p:cNvPr>
          <p:cNvSpPr>
            <a:spLocks noGrp="1"/>
          </p:cNvSpPr>
          <p:nvPr>
            <p:ph type="title"/>
          </p:nvPr>
        </p:nvSpPr>
        <p:spPr/>
        <p:txBody>
          <a:bodyPr/>
          <a:lstStyle/>
          <a:p>
            <a:r>
              <a:rPr lang="en-US" err="1"/>
              <a:t>iSPARC</a:t>
            </a:r>
            <a:r>
              <a:rPr lang="en-US"/>
              <a:t> Technical Assistance Program</a:t>
            </a:r>
            <a:br>
              <a:rPr lang="en-US"/>
            </a:br>
            <a:br>
              <a:rPr lang="en-US"/>
            </a:br>
            <a:r>
              <a:rPr lang="en-US">
                <a:hlinkClick r:id="rId2">
                  <a:extLst>
                    <a:ext uri="{A12FA001-AC4F-418D-AE19-62706E023703}">
                      <ahyp:hlinkClr xmlns:ahyp="http://schemas.microsoft.com/office/drawing/2018/hyperlinkcolor" val="tx"/>
                    </a:ext>
                  </a:extLst>
                </a:hlinkClick>
              </a:rPr>
              <a:t>www.umassmed.edu/sparc/sparc-ta/</a:t>
            </a:r>
            <a:br>
              <a:rPr lang="en-US"/>
            </a:br>
            <a:endParaRPr lang="en-US"/>
          </a:p>
        </p:txBody>
      </p:sp>
      <p:pic>
        <p:nvPicPr>
          <p:cNvPr id="12" name="Picture 11" descr="QR code that takes to you the iSPARC TA webpage&#10;&#10;https://www.umassmed.edu/sparc/sparc-ta/">
            <a:extLst>
              <a:ext uri="{FF2B5EF4-FFF2-40B4-BE49-F238E27FC236}">
                <a16:creationId xmlns:a16="http://schemas.microsoft.com/office/drawing/2014/main" id="{55E4167A-5342-591B-2218-5D8EE2F9BEBD}"/>
              </a:ext>
            </a:extLst>
          </p:cNvPr>
          <p:cNvPicPr>
            <a:picLocks noChangeAspect="1"/>
          </p:cNvPicPr>
          <p:nvPr/>
        </p:nvPicPr>
        <p:blipFill>
          <a:blip r:embed="rId3"/>
          <a:stretch>
            <a:fillRect/>
          </a:stretch>
        </p:blipFill>
        <p:spPr>
          <a:xfrm>
            <a:off x="583722" y="4295956"/>
            <a:ext cx="2419770" cy="2419770"/>
          </a:xfrm>
          <a:prstGeom prst="rect">
            <a:avLst/>
          </a:prstGeom>
        </p:spPr>
      </p:pic>
      <p:pic>
        <p:nvPicPr>
          <p:cNvPr id="10" name="Picture 9" descr="screenshot of the iSPARC website top banner which shows the UMass Chan logo, the iSPARC logo and navigation bar: About, Community Engagement, Areas of Research, Publications and Products, Our New and TA Program">
            <a:extLst>
              <a:ext uri="{FF2B5EF4-FFF2-40B4-BE49-F238E27FC236}">
                <a16:creationId xmlns:a16="http://schemas.microsoft.com/office/drawing/2014/main" id="{8C5F3E34-EFF1-917F-BC6E-74DD84351D4D}"/>
              </a:ext>
            </a:extLst>
          </p:cNvPr>
          <p:cNvPicPr>
            <a:picLocks noChangeAspect="1"/>
          </p:cNvPicPr>
          <p:nvPr/>
        </p:nvPicPr>
        <p:blipFill>
          <a:blip r:embed="rId4"/>
          <a:stretch>
            <a:fillRect/>
          </a:stretch>
        </p:blipFill>
        <p:spPr>
          <a:xfrm>
            <a:off x="3648970" y="1"/>
            <a:ext cx="8543030" cy="1259537"/>
          </a:xfrm>
          <a:prstGeom prst="rect">
            <a:avLst/>
          </a:prstGeom>
        </p:spPr>
      </p:pic>
      <p:pic>
        <p:nvPicPr>
          <p:cNvPr id="7" name="Picture 6" descr="screenshot of TA webpage subheading:&#10;&#10;Technical Assistance and Consultation Program&#10;This iSPARC program is responsible for providing basic and intensive technical assistance (TA) services to the Massachusetts Department of Mental Health (DMH) and its contracted providers. See our resources and technical assistance request form below.">
            <a:extLst>
              <a:ext uri="{FF2B5EF4-FFF2-40B4-BE49-F238E27FC236}">
                <a16:creationId xmlns:a16="http://schemas.microsoft.com/office/drawing/2014/main" id="{66952904-D4F7-8CB1-91C9-2A57ECDAC9F0}"/>
              </a:ext>
            </a:extLst>
          </p:cNvPr>
          <p:cNvPicPr>
            <a:picLocks noChangeAspect="1"/>
          </p:cNvPicPr>
          <p:nvPr/>
        </p:nvPicPr>
        <p:blipFill>
          <a:blip r:embed="rId5"/>
          <a:stretch>
            <a:fillRect/>
          </a:stretch>
        </p:blipFill>
        <p:spPr>
          <a:xfrm>
            <a:off x="3659166" y="1259537"/>
            <a:ext cx="8532834" cy="692144"/>
          </a:xfrm>
          <a:prstGeom prst="rect">
            <a:avLst/>
          </a:prstGeom>
        </p:spPr>
      </p:pic>
      <p:pic>
        <p:nvPicPr>
          <p:cNvPr id="4" name="Picture 3" descr="screenshot of TA webpage TA Request Form">
            <a:extLst>
              <a:ext uri="{FF2B5EF4-FFF2-40B4-BE49-F238E27FC236}">
                <a16:creationId xmlns:a16="http://schemas.microsoft.com/office/drawing/2014/main" id="{021DD34D-9B0D-044D-4190-B89621210292}"/>
              </a:ext>
            </a:extLst>
          </p:cNvPr>
          <p:cNvPicPr>
            <a:picLocks noChangeAspect="1"/>
          </p:cNvPicPr>
          <p:nvPr/>
        </p:nvPicPr>
        <p:blipFill>
          <a:blip r:embed="rId6"/>
          <a:stretch>
            <a:fillRect/>
          </a:stretch>
        </p:blipFill>
        <p:spPr>
          <a:xfrm>
            <a:off x="3659166" y="1951682"/>
            <a:ext cx="8532834" cy="4906319"/>
          </a:xfrm>
          <a:prstGeom prst="rect">
            <a:avLst/>
          </a:prstGeom>
        </p:spPr>
      </p:pic>
    </p:spTree>
    <p:extLst>
      <p:ext uri="{BB962C8B-B14F-4D97-AF65-F5344CB8AC3E}">
        <p14:creationId xmlns:p14="http://schemas.microsoft.com/office/powerpoint/2010/main" val="2992512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C20A4-AE87-5D7A-213B-DD8E8E4B444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720D64C-6F5F-939A-9656-2050C664F8A7}"/>
              </a:ext>
            </a:extLst>
          </p:cNvPr>
          <p:cNvSpPr>
            <a:spLocks noGrp="1"/>
          </p:cNvSpPr>
          <p:nvPr>
            <p:ph type="title"/>
          </p:nvPr>
        </p:nvSpPr>
        <p:spPr>
          <a:xfrm>
            <a:off x="406400" y="1803400"/>
            <a:ext cx="9296400" cy="2075413"/>
          </a:xfrm>
        </p:spPr>
        <p:txBody>
          <a:bodyPr vert="horz" lIns="0" tIns="0" rIns="0" bIns="0" rtlCol="0" anchor="b" anchorCtr="0">
            <a:noAutofit/>
          </a:bodyPr>
          <a:lstStyle/>
          <a:p>
            <a:r>
              <a:rPr lang="en-US"/>
              <a:t>Thank you for attending!</a:t>
            </a:r>
          </a:p>
        </p:txBody>
      </p:sp>
    </p:spTree>
    <p:extLst>
      <p:ext uri="{BB962C8B-B14F-4D97-AF65-F5344CB8AC3E}">
        <p14:creationId xmlns:p14="http://schemas.microsoft.com/office/powerpoint/2010/main" val="41971970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0cxCUTrzp..khx_FJMRB_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GB PPT Template April 2025">
  <a:themeElements>
    <a:clrScheme name="Custom 9">
      <a:dk1>
        <a:srgbClr val="000000"/>
      </a:dk1>
      <a:lt1>
        <a:srgbClr val="FFFFFF"/>
      </a:lt1>
      <a:dk2>
        <a:srgbClr val="B0E3E2"/>
      </a:dk2>
      <a:lt2>
        <a:srgbClr val="ABB0AD"/>
      </a:lt2>
      <a:accent1>
        <a:srgbClr val="01828E"/>
      </a:accent1>
      <a:accent2>
        <a:srgbClr val="003A96"/>
      </a:accent2>
      <a:accent3>
        <a:srgbClr val="55B9D3"/>
      </a:accent3>
      <a:accent4>
        <a:srgbClr val="FFC83A"/>
      </a:accent4>
      <a:accent5>
        <a:srgbClr val="DF6D51"/>
      </a:accent5>
      <a:accent6>
        <a:srgbClr val="83D37F"/>
      </a:accent6>
      <a:hlink>
        <a:srgbClr val="204190"/>
      </a:hlink>
      <a:folHlink>
        <a:srgbClr val="8345BA"/>
      </a:folHlink>
    </a:clrScheme>
    <a:fontScheme name="MGB2">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7-06-MGB-PPT-Template  -  Repaired" id="{E8B860EA-91AE-4508-BC6F-F2A4834F86D7}" vid="{11670CF9-8852-420D-9B70-DB9B3D81C39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362</Words>
  <Application>Microsoft Office PowerPoint</Application>
  <PresentationFormat>Widescreen</PresentationFormat>
  <Paragraphs>42</Paragraphs>
  <Slides>9</Slides>
  <Notes>1</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9</vt:i4>
      </vt:variant>
    </vt:vector>
  </HeadingPairs>
  <TitlesOfParts>
    <vt:vector size="19" baseType="lpstr">
      <vt:lpstr>Aptos</vt:lpstr>
      <vt:lpstr>Arial</vt:lpstr>
      <vt:lpstr>Calibri</vt:lpstr>
      <vt:lpstr>Courier New</vt:lpstr>
      <vt:lpstr>Georgia</vt:lpstr>
      <vt:lpstr>System Font Regular</vt:lpstr>
      <vt:lpstr>Wingdings</vt:lpstr>
      <vt:lpstr>4_Office Theme</vt:lpstr>
      <vt:lpstr>MGB PPT Template April 2025</vt:lpstr>
      <vt:lpstr>think-cell Slide</vt:lpstr>
      <vt:lpstr>Building Solutions and Breaking Barriers: Advancing Behavioral Health Through Community Collaborations</vt:lpstr>
      <vt:lpstr>Agenda</vt:lpstr>
      <vt:lpstr>Agenda cont.’d</vt:lpstr>
      <vt:lpstr>Continuing Education Units (CEUs)</vt:lpstr>
      <vt:lpstr>Continuing Education Units (CEUs)</vt:lpstr>
      <vt:lpstr>Continuing Medical Education (CME)</vt:lpstr>
      <vt:lpstr>Evaluation instructions </vt:lpstr>
      <vt:lpstr>iSPARC Technical Assistance Program  www.umassmed.edu/sparc/sparc-ta/ </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Ellison, Marsha</dc:creator>
  <cp:lastModifiedBy>Tasca, Robin</cp:lastModifiedBy>
  <cp:revision>51</cp:revision>
  <dcterms:created xsi:type="dcterms:W3CDTF">2026-04-10T21:20:25Z</dcterms:created>
  <dcterms:modified xsi:type="dcterms:W3CDTF">2026-05-06T17:27:45Z</dcterms:modified>
</cp:coreProperties>
</file>