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tags/tag15.xml" ContentType="application/vnd.openxmlformats-officedocument.presentationml.tags+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5.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theme/theme7.xml" ContentType="application/vnd.openxmlformats-officedocument.them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heme/theme8.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37.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8.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2" r:id="rId2"/>
    <p:sldMasterId id="2147483694" r:id="rId3"/>
    <p:sldMasterId id="2147483702" r:id="rId4"/>
    <p:sldMasterId id="2147483708" r:id="rId5"/>
    <p:sldMasterId id="2147483775" r:id="rId6"/>
    <p:sldMasterId id="2147483788" r:id="rId7"/>
  </p:sldMasterIdLst>
  <p:notesMasterIdLst>
    <p:notesMasterId r:id="rId69"/>
  </p:notesMasterIdLst>
  <p:sldIdLst>
    <p:sldId id="2145707775" r:id="rId8"/>
    <p:sldId id="454" r:id="rId9"/>
    <p:sldId id="469" r:id="rId10"/>
    <p:sldId id="470" r:id="rId11"/>
    <p:sldId id="458" r:id="rId12"/>
    <p:sldId id="459" r:id="rId13"/>
    <p:sldId id="460" r:id="rId14"/>
    <p:sldId id="406" r:id="rId15"/>
    <p:sldId id="461" r:id="rId16"/>
    <p:sldId id="280" r:id="rId17"/>
    <p:sldId id="282" r:id="rId18"/>
    <p:sldId id="281" r:id="rId19"/>
    <p:sldId id="268" r:id="rId20"/>
    <p:sldId id="279" r:id="rId21"/>
    <p:sldId id="274" r:id="rId22"/>
    <p:sldId id="275" r:id="rId23"/>
    <p:sldId id="259" r:id="rId24"/>
    <p:sldId id="276" r:id="rId25"/>
    <p:sldId id="277" r:id="rId26"/>
    <p:sldId id="278" r:id="rId27"/>
    <p:sldId id="263" r:id="rId28"/>
    <p:sldId id="256" r:id="rId29"/>
    <p:sldId id="264" r:id="rId30"/>
    <p:sldId id="265" r:id="rId31"/>
    <p:sldId id="258" r:id="rId32"/>
    <p:sldId id="2145707761" r:id="rId33"/>
    <p:sldId id="283" r:id="rId34"/>
    <p:sldId id="260" r:id="rId35"/>
    <p:sldId id="266" r:id="rId36"/>
    <p:sldId id="284" r:id="rId37"/>
    <p:sldId id="2145707762" r:id="rId38"/>
    <p:sldId id="267" r:id="rId39"/>
    <p:sldId id="257" r:id="rId40"/>
    <p:sldId id="2145707709" r:id="rId41"/>
    <p:sldId id="2145707745" r:id="rId42"/>
    <p:sldId id="2145707735" r:id="rId43"/>
    <p:sldId id="2145707726" r:id="rId44"/>
    <p:sldId id="2145707749" r:id="rId45"/>
    <p:sldId id="2145707750" r:id="rId46"/>
    <p:sldId id="2145707751" r:id="rId47"/>
    <p:sldId id="2145707752" r:id="rId48"/>
    <p:sldId id="2145707753" r:id="rId49"/>
    <p:sldId id="2145707754" r:id="rId50"/>
    <p:sldId id="2145707755" r:id="rId51"/>
    <p:sldId id="2145707756" r:id="rId52"/>
    <p:sldId id="2145707757" r:id="rId53"/>
    <p:sldId id="2145707758" r:id="rId54"/>
    <p:sldId id="261" r:id="rId55"/>
    <p:sldId id="262" r:id="rId56"/>
    <p:sldId id="2145707759" r:id="rId57"/>
    <p:sldId id="269" r:id="rId58"/>
    <p:sldId id="270" r:id="rId59"/>
    <p:sldId id="271" r:id="rId60"/>
    <p:sldId id="272" r:id="rId61"/>
    <p:sldId id="273" r:id="rId62"/>
    <p:sldId id="2145707760" r:id="rId63"/>
    <p:sldId id="462" r:id="rId64"/>
    <p:sldId id="463" r:id="rId65"/>
    <p:sldId id="2145707781" r:id="rId66"/>
    <p:sldId id="465" r:id="rId67"/>
    <p:sldId id="464"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1" autoAdjust="0"/>
    <p:restoredTop sz="94673" autoAdjust="0"/>
  </p:normalViewPr>
  <p:slideViewPr>
    <p:cSldViewPr snapToGrid="0">
      <p:cViewPr varScale="1">
        <p:scale>
          <a:sx n="105" d="100"/>
          <a:sy n="105" d="100"/>
        </p:scale>
        <p:origin x="798" y="96"/>
      </p:cViewPr>
      <p:guideLst/>
    </p:cSldViewPr>
  </p:slideViewPr>
  <p:outlineViewPr>
    <p:cViewPr>
      <p:scale>
        <a:sx n="33" d="100"/>
        <a:sy n="33" d="100"/>
      </p:scale>
      <p:origin x="0" y="-15924"/>
    </p:cViewPr>
  </p:outlineViewPr>
  <p:notesTextViewPr>
    <p:cViewPr>
      <p:scale>
        <a:sx n="1" d="1"/>
        <a:sy n="1" d="1"/>
      </p:scale>
      <p:origin x="0" y="0"/>
    </p:cViewPr>
  </p:notesTextViewPr>
  <p:sorterViewPr>
    <p:cViewPr>
      <p:scale>
        <a:sx n="100" d="100"/>
        <a:sy n="100" d="100"/>
      </p:scale>
      <p:origin x="0" y="-1335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5" Type="http://schemas.openxmlformats.org/officeDocument/2006/relationships/slideMaster" Target="slideMasters/slideMaster5.xml"/><Relationship Id="rId61" Type="http://schemas.openxmlformats.org/officeDocument/2006/relationships/slide" Target="slides/slide54.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notesMaster" Target="notesMasters/notesMaster1.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 Type="http://schemas.openxmlformats.org/officeDocument/2006/relationships/slideMaster" Target="slideMasters/slideMaster7.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7.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9504374453193351E-2"/>
          <c:y val="5.706000291630213E-2"/>
          <c:w val="0.79279680664916885"/>
          <c:h val="0.66916699149510794"/>
        </c:manualLayout>
      </c:layout>
      <c:lineChart>
        <c:grouping val="standard"/>
        <c:varyColors val="0"/>
        <c:ser>
          <c:idx val="0"/>
          <c:order val="0"/>
          <c:tx>
            <c:v>All Broset Scores of 3+</c:v>
          </c:tx>
          <c:spPr>
            <a:ln w="28575" cap="rnd">
              <a:solidFill>
                <a:schemeClr val="bg1">
                  <a:lumMod val="50000"/>
                </a:schemeClr>
              </a:solidFill>
              <a:round/>
            </a:ln>
            <a:effectLst/>
          </c:spPr>
          <c:marker>
            <c:symbol val="none"/>
          </c:marker>
          <c:cat>
            <c:strRef>
              <c:f>'Broset Charts'!$G$4:$G$11</c:f>
              <c:strCache>
                <c:ptCount val="8"/>
                <c:pt idx="0">
                  <c:v>December</c:v>
                </c:pt>
                <c:pt idx="1">
                  <c:v>January</c:v>
                </c:pt>
                <c:pt idx="2">
                  <c:v>February</c:v>
                </c:pt>
                <c:pt idx="3">
                  <c:v>March</c:v>
                </c:pt>
                <c:pt idx="4">
                  <c:v>April</c:v>
                </c:pt>
                <c:pt idx="5">
                  <c:v>May</c:v>
                </c:pt>
                <c:pt idx="6">
                  <c:v>June</c:v>
                </c:pt>
                <c:pt idx="7">
                  <c:v>July</c:v>
                </c:pt>
              </c:strCache>
            </c:strRef>
          </c:cat>
          <c:val>
            <c:numRef>
              <c:f>'Broset Charts'!$I$4:$I$11</c:f>
              <c:numCache>
                <c:formatCode>General</c:formatCode>
                <c:ptCount val="8"/>
                <c:pt idx="0">
                  <c:v>76</c:v>
                </c:pt>
                <c:pt idx="1">
                  <c:v>93</c:v>
                </c:pt>
                <c:pt idx="2">
                  <c:v>120</c:v>
                </c:pt>
                <c:pt idx="3">
                  <c:v>48</c:v>
                </c:pt>
                <c:pt idx="4">
                  <c:v>26</c:v>
                </c:pt>
                <c:pt idx="5">
                  <c:v>24</c:v>
                </c:pt>
                <c:pt idx="6">
                  <c:v>10</c:v>
                </c:pt>
                <c:pt idx="7">
                  <c:v>42</c:v>
                </c:pt>
              </c:numCache>
            </c:numRef>
          </c:val>
          <c:smooth val="0"/>
          <c:extLst>
            <c:ext xmlns:c16="http://schemas.microsoft.com/office/drawing/2014/chart" uri="{C3380CC4-5D6E-409C-BE32-E72D297353CC}">
              <c16:uniqueId val="{00000000-AF53-43BA-A3F7-6E466374CD06}"/>
            </c:ext>
          </c:extLst>
        </c:ser>
        <c:ser>
          <c:idx val="2"/>
          <c:order val="1"/>
          <c:tx>
            <c:strRef>
              <c:f>'Broset Charts'!$K$3</c:f>
              <c:strCache>
                <c:ptCount val="1"/>
                <c:pt idx="0">
                  <c:v>Sum of Max Broset 3+</c:v>
                </c:pt>
              </c:strCache>
              <c:extLst xmlns:c15="http://schemas.microsoft.com/office/drawing/2012/chart"/>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cat>
            <c:strRef>
              <c:f>'Broset Charts'!$G$4:$G$11</c:f>
              <c:strCache>
                <c:ptCount val="8"/>
                <c:pt idx="0">
                  <c:v>December</c:v>
                </c:pt>
                <c:pt idx="1">
                  <c:v>January</c:v>
                </c:pt>
                <c:pt idx="2">
                  <c:v>February</c:v>
                </c:pt>
                <c:pt idx="3">
                  <c:v>March</c:v>
                </c:pt>
                <c:pt idx="4">
                  <c:v>April</c:v>
                </c:pt>
                <c:pt idx="5">
                  <c:v>May</c:v>
                </c:pt>
                <c:pt idx="6">
                  <c:v>June</c:v>
                </c:pt>
                <c:pt idx="7">
                  <c:v>July</c:v>
                </c:pt>
              </c:strCache>
              <c:extLst xmlns:c15="http://schemas.microsoft.com/office/drawing/2012/chart"/>
            </c:strRef>
          </c:cat>
          <c:val>
            <c:numRef>
              <c:f>'Broset Charts'!$K$4:$K$11</c:f>
              <c:numCache>
                <c:formatCode>General</c:formatCode>
                <c:ptCount val="8"/>
                <c:pt idx="0">
                  <c:v>12</c:v>
                </c:pt>
                <c:pt idx="1">
                  <c:v>17</c:v>
                </c:pt>
                <c:pt idx="2">
                  <c:v>15</c:v>
                </c:pt>
                <c:pt idx="3">
                  <c:v>10</c:v>
                </c:pt>
                <c:pt idx="4">
                  <c:v>9</c:v>
                </c:pt>
                <c:pt idx="5">
                  <c:v>9</c:v>
                </c:pt>
                <c:pt idx="6">
                  <c:v>7</c:v>
                </c:pt>
                <c:pt idx="7">
                  <c:v>11</c:v>
                </c:pt>
              </c:numCache>
              <c:extLst xmlns:c15="http://schemas.microsoft.com/office/drawing/2012/chart"/>
            </c:numRef>
          </c:val>
          <c:smooth val="0"/>
          <c:extLst xmlns:c15="http://schemas.microsoft.com/office/drawing/2012/chart">
            <c:ext xmlns:c16="http://schemas.microsoft.com/office/drawing/2014/chart" uri="{C3380CC4-5D6E-409C-BE32-E72D297353CC}">
              <c16:uniqueId val="{00000002-AF53-43BA-A3F7-6E466374CD06}"/>
            </c:ext>
          </c:extLst>
        </c:ser>
        <c:dLbls>
          <c:showLegendKey val="0"/>
          <c:showVal val="0"/>
          <c:showCatName val="0"/>
          <c:showSerName val="0"/>
          <c:showPercent val="0"/>
          <c:showBubbleSize val="0"/>
        </c:dLbls>
        <c:smooth val="0"/>
        <c:axId val="980560655"/>
        <c:axId val="980561135"/>
        <c:extLst>
          <c:ext xmlns:c15="http://schemas.microsoft.com/office/drawing/2012/chart" uri="{02D57815-91ED-43cb-92C2-25804820EDAC}">
            <c15:filteredLineSeries>
              <c15:ser>
                <c:idx val="3"/>
                <c:order val="2"/>
                <c:tx>
                  <c:strRef>
                    <c:extLst>
                      <c:ext uri="{02D57815-91ED-43cb-92C2-25804820EDAC}">
                        <c15:formulaRef>
                          <c15:sqref>'Broset Charts'!$L$3</c15:sqref>
                        </c15:formulaRef>
                      </c:ext>
                    </c:extLst>
                    <c:strCache>
                      <c:ptCount val="1"/>
                      <c:pt idx="0">
                        <c:v>Sum of % Max Broset 3+ </c:v>
                      </c:pt>
                    </c:strCache>
                  </c:strRef>
                </c:tx>
                <c:spPr>
                  <a:ln w="28575" cap="rnd">
                    <a:solidFill>
                      <a:schemeClr val="accent2">
                        <a:lumMod val="60000"/>
                      </a:schemeClr>
                    </a:solidFill>
                    <a:round/>
                  </a:ln>
                  <a:effectLst/>
                </c:spPr>
                <c:marker>
                  <c:symbol val="circle"/>
                  <c:size val="5"/>
                  <c:spPr>
                    <a:solidFill>
                      <a:schemeClr val="accent2">
                        <a:lumMod val="60000"/>
                      </a:schemeClr>
                    </a:solidFill>
                    <a:ln w="9525">
                      <a:solidFill>
                        <a:schemeClr val="accent2">
                          <a:lumMod val="60000"/>
                        </a:schemeClr>
                      </a:solidFill>
                    </a:ln>
                    <a:effectLst/>
                  </c:spPr>
                </c:marker>
                <c:cat>
                  <c:strRef>
                    <c:extLst>
                      <c:ext uri="{02D57815-91ED-43cb-92C2-25804820EDAC}">
                        <c15:formulaRef>
                          <c15:sqref>'Broset Charts'!$G$4:$G$11</c15:sqref>
                        </c15:formulaRef>
                      </c:ext>
                    </c:extLst>
                    <c:strCache>
                      <c:ptCount val="8"/>
                      <c:pt idx="0">
                        <c:v>December</c:v>
                      </c:pt>
                      <c:pt idx="1">
                        <c:v>January</c:v>
                      </c:pt>
                      <c:pt idx="2">
                        <c:v>February</c:v>
                      </c:pt>
                      <c:pt idx="3">
                        <c:v>March</c:v>
                      </c:pt>
                      <c:pt idx="4">
                        <c:v>April</c:v>
                      </c:pt>
                      <c:pt idx="5">
                        <c:v>May</c:v>
                      </c:pt>
                      <c:pt idx="6">
                        <c:v>June</c:v>
                      </c:pt>
                      <c:pt idx="7">
                        <c:v>July</c:v>
                      </c:pt>
                    </c:strCache>
                  </c:strRef>
                </c:cat>
                <c:val>
                  <c:numRef>
                    <c:extLst>
                      <c:ext uri="{02D57815-91ED-43cb-92C2-25804820EDAC}">
                        <c15:formulaRef>
                          <c15:sqref>'Broset Charts'!$L$4:$L$11</c15:sqref>
                        </c15:formulaRef>
                      </c:ext>
                    </c:extLst>
                    <c:numCache>
                      <c:formatCode>0%</c:formatCode>
                      <c:ptCount val="8"/>
                      <c:pt idx="0">
                        <c:v>0.46153846153846156</c:v>
                      </c:pt>
                      <c:pt idx="1">
                        <c:v>0.6071428571428571</c:v>
                      </c:pt>
                      <c:pt idx="2">
                        <c:v>0.42857142857142855</c:v>
                      </c:pt>
                      <c:pt idx="3">
                        <c:v>0.47619047619047616</c:v>
                      </c:pt>
                      <c:pt idx="4">
                        <c:v>0.34615384615384615</c:v>
                      </c:pt>
                      <c:pt idx="5">
                        <c:v>0.34615384615384615</c:v>
                      </c:pt>
                      <c:pt idx="6">
                        <c:v>0.29166666666666669</c:v>
                      </c:pt>
                      <c:pt idx="7">
                        <c:v>0.45833333333333331</c:v>
                      </c:pt>
                    </c:numCache>
                  </c:numRef>
                </c:val>
                <c:smooth val="0"/>
                <c:extLst>
                  <c:ext xmlns:c16="http://schemas.microsoft.com/office/drawing/2014/chart" uri="{C3380CC4-5D6E-409C-BE32-E72D297353CC}">
                    <c16:uniqueId val="{00000003-AF53-43BA-A3F7-6E466374CD06}"/>
                  </c:ext>
                </c:extLst>
              </c15:ser>
            </c15:filteredLineSeries>
          </c:ext>
        </c:extLst>
      </c:lineChart>
      <c:catAx>
        <c:axId val="9805606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980561135"/>
        <c:crosses val="autoZero"/>
        <c:auto val="1"/>
        <c:lblAlgn val="ctr"/>
        <c:lblOffset val="100"/>
        <c:noMultiLvlLbl val="0"/>
      </c:catAx>
      <c:valAx>
        <c:axId val="980561135"/>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980560655"/>
        <c:crosses val="autoZero"/>
        <c:crossBetween val="between"/>
      </c:valAx>
      <c:spPr>
        <a:noFill/>
        <a:ln>
          <a:noFill/>
        </a:ln>
        <a:effectLst/>
      </c:spPr>
    </c:plotArea>
    <c:legend>
      <c:legendPos val="b"/>
      <c:layout>
        <c:manualLayout>
          <c:xMode val="edge"/>
          <c:yMode val="edge"/>
          <c:x val="2.0641196952287645E-2"/>
          <c:y val="0.86484774453870905"/>
          <c:w val="0.92652332964369077"/>
          <c:h val="0.10911717047533505"/>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2400"/>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6469816272965873E-2"/>
          <c:y val="5.0925925925925923E-2"/>
          <c:w val="0.90297462817147855"/>
          <c:h val="0.70030523667740618"/>
        </c:manualLayout>
      </c:layout>
      <c:barChart>
        <c:barDir val="col"/>
        <c:grouping val="stacked"/>
        <c:varyColors val="0"/>
        <c:ser>
          <c:idx val="0"/>
          <c:order val="0"/>
          <c:tx>
            <c:strRef>
              <c:f>Sheet3!$G$3</c:f>
              <c:strCache>
                <c:ptCount val="1"/>
                <c:pt idx="0">
                  <c:v>Aggression</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Sheet3!$F$4:$F$12</c:f>
              <c:strCache>
                <c:ptCount val="9"/>
                <c:pt idx="0">
                  <c:v>October</c:v>
                </c:pt>
                <c:pt idx="1">
                  <c:v>November</c:v>
                </c:pt>
                <c:pt idx="2">
                  <c:v>December</c:v>
                </c:pt>
                <c:pt idx="3">
                  <c:v>January</c:v>
                </c:pt>
                <c:pt idx="4">
                  <c:v>February</c:v>
                </c:pt>
                <c:pt idx="5">
                  <c:v>March</c:v>
                </c:pt>
                <c:pt idx="6">
                  <c:v>April</c:v>
                </c:pt>
                <c:pt idx="7">
                  <c:v>May</c:v>
                </c:pt>
                <c:pt idx="8">
                  <c:v>June</c:v>
                </c:pt>
              </c:strCache>
            </c:strRef>
          </c:cat>
          <c:val>
            <c:numRef>
              <c:f>Sheet3!$G$4:$G$12</c:f>
              <c:numCache>
                <c:formatCode>General</c:formatCode>
                <c:ptCount val="9"/>
                <c:pt idx="0">
                  <c:v>3</c:v>
                </c:pt>
                <c:pt idx="1">
                  <c:v>8</c:v>
                </c:pt>
                <c:pt idx="2">
                  <c:v>8</c:v>
                </c:pt>
                <c:pt idx="3">
                  <c:v>4</c:v>
                </c:pt>
                <c:pt idx="4">
                  <c:v>11</c:v>
                </c:pt>
                <c:pt idx="5">
                  <c:v>13</c:v>
                </c:pt>
                <c:pt idx="6">
                  <c:v>7</c:v>
                </c:pt>
                <c:pt idx="7">
                  <c:v>12</c:v>
                </c:pt>
                <c:pt idx="8">
                  <c:v>5</c:v>
                </c:pt>
              </c:numCache>
            </c:numRef>
          </c:val>
          <c:extLst>
            <c:ext xmlns:c16="http://schemas.microsoft.com/office/drawing/2014/chart" uri="{C3380CC4-5D6E-409C-BE32-E72D297353CC}">
              <c16:uniqueId val="{00000000-5937-47CB-B4B3-681585E25BC6}"/>
            </c:ext>
          </c:extLst>
        </c:ser>
        <c:ser>
          <c:idx val="1"/>
          <c:order val="1"/>
          <c:tx>
            <c:strRef>
              <c:f>Sheet3!$H$3</c:f>
              <c:strCache>
                <c:ptCount val="1"/>
                <c:pt idx="0">
                  <c:v>Assault</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2"/>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Sheet3!$F$4:$F$12</c:f>
              <c:strCache>
                <c:ptCount val="9"/>
                <c:pt idx="0">
                  <c:v>October</c:v>
                </c:pt>
                <c:pt idx="1">
                  <c:v>November</c:v>
                </c:pt>
                <c:pt idx="2">
                  <c:v>December</c:v>
                </c:pt>
                <c:pt idx="3">
                  <c:v>January</c:v>
                </c:pt>
                <c:pt idx="4">
                  <c:v>February</c:v>
                </c:pt>
                <c:pt idx="5">
                  <c:v>March</c:v>
                </c:pt>
                <c:pt idx="6">
                  <c:v>April</c:v>
                </c:pt>
                <c:pt idx="7">
                  <c:v>May</c:v>
                </c:pt>
                <c:pt idx="8">
                  <c:v>June</c:v>
                </c:pt>
              </c:strCache>
            </c:strRef>
          </c:cat>
          <c:val>
            <c:numRef>
              <c:f>Sheet3!$H$4:$H$12</c:f>
              <c:numCache>
                <c:formatCode>General</c:formatCode>
                <c:ptCount val="9"/>
                <c:pt idx="0">
                  <c:v>7</c:v>
                </c:pt>
                <c:pt idx="1">
                  <c:v>5</c:v>
                </c:pt>
                <c:pt idx="2">
                  <c:v>7</c:v>
                </c:pt>
                <c:pt idx="3">
                  <c:v>3</c:v>
                </c:pt>
                <c:pt idx="4">
                  <c:v>4</c:v>
                </c:pt>
                <c:pt idx="5">
                  <c:v>12</c:v>
                </c:pt>
                <c:pt idx="6">
                  <c:v>4</c:v>
                </c:pt>
                <c:pt idx="7">
                  <c:v>6</c:v>
                </c:pt>
                <c:pt idx="8">
                  <c:v>5</c:v>
                </c:pt>
              </c:numCache>
            </c:numRef>
          </c:val>
          <c:extLst>
            <c:ext xmlns:c16="http://schemas.microsoft.com/office/drawing/2014/chart" uri="{C3380CC4-5D6E-409C-BE32-E72D297353CC}">
              <c16:uniqueId val="{00000001-5937-47CB-B4B3-681585E25BC6}"/>
            </c:ext>
          </c:extLst>
        </c:ser>
        <c:dLbls>
          <c:dLblPos val="ctr"/>
          <c:showLegendKey val="0"/>
          <c:showVal val="1"/>
          <c:showCatName val="0"/>
          <c:showSerName val="0"/>
          <c:showPercent val="0"/>
          <c:showBubbleSize val="0"/>
        </c:dLbls>
        <c:gapWidth val="150"/>
        <c:overlap val="100"/>
        <c:axId val="1507599151"/>
        <c:axId val="1507589551"/>
      </c:barChart>
      <c:catAx>
        <c:axId val="1507599151"/>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2"/>
                </a:solidFill>
                <a:latin typeface="+mn-lt"/>
                <a:ea typeface="+mn-ea"/>
                <a:cs typeface="+mn-cs"/>
              </a:defRPr>
            </a:pPr>
            <a:endParaRPr lang="en-US"/>
          </a:p>
        </c:txPr>
        <c:crossAx val="1507589551"/>
        <c:crosses val="autoZero"/>
        <c:auto val="1"/>
        <c:lblAlgn val="ctr"/>
        <c:lblOffset val="100"/>
        <c:noMultiLvlLbl val="0"/>
      </c:catAx>
      <c:valAx>
        <c:axId val="1507589551"/>
        <c:scaling>
          <c:orientation val="minMax"/>
          <c:max val="25"/>
          <c:min val="0"/>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2"/>
                </a:solidFill>
                <a:latin typeface="+mn-lt"/>
                <a:ea typeface="+mn-ea"/>
                <a:cs typeface="+mn-cs"/>
              </a:defRPr>
            </a:pPr>
            <a:endParaRPr lang="en-US"/>
          </a:p>
        </c:txPr>
        <c:crossAx val="1507599151"/>
        <c:crosses val="autoZero"/>
        <c:crossBetween val="between"/>
      </c:valAx>
      <c:spPr>
        <a:noFill/>
        <a:ln>
          <a:noFill/>
        </a:ln>
        <a:effectLst/>
      </c:spPr>
    </c:plotArea>
    <c:plotVisOnly val="1"/>
    <c:dispBlanksAs val="gap"/>
    <c:showDLblsOverMax val="0"/>
  </c:chart>
  <c:spPr>
    <a:noFill/>
    <a:ln>
      <a:noFill/>
    </a:ln>
    <a:effectLst/>
  </c:spPr>
  <c:txPr>
    <a:bodyPr/>
    <a:lstStyle/>
    <a:p>
      <a:pPr>
        <a:defRPr sz="1800"/>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9504374453193351E-2"/>
          <c:y val="5.706000291630213E-2"/>
          <c:w val="0.86848494589769731"/>
          <c:h val="0.68508586808887884"/>
        </c:manualLayout>
      </c:layout>
      <c:lineChart>
        <c:grouping val="standard"/>
        <c:varyColors val="0"/>
        <c:ser>
          <c:idx val="0"/>
          <c:order val="0"/>
          <c:tx>
            <c:v>All Broset Scores of 3+</c:v>
          </c:tx>
          <c:spPr>
            <a:ln w="28575" cap="rnd">
              <a:solidFill>
                <a:schemeClr val="bg1">
                  <a:lumMod val="50000"/>
                </a:schemeClr>
              </a:solidFill>
              <a:round/>
            </a:ln>
            <a:effectLst/>
          </c:spPr>
          <c:marker>
            <c:symbol val="none"/>
          </c:marker>
          <c:cat>
            <c:strRef>
              <c:f>'Broset Charts'!$G$58:$G$65</c:f>
              <c:strCache>
                <c:ptCount val="8"/>
                <c:pt idx="0">
                  <c:v>December</c:v>
                </c:pt>
                <c:pt idx="1">
                  <c:v>January</c:v>
                </c:pt>
                <c:pt idx="2">
                  <c:v>February</c:v>
                </c:pt>
                <c:pt idx="3">
                  <c:v>March</c:v>
                </c:pt>
                <c:pt idx="4">
                  <c:v>April</c:v>
                </c:pt>
                <c:pt idx="5">
                  <c:v>May</c:v>
                </c:pt>
                <c:pt idx="6">
                  <c:v>June</c:v>
                </c:pt>
                <c:pt idx="7">
                  <c:v>July</c:v>
                </c:pt>
              </c:strCache>
            </c:strRef>
          </c:cat>
          <c:val>
            <c:numRef>
              <c:f>'Broset Charts'!$I$58:$I$65</c:f>
              <c:numCache>
                <c:formatCode>General</c:formatCode>
                <c:ptCount val="8"/>
                <c:pt idx="0">
                  <c:v>2</c:v>
                </c:pt>
                <c:pt idx="1">
                  <c:v>8</c:v>
                </c:pt>
                <c:pt idx="2">
                  <c:v>17</c:v>
                </c:pt>
                <c:pt idx="3">
                  <c:v>15</c:v>
                </c:pt>
                <c:pt idx="4">
                  <c:v>5</c:v>
                </c:pt>
                <c:pt idx="5">
                  <c:v>0</c:v>
                </c:pt>
                <c:pt idx="6">
                  <c:v>1</c:v>
                </c:pt>
                <c:pt idx="7">
                  <c:v>2</c:v>
                </c:pt>
              </c:numCache>
            </c:numRef>
          </c:val>
          <c:smooth val="0"/>
          <c:extLst>
            <c:ext xmlns:c16="http://schemas.microsoft.com/office/drawing/2014/chart" uri="{C3380CC4-5D6E-409C-BE32-E72D297353CC}">
              <c16:uniqueId val="{00000000-0BDC-4608-9FAE-085F60065B91}"/>
            </c:ext>
          </c:extLst>
        </c:ser>
        <c:dLbls>
          <c:showLegendKey val="0"/>
          <c:showVal val="0"/>
          <c:showCatName val="0"/>
          <c:showSerName val="0"/>
          <c:showPercent val="0"/>
          <c:showBubbleSize val="0"/>
        </c:dLbls>
        <c:smooth val="0"/>
        <c:axId val="980560655"/>
        <c:axId val="980561135"/>
        <c:extLst>
          <c:ext xmlns:c15="http://schemas.microsoft.com/office/drawing/2012/chart" uri="{02D57815-91ED-43cb-92C2-25804820EDAC}">
            <c15:filteredLineSeries>
              <c15:ser>
                <c:idx val="2"/>
                <c:order val="1"/>
                <c:tx>
                  <c:strRef>
                    <c:extLst>
                      <c:ext uri="{02D57815-91ED-43cb-92C2-25804820EDAC}">
                        <c15:formulaRef>
                          <c15:sqref>'Broset Charts'!$K$57</c15:sqref>
                        </c15:formulaRef>
                      </c:ext>
                    </c:extLst>
                    <c:strCache>
                      <c:ptCount val="1"/>
                      <c:pt idx="0">
                        <c:v>Sum of Max Broset 3+</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cat>
                  <c:strRef>
                    <c:extLst>
                      <c:ext uri="{02D57815-91ED-43cb-92C2-25804820EDAC}">
                        <c15:formulaRef>
                          <c15:sqref>'Broset Charts'!$G$58:$G$65</c15:sqref>
                        </c15:formulaRef>
                      </c:ext>
                    </c:extLst>
                    <c:strCache>
                      <c:ptCount val="8"/>
                      <c:pt idx="0">
                        <c:v>December</c:v>
                      </c:pt>
                      <c:pt idx="1">
                        <c:v>January</c:v>
                      </c:pt>
                      <c:pt idx="2">
                        <c:v>February</c:v>
                      </c:pt>
                      <c:pt idx="3">
                        <c:v>March</c:v>
                      </c:pt>
                      <c:pt idx="4">
                        <c:v>April</c:v>
                      </c:pt>
                      <c:pt idx="5">
                        <c:v>May</c:v>
                      </c:pt>
                      <c:pt idx="6">
                        <c:v>June</c:v>
                      </c:pt>
                      <c:pt idx="7">
                        <c:v>July</c:v>
                      </c:pt>
                    </c:strCache>
                  </c:strRef>
                </c:cat>
                <c:val>
                  <c:numRef>
                    <c:extLst>
                      <c:ext uri="{02D57815-91ED-43cb-92C2-25804820EDAC}">
                        <c15:formulaRef>
                          <c15:sqref>'Broset Charts'!$K$58:$K$65</c15:sqref>
                        </c15:formulaRef>
                      </c:ext>
                    </c:extLst>
                    <c:numCache>
                      <c:formatCode>General</c:formatCode>
                      <c:ptCount val="8"/>
                      <c:pt idx="0">
                        <c:v>2</c:v>
                      </c:pt>
                      <c:pt idx="1">
                        <c:v>5</c:v>
                      </c:pt>
                      <c:pt idx="2">
                        <c:v>6</c:v>
                      </c:pt>
                      <c:pt idx="3">
                        <c:v>4</c:v>
                      </c:pt>
                      <c:pt idx="4">
                        <c:v>3</c:v>
                      </c:pt>
                      <c:pt idx="5">
                        <c:v>0</c:v>
                      </c:pt>
                      <c:pt idx="6">
                        <c:v>1</c:v>
                      </c:pt>
                      <c:pt idx="7">
                        <c:v>2</c:v>
                      </c:pt>
                    </c:numCache>
                  </c:numRef>
                </c:val>
                <c:smooth val="0"/>
                <c:extLst>
                  <c:ext xmlns:c16="http://schemas.microsoft.com/office/drawing/2014/chart" uri="{C3380CC4-5D6E-409C-BE32-E72D297353CC}">
                    <c16:uniqueId val="{00000002-0BDC-4608-9FAE-085F60065B91}"/>
                  </c:ext>
                </c:extLst>
              </c15:ser>
            </c15:filteredLineSeries>
            <c15:filteredLineSeries>
              <c15:ser>
                <c:idx val="3"/>
                <c:order val="2"/>
                <c:tx>
                  <c:strRef>
                    <c:extLst xmlns:c15="http://schemas.microsoft.com/office/drawing/2012/chart">
                      <c:ext xmlns:c15="http://schemas.microsoft.com/office/drawing/2012/chart" uri="{02D57815-91ED-43cb-92C2-25804820EDAC}">
                        <c15:formulaRef>
                          <c15:sqref>'Broset Charts'!$L$57</c15:sqref>
                        </c15:formulaRef>
                      </c:ext>
                    </c:extLst>
                    <c:strCache>
                      <c:ptCount val="1"/>
                      <c:pt idx="0">
                        <c:v>Sum of % Max Broset 3+ </c:v>
                      </c:pt>
                    </c:strCache>
                  </c:strRef>
                </c:tx>
                <c:spPr>
                  <a:ln w="28575" cap="rnd">
                    <a:solidFill>
                      <a:schemeClr val="accent2">
                        <a:lumMod val="60000"/>
                      </a:schemeClr>
                    </a:solidFill>
                    <a:round/>
                  </a:ln>
                  <a:effectLst/>
                </c:spPr>
                <c:marker>
                  <c:symbol val="circle"/>
                  <c:size val="5"/>
                  <c:spPr>
                    <a:solidFill>
                      <a:schemeClr val="accent2">
                        <a:lumMod val="60000"/>
                      </a:schemeClr>
                    </a:solidFill>
                    <a:ln w="9525">
                      <a:solidFill>
                        <a:schemeClr val="accent2">
                          <a:lumMod val="60000"/>
                        </a:schemeClr>
                      </a:solidFill>
                    </a:ln>
                    <a:effectLst/>
                  </c:spPr>
                </c:marker>
                <c:cat>
                  <c:strRef>
                    <c:extLst xmlns:c15="http://schemas.microsoft.com/office/drawing/2012/chart">
                      <c:ext xmlns:c15="http://schemas.microsoft.com/office/drawing/2012/chart" uri="{02D57815-91ED-43cb-92C2-25804820EDAC}">
                        <c15:formulaRef>
                          <c15:sqref>'Broset Charts'!$G$58:$G$65</c15:sqref>
                        </c15:formulaRef>
                      </c:ext>
                    </c:extLst>
                    <c:strCache>
                      <c:ptCount val="8"/>
                      <c:pt idx="0">
                        <c:v>December</c:v>
                      </c:pt>
                      <c:pt idx="1">
                        <c:v>January</c:v>
                      </c:pt>
                      <c:pt idx="2">
                        <c:v>February</c:v>
                      </c:pt>
                      <c:pt idx="3">
                        <c:v>March</c:v>
                      </c:pt>
                      <c:pt idx="4">
                        <c:v>April</c:v>
                      </c:pt>
                      <c:pt idx="5">
                        <c:v>May</c:v>
                      </c:pt>
                      <c:pt idx="6">
                        <c:v>June</c:v>
                      </c:pt>
                      <c:pt idx="7">
                        <c:v>July</c:v>
                      </c:pt>
                    </c:strCache>
                  </c:strRef>
                </c:cat>
                <c:val>
                  <c:numRef>
                    <c:extLst xmlns:c15="http://schemas.microsoft.com/office/drawing/2012/chart">
                      <c:ext xmlns:c15="http://schemas.microsoft.com/office/drawing/2012/chart" uri="{02D57815-91ED-43cb-92C2-25804820EDAC}">
                        <c15:formulaRef>
                          <c15:sqref>'Broset Charts'!$L$58:$L$65</c15:sqref>
                        </c15:formulaRef>
                      </c:ext>
                    </c:extLst>
                    <c:numCache>
                      <c:formatCode>0%</c:formatCode>
                      <c:ptCount val="8"/>
                      <c:pt idx="0">
                        <c:v>0.1111111111111111</c:v>
                      </c:pt>
                      <c:pt idx="1">
                        <c:v>0.26315789473684209</c:v>
                      </c:pt>
                      <c:pt idx="2">
                        <c:v>0.33333333333333331</c:v>
                      </c:pt>
                      <c:pt idx="3">
                        <c:v>0.21052631578947367</c:v>
                      </c:pt>
                      <c:pt idx="4">
                        <c:v>0.15</c:v>
                      </c:pt>
                      <c:pt idx="5">
                        <c:v>0</c:v>
                      </c:pt>
                      <c:pt idx="6">
                        <c:v>4.7619047619047616E-2</c:v>
                      </c:pt>
                      <c:pt idx="7">
                        <c:v>9.0909090909090912E-2</c:v>
                      </c:pt>
                    </c:numCache>
                  </c:numRef>
                </c:val>
                <c:smooth val="0"/>
                <c:extLst xmlns:c15="http://schemas.microsoft.com/office/drawing/2012/chart">
                  <c:ext xmlns:c16="http://schemas.microsoft.com/office/drawing/2014/chart" uri="{C3380CC4-5D6E-409C-BE32-E72D297353CC}">
                    <c16:uniqueId val="{00000003-0BDC-4608-9FAE-085F60065B91}"/>
                  </c:ext>
                </c:extLst>
              </c15:ser>
            </c15:filteredLineSeries>
          </c:ext>
        </c:extLst>
      </c:lineChart>
      <c:catAx>
        <c:axId val="9805606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980561135"/>
        <c:crosses val="autoZero"/>
        <c:auto val="1"/>
        <c:lblAlgn val="ctr"/>
        <c:lblOffset val="100"/>
        <c:noMultiLvlLbl val="0"/>
      </c:catAx>
      <c:valAx>
        <c:axId val="980561135"/>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9805606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2400"/>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6469816272965873E-2"/>
          <c:y val="5.0925925925925923E-2"/>
          <c:w val="0.90297462817147855"/>
          <c:h val="0.73710099225571957"/>
        </c:manualLayout>
      </c:layout>
      <c:barChart>
        <c:barDir val="col"/>
        <c:grouping val="stacked"/>
        <c:varyColors val="0"/>
        <c:ser>
          <c:idx val="0"/>
          <c:order val="0"/>
          <c:tx>
            <c:strRef>
              <c:f>Sheet3!$G$88</c:f>
              <c:strCache>
                <c:ptCount val="1"/>
                <c:pt idx="0">
                  <c:v>Aggression</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dLbls>
            <c:dLbl>
              <c:idx val="8"/>
              <c:delete val="1"/>
              <c:extLst>
                <c:ext xmlns:c15="http://schemas.microsoft.com/office/drawing/2012/chart" uri="{CE6537A1-D6FC-4f65-9D91-7224C49458BB}"/>
                <c:ext xmlns:c16="http://schemas.microsoft.com/office/drawing/2014/chart" uri="{C3380CC4-5D6E-409C-BE32-E72D297353CC}">
                  <c16:uniqueId val="{00000003-2B03-4F9E-9D0E-3F9439BA4295}"/>
                </c:ext>
              </c:extLst>
            </c:dLbl>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Sheet3!$F$89:$F$97</c:f>
              <c:strCache>
                <c:ptCount val="9"/>
                <c:pt idx="0">
                  <c:v>October</c:v>
                </c:pt>
                <c:pt idx="1">
                  <c:v>November</c:v>
                </c:pt>
                <c:pt idx="2">
                  <c:v>December</c:v>
                </c:pt>
                <c:pt idx="3">
                  <c:v>January</c:v>
                </c:pt>
                <c:pt idx="4">
                  <c:v>February</c:v>
                </c:pt>
                <c:pt idx="5">
                  <c:v>March</c:v>
                </c:pt>
                <c:pt idx="6">
                  <c:v>April</c:v>
                </c:pt>
                <c:pt idx="7">
                  <c:v>May</c:v>
                </c:pt>
                <c:pt idx="8">
                  <c:v>June</c:v>
                </c:pt>
              </c:strCache>
            </c:strRef>
          </c:cat>
          <c:val>
            <c:numRef>
              <c:f>Sheet3!$G$89:$G$97</c:f>
              <c:numCache>
                <c:formatCode>General</c:formatCode>
                <c:ptCount val="9"/>
                <c:pt idx="0">
                  <c:v>8</c:v>
                </c:pt>
                <c:pt idx="1">
                  <c:v>9</c:v>
                </c:pt>
                <c:pt idx="2">
                  <c:v>12</c:v>
                </c:pt>
                <c:pt idx="3">
                  <c:v>15</c:v>
                </c:pt>
                <c:pt idx="4">
                  <c:v>13</c:v>
                </c:pt>
                <c:pt idx="5">
                  <c:v>34</c:v>
                </c:pt>
                <c:pt idx="6">
                  <c:v>14</c:v>
                </c:pt>
                <c:pt idx="7">
                  <c:v>9</c:v>
                </c:pt>
                <c:pt idx="8">
                  <c:v>3</c:v>
                </c:pt>
              </c:numCache>
            </c:numRef>
          </c:val>
          <c:extLst>
            <c:ext xmlns:c16="http://schemas.microsoft.com/office/drawing/2014/chart" uri="{C3380CC4-5D6E-409C-BE32-E72D297353CC}">
              <c16:uniqueId val="{00000000-2B03-4F9E-9D0E-3F9439BA4295}"/>
            </c:ext>
          </c:extLst>
        </c:ser>
        <c:ser>
          <c:idx val="1"/>
          <c:order val="1"/>
          <c:tx>
            <c:strRef>
              <c:f>Sheet3!$H$88</c:f>
              <c:strCache>
                <c:ptCount val="1"/>
                <c:pt idx="0">
                  <c:v>Assault</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invertIfNegative val="0"/>
          <c:dLbls>
            <c:dLbl>
              <c:idx val="8"/>
              <c:delete val="1"/>
              <c:extLst>
                <c:ext xmlns:c15="http://schemas.microsoft.com/office/drawing/2012/chart" uri="{CE6537A1-D6FC-4f65-9D91-7224C49458BB}"/>
                <c:ext xmlns:c16="http://schemas.microsoft.com/office/drawing/2014/chart" uri="{C3380CC4-5D6E-409C-BE32-E72D297353CC}">
                  <c16:uniqueId val="{00000002-2B03-4F9E-9D0E-3F9439BA4295}"/>
                </c:ext>
              </c:extLst>
            </c:dLbl>
            <c:spPr>
              <a:noFill/>
              <a:ln>
                <a:noFill/>
              </a:ln>
              <a:effectLst/>
            </c:spPr>
            <c:txPr>
              <a:bodyPr rot="0" spcFirstLastPara="1" vertOverflow="ellipsis" vert="horz" wrap="square" anchor="ctr" anchorCtr="1"/>
              <a:lstStyle/>
              <a:p>
                <a:pPr>
                  <a:defRPr sz="2400" b="0" i="0" u="none" strike="noStrike" kern="1200" baseline="0">
                    <a:solidFill>
                      <a:schemeClr val="tx2"/>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Sheet3!$F$89:$F$97</c:f>
              <c:strCache>
                <c:ptCount val="9"/>
                <c:pt idx="0">
                  <c:v>October</c:v>
                </c:pt>
                <c:pt idx="1">
                  <c:v>November</c:v>
                </c:pt>
                <c:pt idx="2">
                  <c:v>December</c:v>
                </c:pt>
                <c:pt idx="3">
                  <c:v>January</c:v>
                </c:pt>
                <c:pt idx="4">
                  <c:v>February</c:v>
                </c:pt>
                <c:pt idx="5">
                  <c:v>March</c:v>
                </c:pt>
                <c:pt idx="6">
                  <c:v>April</c:v>
                </c:pt>
                <c:pt idx="7">
                  <c:v>May</c:v>
                </c:pt>
                <c:pt idx="8">
                  <c:v>June</c:v>
                </c:pt>
              </c:strCache>
            </c:strRef>
          </c:cat>
          <c:val>
            <c:numRef>
              <c:f>Sheet3!$H$89:$H$97</c:f>
              <c:numCache>
                <c:formatCode>General</c:formatCode>
                <c:ptCount val="9"/>
                <c:pt idx="0">
                  <c:v>6</c:v>
                </c:pt>
                <c:pt idx="1">
                  <c:v>7</c:v>
                </c:pt>
                <c:pt idx="2">
                  <c:v>9</c:v>
                </c:pt>
                <c:pt idx="3">
                  <c:v>6</c:v>
                </c:pt>
                <c:pt idx="4">
                  <c:v>9</c:v>
                </c:pt>
                <c:pt idx="5">
                  <c:v>45</c:v>
                </c:pt>
                <c:pt idx="6">
                  <c:v>11</c:v>
                </c:pt>
                <c:pt idx="7">
                  <c:v>5</c:v>
                </c:pt>
                <c:pt idx="8">
                  <c:v>5</c:v>
                </c:pt>
              </c:numCache>
            </c:numRef>
          </c:val>
          <c:extLst>
            <c:ext xmlns:c16="http://schemas.microsoft.com/office/drawing/2014/chart" uri="{C3380CC4-5D6E-409C-BE32-E72D297353CC}">
              <c16:uniqueId val="{00000001-2B03-4F9E-9D0E-3F9439BA4295}"/>
            </c:ext>
          </c:extLst>
        </c:ser>
        <c:dLbls>
          <c:dLblPos val="ctr"/>
          <c:showLegendKey val="0"/>
          <c:showVal val="1"/>
          <c:showCatName val="0"/>
          <c:showSerName val="0"/>
          <c:showPercent val="0"/>
          <c:showBubbleSize val="0"/>
        </c:dLbls>
        <c:gapWidth val="150"/>
        <c:overlap val="100"/>
        <c:axId val="1507599151"/>
        <c:axId val="1507589551"/>
      </c:barChart>
      <c:catAx>
        <c:axId val="1507599151"/>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2"/>
                </a:solidFill>
                <a:latin typeface="+mn-lt"/>
                <a:ea typeface="+mn-ea"/>
                <a:cs typeface="+mn-cs"/>
              </a:defRPr>
            </a:pPr>
            <a:endParaRPr lang="en-US"/>
          </a:p>
        </c:txPr>
        <c:crossAx val="1507589551"/>
        <c:crosses val="autoZero"/>
        <c:auto val="1"/>
        <c:lblAlgn val="ctr"/>
        <c:lblOffset val="100"/>
        <c:noMultiLvlLbl val="0"/>
      </c:catAx>
      <c:valAx>
        <c:axId val="1507589551"/>
        <c:scaling>
          <c:orientation val="minMax"/>
          <c:max val="80"/>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400" b="0" i="0" u="none" strike="noStrike" kern="1200" baseline="0">
                <a:solidFill>
                  <a:schemeClr val="tx2"/>
                </a:solidFill>
                <a:latin typeface="+mn-lt"/>
                <a:ea typeface="+mn-ea"/>
                <a:cs typeface="+mn-cs"/>
              </a:defRPr>
            </a:pPr>
            <a:endParaRPr lang="en-US"/>
          </a:p>
        </c:txPr>
        <c:crossAx val="1507599151"/>
        <c:crosses val="autoZero"/>
        <c:crossBetween val="between"/>
      </c:valAx>
      <c:spPr>
        <a:noFill/>
        <a:ln>
          <a:noFill/>
        </a:ln>
        <a:effectLst/>
      </c:spPr>
    </c:plotArea>
    <c:legend>
      <c:legendPos val="b"/>
      <c:layout>
        <c:manualLayout>
          <c:xMode val="edge"/>
          <c:yMode val="edge"/>
          <c:x val="0.30371631671041122"/>
          <c:y val="0.90507691746864971"/>
          <c:w val="0.45799125109361327"/>
          <c:h val="9.4923082531350247E-2"/>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sz="2400"/>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6469816272965873E-2"/>
          <c:y val="0.10648148148148148"/>
          <c:w val="0.90297462817147855"/>
          <c:h val="0.60509557335563979"/>
        </c:manualLayout>
      </c:layout>
      <c:barChart>
        <c:barDir val="col"/>
        <c:grouping val="clustered"/>
        <c:varyColors val="0"/>
        <c:ser>
          <c:idx val="0"/>
          <c:order val="0"/>
          <c:tx>
            <c:v>All R/S Events Per Month</c:v>
          </c:tx>
          <c:spPr>
            <a:solidFill>
              <a:schemeClr val="accent6">
                <a:lumMod val="50000"/>
              </a:schemeClr>
            </a:solidFill>
            <a:ln>
              <a:noFill/>
            </a:ln>
            <a:effectLst/>
          </c:spPr>
          <c:invertIfNegative val="0"/>
          <c:dLbls>
            <c:dLbl>
              <c:idx val="7"/>
              <c:layout>
                <c:manualLayout>
                  <c:x val="2.1700906824508011E-3"/>
                  <c:y val="-3.68869427087954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0A4-4F62-A767-897B53480F06}"/>
                </c:ext>
              </c:extLst>
            </c:dLbl>
            <c:spPr>
              <a:noFill/>
              <a:ln>
                <a:noFill/>
              </a:ln>
              <a:effectLst/>
            </c:spPr>
            <c:txPr>
              <a:bodyPr rot="0" spcFirstLastPara="1" vertOverflow="ellipsis" vert="horz" wrap="square" anchor="ctr" anchorCtr="1"/>
              <a:lstStyle/>
              <a:p>
                <a:pPr>
                  <a:defRPr sz="28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multiLvlStrRef>
              <c:f>'RS Charts'!$E$56:$F$64</c:f>
              <c:multiLvlStrCache>
                <c:ptCount val="9"/>
                <c:lvl>
                  <c:pt idx="0">
                    <c:v>Oct</c:v>
                  </c:pt>
                  <c:pt idx="1">
                    <c:v>Nov</c:v>
                  </c:pt>
                  <c:pt idx="2">
                    <c:v>Dec</c:v>
                  </c:pt>
                  <c:pt idx="3">
                    <c:v>Jan</c:v>
                  </c:pt>
                  <c:pt idx="4">
                    <c:v>Feb</c:v>
                  </c:pt>
                  <c:pt idx="5">
                    <c:v>Mar</c:v>
                  </c:pt>
                  <c:pt idx="6">
                    <c:v>Apr</c:v>
                  </c:pt>
                  <c:pt idx="7">
                    <c:v>May</c:v>
                  </c:pt>
                  <c:pt idx="8">
                    <c:v>Jun</c:v>
                  </c:pt>
                </c:lvl>
                <c:lvl>
                  <c:pt idx="0">
                    <c:v>2024</c:v>
                  </c:pt>
                  <c:pt idx="1">
                    <c:v>2024</c:v>
                  </c:pt>
                  <c:pt idx="2">
                    <c:v>2024</c:v>
                  </c:pt>
                  <c:pt idx="3">
                    <c:v>2025</c:v>
                  </c:pt>
                  <c:pt idx="4">
                    <c:v>2025</c:v>
                  </c:pt>
                  <c:pt idx="5">
                    <c:v>2025</c:v>
                  </c:pt>
                  <c:pt idx="6">
                    <c:v>2025</c:v>
                  </c:pt>
                  <c:pt idx="7">
                    <c:v>2025</c:v>
                  </c:pt>
                  <c:pt idx="8">
                    <c:v>2025</c:v>
                  </c:pt>
                </c:lvl>
              </c:multiLvlStrCache>
            </c:multiLvlStrRef>
          </c:cat>
          <c:val>
            <c:numRef>
              <c:f>'RS Charts'!$G$56:$G$64</c:f>
              <c:numCache>
                <c:formatCode>General</c:formatCode>
                <c:ptCount val="9"/>
                <c:pt idx="0">
                  <c:v>0</c:v>
                </c:pt>
                <c:pt idx="1">
                  <c:v>6</c:v>
                </c:pt>
                <c:pt idx="2">
                  <c:v>3</c:v>
                </c:pt>
                <c:pt idx="3">
                  <c:v>8</c:v>
                </c:pt>
                <c:pt idx="4">
                  <c:v>5</c:v>
                </c:pt>
                <c:pt idx="5">
                  <c:v>6</c:v>
                </c:pt>
                <c:pt idx="6">
                  <c:v>2</c:v>
                </c:pt>
                <c:pt idx="7">
                  <c:v>3</c:v>
                </c:pt>
                <c:pt idx="8">
                  <c:v>1</c:v>
                </c:pt>
              </c:numCache>
            </c:numRef>
          </c:val>
          <c:extLst>
            <c:ext xmlns:c16="http://schemas.microsoft.com/office/drawing/2014/chart" uri="{C3380CC4-5D6E-409C-BE32-E72D297353CC}">
              <c16:uniqueId val="{00000000-C0A4-4F62-A767-897B53480F06}"/>
            </c:ext>
          </c:extLst>
        </c:ser>
        <c:dLbls>
          <c:dLblPos val="outEnd"/>
          <c:showLegendKey val="0"/>
          <c:showVal val="1"/>
          <c:showCatName val="0"/>
          <c:showSerName val="0"/>
          <c:showPercent val="0"/>
          <c:showBubbleSize val="0"/>
        </c:dLbls>
        <c:gapWidth val="100"/>
        <c:overlap val="-24"/>
        <c:axId val="1121790575"/>
        <c:axId val="1121793455"/>
      </c:barChart>
      <c:catAx>
        <c:axId val="1121790575"/>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 spcFirstLastPara="1" vertOverflow="ellipsis" wrap="square" anchor="ctr" anchorCtr="1"/>
          <a:lstStyle/>
          <a:p>
            <a:pPr>
              <a:defRPr sz="2400" b="0" i="0" u="none" strike="noStrike" kern="1200" baseline="0">
                <a:solidFill>
                  <a:schemeClr val="tx2"/>
                </a:solidFill>
                <a:latin typeface="+mn-lt"/>
                <a:ea typeface="+mn-ea"/>
                <a:cs typeface="+mn-cs"/>
              </a:defRPr>
            </a:pPr>
            <a:endParaRPr lang="en-US"/>
          </a:p>
        </c:txPr>
        <c:crossAx val="1121793455"/>
        <c:crosses val="autoZero"/>
        <c:auto val="1"/>
        <c:lblAlgn val="ctr"/>
        <c:lblOffset val="100"/>
        <c:noMultiLvlLbl val="1"/>
      </c:catAx>
      <c:valAx>
        <c:axId val="1121793455"/>
        <c:scaling>
          <c:orientation val="minMax"/>
          <c:max val="8"/>
          <c:min val="0"/>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800" b="0" i="0" u="none" strike="noStrike" kern="1200" baseline="0">
                <a:solidFill>
                  <a:schemeClr val="tx2"/>
                </a:solidFill>
                <a:latin typeface="+mn-lt"/>
                <a:ea typeface="+mn-ea"/>
                <a:cs typeface="+mn-cs"/>
              </a:defRPr>
            </a:pPr>
            <a:endParaRPr lang="en-US"/>
          </a:p>
        </c:txPr>
        <c:crossAx val="1121790575"/>
        <c:crosses val="autoZero"/>
        <c:crossBetween val="between"/>
        <c:majorUnit val="2"/>
      </c:valAx>
      <c:spPr>
        <a:noFill/>
        <a:ln>
          <a:noFill/>
        </a:ln>
        <a:effectLst/>
      </c:spPr>
    </c:plotArea>
    <c:legend>
      <c:legendPos val="b"/>
      <c:layout>
        <c:manualLayout>
          <c:xMode val="edge"/>
          <c:yMode val="edge"/>
          <c:x val="0.26235277130832546"/>
          <c:y val="0.8920738752783024"/>
          <c:w val="0.52060433070866141"/>
          <c:h val="0.10610673665791776"/>
        </c:manualLayout>
      </c:layout>
      <c:overlay val="0"/>
      <c:spPr>
        <a:noFill/>
        <a:ln>
          <a:noFill/>
        </a:ln>
        <a:effectLst/>
      </c:spPr>
      <c:txPr>
        <a:bodyPr rot="0" spcFirstLastPara="1" vertOverflow="ellipsis" vert="horz" wrap="square" anchor="ctr" anchorCtr="1"/>
        <a:lstStyle/>
        <a:p>
          <a:pPr>
            <a:defRPr sz="2800"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sz="2800"/>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9504374453193351E-2"/>
          <c:y val="5.706000291630213E-2"/>
          <c:w val="0.79279680664916885"/>
          <c:h val="0.69314104713546676"/>
        </c:manualLayout>
      </c:layout>
      <c:lineChart>
        <c:grouping val="standard"/>
        <c:varyColors val="0"/>
        <c:ser>
          <c:idx val="0"/>
          <c:order val="0"/>
          <c:tx>
            <c:v>All Broset Scores of 3+</c:v>
          </c:tx>
          <c:spPr>
            <a:ln w="28575" cap="rnd">
              <a:solidFill>
                <a:schemeClr val="bg1">
                  <a:lumMod val="50000"/>
                </a:schemeClr>
              </a:solidFill>
              <a:round/>
            </a:ln>
            <a:effectLst/>
          </c:spPr>
          <c:marker>
            <c:symbol val="none"/>
          </c:marker>
          <c:cat>
            <c:strRef>
              <c:f>'Broset Charts'!$G$22:$G$29</c:f>
              <c:strCache>
                <c:ptCount val="8"/>
                <c:pt idx="0">
                  <c:v>December</c:v>
                </c:pt>
                <c:pt idx="1">
                  <c:v>January</c:v>
                </c:pt>
                <c:pt idx="2">
                  <c:v>February</c:v>
                </c:pt>
                <c:pt idx="3">
                  <c:v>March</c:v>
                </c:pt>
                <c:pt idx="4">
                  <c:v>April</c:v>
                </c:pt>
                <c:pt idx="5">
                  <c:v>May</c:v>
                </c:pt>
                <c:pt idx="6">
                  <c:v>June</c:v>
                </c:pt>
                <c:pt idx="7">
                  <c:v>July</c:v>
                </c:pt>
              </c:strCache>
            </c:strRef>
          </c:cat>
          <c:val>
            <c:numRef>
              <c:f>'Broset Charts'!$I$22:$I$29</c:f>
              <c:numCache>
                <c:formatCode>General</c:formatCode>
                <c:ptCount val="8"/>
                <c:pt idx="0">
                  <c:v>50</c:v>
                </c:pt>
                <c:pt idx="1">
                  <c:v>67</c:v>
                </c:pt>
                <c:pt idx="2">
                  <c:v>21</c:v>
                </c:pt>
                <c:pt idx="3">
                  <c:v>26</c:v>
                </c:pt>
                <c:pt idx="4">
                  <c:v>16</c:v>
                </c:pt>
                <c:pt idx="5">
                  <c:v>34</c:v>
                </c:pt>
                <c:pt idx="6">
                  <c:v>30</c:v>
                </c:pt>
                <c:pt idx="7">
                  <c:v>28</c:v>
                </c:pt>
              </c:numCache>
            </c:numRef>
          </c:val>
          <c:smooth val="0"/>
          <c:extLst>
            <c:ext xmlns:c16="http://schemas.microsoft.com/office/drawing/2014/chart" uri="{C3380CC4-5D6E-409C-BE32-E72D297353CC}">
              <c16:uniqueId val="{00000000-FA82-448B-B1D7-CA33291AA701}"/>
            </c:ext>
          </c:extLst>
        </c:ser>
        <c:ser>
          <c:idx val="2"/>
          <c:order val="1"/>
          <c:spPr>
            <a:ln w="28575" cap="rnd">
              <a:solidFill>
                <a:schemeClr val="accent6"/>
              </a:solidFill>
              <a:round/>
            </a:ln>
            <a:effectLst/>
          </c:spPr>
          <c:marker>
            <c:symbol val="circle"/>
            <c:size val="5"/>
            <c:spPr>
              <a:solidFill>
                <a:schemeClr val="accent6"/>
              </a:solidFill>
              <a:ln w="9525">
                <a:solidFill>
                  <a:schemeClr val="accent6"/>
                </a:solidFill>
              </a:ln>
              <a:effectLst/>
            </c:spPr>
          </c:marker>
          <c:cat>
            <c:strRef>
              <c:f>'Broset Charts'!$G$22:$G$29</c:f>
              <c:strCache>
                <c:ptCount val="8"/>
                <c:pt idx="0">
                  <c:v>December</c:v>
                </c:pt>
                <c:pt idx="1">
                  <c:v>January</c:v>
                </c:pt>
                <c:pt idx="2">
                  <c:v>February</c:v>
                </c:pt>
                <c:pt idx="3">
                  <c:v>March</c:v>
                </c:pt>
                <c:pt idx="4">
                  <c:v>April</c:v>
                </c:pt>
                <c:pt idx="5">
                  <c:v>May</c:v>
                </c:pt>
                <c:pt idx="6">
                  <c:v>June</c:v>
                </c:pt>
                <c:pt idx="7">
                  <c:v>July</c:v>
                </c:pt>
              </c:strCache>
              <c:extLst xmlns:c15="http://schemas.microsoft.com/office/drawing/2012/chart"/>
            </c:strRef>
          </c:cat>
          <c:val>
            <c:numRef>
              <c:f>'Broset Charts'!$K$22:$K$29</c:f>
              <c:numCache>
                <c:formatCode>General</c:formatCode>
                <c:ptCount val="8"/>
                <c:pt idx="0">
                  <c:v>4</c:v>
                </c:pt>
                <c:pt idx="1">
                  <c:v>7</c:v>
                </c:pt>
                <c:pt idx="2">
                  <c:v>6</c:v>
                </c:pt>
                <c:pt idx="3">
                  <c:v>4</c:v>
                </c:pt>
                <c:pt idx="4">
                  <c:v>3</c:v>
                </c:pt>
                <c:pt idx="5">
                  <c:v>4</c:v>
                </c:pt>
                <c:pt idx="6">
                  <c:v>6</c:v>
                </c:pt>
                <c:pt idx="7">
                  <c:v>3</c:v>
                </c:pt>
              </c:numCache>
              <c:extLst xmlns:c15="http://schemas.microsoft.com/office/drawing/2012/chart"/>
            </c:numRef>
          </c:val>
          <c:smooth val="0"/>
          <c:extLst xmlns:c15="http://schemas.microsoft.com/office/drawing/2012/chart">
            <c:ext xmlns:c16="http://schemas.microsoft.com/office/drawing/2014/chart" uri="{C3380CC4-5D6E-409C-BE32-E72D297353CC}">
              <c16:uniqueId val="{00000002-FA82-448B-B1D7-CA33291AA701}"/>
            </c:ext>
          </c:extLst>
        </c:ser>
        <c:dLbls>
          <c:showLegendKey val="0"/>
          <c:showVal val="0"/>
          <c:showCatName val="0"/>
          <c:showSerName val="0"/>
          <c:showPercent val="0"/>
          <c:showBubbleSize val="0"/>
        </c:dLbls>
        <c:smooth val="0"/>
        <c:axId val="980560655"/>
        <c:axId val="980561135"/>
        <c:extLst>
          <c:ext xmlns:c15="http://schemas.microsoft.com/office/drawing/2012/chart" uri="{02D57815-91ED-43cb-92C2-25804820EDAC}">
            <c15:filteredLineSeries>
              <c15:ser>
                <c:idx val="3"/>
                <c:order val="2"/>
                <c:spPr>
                  <a:ln w="28575" cap="rnd">
                    <a:solidFill>
                      <a:schemeClr val="accent2">
                        <a:lumMod val="60000"/>
                      </a:schemeClr>
                    </a:solidFill>
                    <a:round/>
                  </a:ln>
                  <a:effectLst/>
                </c:spPr>
                <c:marker>
                  <c:symbol val="circle"/>
                  <c:size val="5"/>
                  <c:spPr>
                    <a:solidFill>
                      <a:schemeClr val="accent2">
                        <a:lumMod val="60000"/>
                      </a:schemeClr>
                    </a:solidFill>
                    <a:ln w="9525">
                      <a:solidFill>
                        <a:schemeClr val="accent2">
                          <a:lumMod val="60000"/>
                        </a:schemeClr>
                      </a:solidFill>
                    </a:ln>
                    <a:effectLst/>
                  </c:spPr>
                </c:marker>
                <c:cat>
                  <c:strRef>
                    <c:extLst>
                      <c:ext uri="{02D57815-91ED-43cb-92C2-25804820EDAC}">
                        <c15:formulaRef>
                          <c15:sqref>'Broset Charts'!$G$22:$G$29</c15:sqref>
                        </c15:formulaRef>
                      </c:ext>
                    </c:extLst>
                    <c:strCache>
                      <c:ptCount val="8"/>
                      <c:pt idx="0">
                        <c:v>December</c:v>
                      </c:pt>
                      <c:pt idx="1">
                        <c:v>January</c:v>
                      </c:pt>
                      <c:pt idx="2">
                        <c:v>February</c:v>
                      </c:pt>
                      <c:pt idx="3">
                        <c:v>March</c:v>
                      </c:pt>
                      <c:pt idx="4">
                        <c:v>April</c:v>
                      </c:pt>
                      <c:pt idx="5">
                        <c:v>May</c:v>
                      </c:pt>
                      <c:pt idx="6">
                        <c:v>June</c:v>
                      </c:pt>
                      <c:pt idx="7">
                        <c:v>July</c:v>
                      </c:pt>
                    </c:strCache>
                  </c:strRef>
                </c:cat>
                <c:val>
                  <c:numRef>
                    <c:extLst>
                      <c:ext uri="{02D57815-91ED-43cb-92C2-25804820EDAC}">
                        <c15:formulaRef>
                          <c15:sqref>'Broset Charts'!$L$22:$L$29</c15:sqref>
                        </c15:formulaRef>
                      </c:ext>
                    </c:extLst>
                    <c:numCache>
                      <c:formatCode>0%</c:formatCode>
                      <c:ptCount val="8"/>
                      <c:pt idx="0">
                        <c:v>0.26666666666666666</c:v>
                      </c:pt>
                      <c:pt idx="1">
                        <c:v>0.41176470588235292</c:v>
                      </c:pt>
                      <c:pt idx="2">
                        <c:v>0.375</c:v>
                      </c:pt>
                      <c:pt idx="3">
                        <c:v>0.33333333333333331</c:v>
                      </c:pt>
                      <c:pt idx="4">
                        <c:v>0.33333333333333331</c:v>
                      </c:pt>
                      <c:pt idx="5">
                        <c:v>0.44444444444444442</c:v>
                      </c:pt>
                      <c:pt idx="6">
                        <c:v>0.375</c:v>
                      </c:pt>
                      <c:pt idx="7">
                        <c:v>0.33333333333333331</c:v>
                      </c:pt>
                    </c:numCache>
                  </c:numRef>
                </c:val>
                <c:smooth val="0"/>
                <c:extLst>
                  <c:ext xmlns:c16="http://schemas.microsoft.com/office/drawing/2014/chart" uri="{C3380CC4-5D6E-409C-BE32-E72D297353CC}">
                    <c16:uniqueId val="{00000003-FA82-448B-B1D7-CA33291AA701}"/>
                  </c:ext>
                </c:extLst>
              </c15:ser>
            </c15:filteredLineSeries>
          </c:ext>
        </c:extLst>
      </c:lineChart>
      <c:catAx>
        <c:axId val="9805606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980561135"/>
        <c:crosses val="autoZero"/>
        <c:auto val="1"/>
        <c:lblAlgn val="ctr"/>
        <c:lblOffset val="100"/>
        <c:noMultiLvlLbl val="0"/>
      </c:catAx>
      <c:valAx>
        <c:axId val="980561135"/>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980560655"/>
        <c:crosses val="autoZero"/>
        <c:crossBetween val="between"/>
      </c:valAx>
      <c:spPr>
        <a:noFill/>
        <a:ln>
          <a:noFill/>
        </a:ln>
        <a:effectLst/>
      </c:spPr>
    </c:plotArea>
    <c:legend>
      <c:legendPos val="b"/>
      <c:layout>
        <c:manualLayout>
          <c:xMode val="edge"/>
          <c:yMode val="edge"/>
          <c:x val="0.33802356363264124"/>
          <c:y val="0.85931033243916455"/>
          <c:w val="0.31297277636405435"/>
          <c:h val="0.13308524142556044"/>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2400"/>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6469816272965873E-2"/>
          <c:y val="5.0925925925925923E-2"/>
          <c:w val="0.90297462817147855"/>
          <c:h val="0.73769557221164606"/>
        </c:manualLayout>
      </c:layout>
      <c:barChart>
        <c:barDir val="col"/>
        <c:grouping val="stacked"/>
        <c:varyColors val="0"/>
        <c:ser>
          <c:idx val="0"/>
          <c:order val="0"/>
          <c:tx>
            <c:strRef>
              <c:f>Sheet3!$G$32</c:f>
              <c:strCache>
                <c:ptCount val="1"/>
                <c:pt idx="0">
                  <c:v>Aggression</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EF40-47A0-A324-8C048A466ADA}"/>
                </c:ext>
              </c:extLst>
            </c:dLbl>
            <c:dLbl>
              <c:idx val="3"/>
              <c:delete val="1"/>
              <c:extLst>
                <c:ext xmlns:c15="http://schemas.microsoft.com/office/drawing/2012/chart" uri="{CE6537A1-D6FC-4f65-9D91-7224C49458BB}"/>
                <c:ext xmlns:c16="http://schemas.microsoft.com/office/drawing/2014/chart" uri="{C3380CC4-5D6E-409C-BE32-E72D297353CC}">
                  <c16:uniqueId val="{00000001-EF40-47A0-A324-8C048A466ADA}"/>
                </c:ext>
              </c:extLst>
            </c:dLbl>
            <c:dLbl>
              <c:idx val="4"/>
              <c:delete val="1"/>
              <c:extLst>
                <c:ext xmlns:c15="http://schemas.microsoft.com/office/drawing/2012/chart" uri="{CE6537A1-D6FC-4f65-9D91-7224C49458BB}"/>
                <c:ext xmlns:c16="http://schemas.microsoft.com/office/drawing/2014/chart" uri="{C3380CC4-5D6E-409C-BE32-E72D297353CC}">
                  <c16:uniqueId val="{00000002-EF40-47A0-A324-8C048A466ADA}"/>
                </c:ext>
              </c:extLst>
            </c:dLbl>
            <c:dLbl>
              <c:idx val="5"/>
              <c:delete val="1"/>
              <c:extLst>
                <c:ext xmlns:c15="http://schemas.microsoft.com/office/drawing/2012/chart" uri="{CE6537A1-D6FC-4f65-9D91-7224C49458BB}"/>
                <c:ext xmlns:c16="http://schemas.microsoft.com/office/drawing/2014/chart" uri="{C3380CC4-5D6E-409C-BE32-E72D297353CC}">
                  <c16:uniqueId val="{00000008-EF40-47A0-A324-8C048A466ADA}"/>
                </c:ext>
              </c:extLst>
            </c:dLbl>
            <c:dLbl>
              <c:idx val="6"/>
              <c:delete val="1"/>
              <c:extLst>
                <c:ext xmlns:c15="http://schemas.microsoft.com/office/drawing/2012/chart" uri="{CE6537A1-D6FC-4f65-9D91-7224C49458BB}"/>
                <c:ext xmlns:c16="http://schemas.microsoft.com/office/drawing/2014/chart" uri="{C3380CC4-5D6E-409C-BE32-E72D297353CC}">
                  <c16:uniqueId val="{00000003-EF40-47A0-A324-8C048A466ADA}"/>
                </c:ext>
              </c:extLst>
            </c:dLbl>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Sheet3!$F$33:$F$41</c:f>
              <c:strCache>
                <c:ptCount val="9"/>
                <c:pt idx="0">
                  <c:v>October</c:v>
                </c:pt>
                <c:pt idx="1">
                  <c:v>November</c:v>
                </c:pt>
                <c:pt idx="2">
                  <c:v>December</c:v>
                </c:pt>
                <c:pt idx="3">
                  <c:v>January</c:v>
                </c:pt>
                <c:pt idx="4">
                  <c:v>February</c:v>
                </c:pt>
                <c:pt idx="5">
                  <c:v>March</c:v>
                </c:pt>
                <c:pt idx="6">
                  <c:v>April</c:v>
                </c:pt>
                <c:pt idx="7">
                  <c:v>May</c:v>
                </c:pt>
                <c:pt idx="8">
                  <c:v>June</c:v>
                </c:pt>
              </c:strCache>
            </c:strRef>
          </c:cat>
          <c:val>
            <c:numRef>
              <c:f>Sheet3!$G$33:$G$41</c:f>
              <c:numCache>
                <c:formatCode>General</c:formatCode>
                <c:ptCount val="9"/>
                <c:pt idx="0">
                  <c:v>1</c:v>
                </c:pt>
                <c:pt idx="1">
                  <c:v>5</c:v>
                </c:pt>
                <c:pt idx="2">
                  <c:v>5</c:v>
                </c:pt>
                <c:pt idx="3">
                  <c:v>0</c:v>
                </c:pt>
                <c:pt idx="4">
                  <c:v>0</c:v>
                </c:pt>
                <c:pt idx="5">
                  <c:v>2</c:v>
                </c:pt>
                <c:pt idx="6">
                  <c:v>1</c:v>
                </c:pt>
                <c:pt idx="7">
                  <c:v>2</c:v>
                </c:pt>
                <c:pt idx="8">
                  <c:v>4</c:v>
                </c:pt>
              </c:numCache>
            </c:numRef>
          </c:val>
          <c:extLst>
            <c:ext xmlns:c16="http://schemas.microsoft.com/office/drawing/2014/chart" uri="{C3380CC4-5D6E-409C-BE32-E72D297353CC}">
              <c16:uniqueId val="{00000004-EF40-47A0-A324-8C048A466ADA}"/>
            </c:ext>
          </c:extLst>
        </c:ser>
        <c:ser>
          <c:idx val="1"/>
          <c:order val="1"/>
          <c:tx>
            <c:strRef>
              <c:f>Sheet3!$H$32</c:f>
              <c:strCache>
                <c:ptCount val="1"/>
                <c:pt idx="0">
                  <c:v>Assault</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invertIfNegative val="0"/>
          <c:dLbls>
            <c:dLbl>
              <c:idx val="4"/>
              <c:delete val="1"/>
              <c:extLst>
                <c:ext xmlns:c15="http://schemas.microsoft.com/office/drawing/2012/chart" uri="{CE6537A1-D6FC-4f65-9D91-7224C49458BB}"/>
                <c:ext xmlns:c16="http://schemas.microsoft.com/office/drawing/2014/chart" uri="{C3380CC4-5D6E-409C-BE32-E72D297353CC}">
                  <c16:uniqueId val="{00000006-EF40-47A0-A324-8C048A466ADA}"/>
                </c:ext>
              </c:extLst>
            </c:dLbl>
            <c:dLbl>
              <c:idx val="6"/>
              <c:delete val="1"/>
              <c:extLst>
                <c:ext xmlns:c15="http://schemas.microsoft.com/office/drawing/2012/chart" uri="{CE6537A1-D6FC-4f65-9D91-7224C49458BB}"/>
                <c:ext xmlns:c16="http://schemas.microsoft.com/office/drawing/2014/chart" uri="{C3380CC4-5D6E-409C-BE32-E72D297353CC}">
                  <c16:uniqueId val="{00000007-EF40-47A0-A324-8C048A466ADA}"/>
                </c:ext>
              </c:extLst>
            </c:dLbl>
            <c:spPr>
              <a:noFill/>
              <a:ln>
                <a:noFill/>
              </a:ln>
              <a:effectLst/>
            </c:spPr>
            <c:txPr>
              <a:bodyPr rot="0" spcFirstLastPara="1" vertOverflow="ellipsis" vert="horz" wrap="square" anchor="ctr" anchorCtr="1"/>
              <a:lstStyle/>
              <a:p>
                <a:pPr>
                  <a:defRPr sz="2400" b="0" i="0" u="none" strike="noStrike" kern="1200" baseline="0">
                    <a:solidFill>
                      <a:schemeClr val="tx2"/>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Sheet3!$F$33:$F$41</c:f>
              <c:strCache>
                <c:ptCount val="9"/>
                <c:pt idx="0">
                  <c:v>October</c:v>
                </c:pt>
                <c:pt idx="1">
                  <c:v>November</c:v>
                </c:pt>
                <c:pt idx="2">
                  <c:v>December</c:v>
                </c:pt>
                <c:pt idx="3">
                  <c:v>January</c:v>
                </c:pt>
                <c:pt idx="4">
                  <c:v>February</c:v>
                </c:pt>
                <c:pt idx="5">
                  <c:v>March</c:v>
                </c:pt>
                <c:pt idx="6">
                  <c:v>April</c:v>
                </c:pt>
                <c:pt idx="7">
                  <c:v>May</c:v>
                </c:pt>
                <c:pt idx="8">
                  <c:v>June</c:v>
                </c:pt>
              </c:strCache>
            </c:strRef>
          </c:cat>
          <c:val>
            <c:numRef>
              <c:f>Sheet3!$H$33:$H$41</c:f>
              <c:numCache>
                <c:formatCode>General</c:formatCode>
                <c:ptCount val="9"/>
                <c:pt idx="0">
                  <c:v>13</c:v>
                </c:pt>
                <c:pt idx="1">
                  <c:v>17</c:v>
                </c:pt>
                <c:pt idx="2">
                  <c:v>21</c:v>
                </c:pt>
                <c:pt idx="3">
                  <c:v>11</c:v>
                </c:pt>
                <c:pt idx="4">
                  <c:v>1</c:v>
                </c:pt>
                <c:pt idx="5">
                  <c:v>4</c:v>
                </c:pt>
                <c:pt idx="6">
                  <c:v>1</c:v>
                </c:pt>
                <c:pt idx="7">
                  <c:v>5</c:v>
                </c:pt>
                <c:pt idx="8">
                  <c:v>6</c:v>
                </c:pt>
              </c:numCache>
            </c:numRef>
          </c:val>
          <c:extLst>
            <c:ext xmlns:c16="http://schemas.microsoft.com/office/drawing/2014/chart" uri="{C3380CC4-5D6E-409C-BE32-E72D297353CC}">
              <c16:uniqueId val="{00000005-EF40-47A0-A324-8C048A466ADA}"/>
            </c:ext>
          </c:extLst>
        </c:ser>
        <c:dLbls>
          <c:dLblPos val="ctr"/>
          <c:showLegendKey val="0"/>
          <c:showVal val="1"/>
          <c:showCatName val="0"/>
          <c:showSerName val="0"/>
          <c:showPercent val="0"/>
          <c:showBubbleSize val="0"/>
        </c:dLbls>
        <c:gapWidth val="150"/>
        <c:overlap val="100"/>
        <c:axId val="1692970927"/>
        <c:axId val="1692967087"/>
      </c:barChart>
      <c:catAx>
        <c:axId val="1692970927"/>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2"/>
                </a:solidFill>
                <a:latin typeface="+mn-lt"/>
                <a:ea typeface="+mn-ea"/>
                <a:cs typeface="+mn-cs"/>
              </a:defRPr>
            </a:pPr>
            <a:endParaRPr lang="en-US"/>
          </a:p>
        </c:txPr>
        <c:crossAx val="1692967087"/>
        <c:crosses val="autoZero"/>
        <c:auto val="1"/>
        <c:lblAlgn val="ctr"/>
        <c:lblOffset val="100"/>
        <c:noMultiLvlLbl val="0"/>
      </c:catAx>
      <c:valAx>
        <c:axId val="1692967087"/>
        <c:scaling>
          <c:orientation val="minMax"/>
          <c:max val="28"/>
          <c:min val="0"/>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400" b="0" i="0" u="none" strike="noStrike" kern="1200" baseline="0">
                <a:solidFill>
                  <a:schemeClr val="tx2"/>
                </a:solidFill>
                <a:latin typeface="+mn-lt"/>
                <a:ea typeface="+mn-ea"/>
                <a:cs typeface="+mn-cs"/>
              </a:defRPr>
            </a:pPr>
            <a:endParaRPr lang="en-US"/>
          </a:p>
        </c:txPr>
        <c:crossAx val="1692970927"/>
        <c:crosses val="autoZero"/>
        <c:crossBetween val="between"/>
      </c:valAx>
      <c:spPr>
        <a:noFill/>
        <a:ln>
          <a:noFill/>
        </a:ln>
        <a:effectLst/>
      </c:spPr>
    </c:plotArea>
    <c:legend>
      <c:legendPos val="b"/>
      <c:layout>
        <c:manualLayout>
          <c:xMode val="edge"/>
          <c:yMode val="edge"/>
          <c:x val="0.27349746590433022"/>
          <c:y val="0.89881210359827268"/>
          <c:w val="0.45799125109361327"/>
          <c:h val="0.10118788131615998"/>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sz="2400"/>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6469816272965873E-2"/>
          <c:y val="0.10648148148148148"/>
          <c:w val="0.90297462817147855"/>
          <c:h val="0.65204250510352879"/>
        </c:manualLayout>
      </c:layout>
      <c:barChart>
        <c:barDir val="col"/>
        <c:grouping val="clustered"/>
        <c:varyColors val="0"/>
        <c:ser>
          <c:idx val="0"/>
          <c:order val="0"/>
          <c:tx>
            <c:v>All R/S Events Per Month</c:v>
          </c:tx>
          <c:spPr>
            <a:solidFill>
              <a:schemeClr val="accent6">
                <a:lumMod val="50000"/>
              </a:schemeClr>
            </a:solidFill>
            <a:ln>
              <a:noFill/>
            </a:ln>
            <a:effectLst/>
          </c:spPr>
          <c:invertIfNegative val="0"/>
          <c:dLbls>
            <c:spPr>
              <a:noFill/>
              <a:ln>
                <a:noFill/>
              </a:ln>
              <a:effectLst/>
            </c:spPr>
            <c:txPr>
              <a:bodyPr rot="0" spcFirstLastPara="1" vertOverflow="ellipsis" vert="horz" wrap="square" anchor="ctr" anchorCtr="1"/>
              <a:lstStyle/>
              <a:p>
                <a:pPr>
                  <a:defRPr sz="24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multiLvlStrRef>
              <c:f>'RS Charts'!$E$21:$F$29</c:f>
              <c:multiLvlStrCache>
                <c:ptCount val="9"/>
                <c:lvl>
                  <c:pt idx="0">
                    <c:v>Oct</c:v>
                  </c:pt>
                  <c:pt idx="1">
                    <c:v>Nov</c:v>
                  </c:pt>
                  <c:pt idx="2">
                    <c:v>Dec</c:v>
                  </c:pt>
                  <c:pt idx="3">
                    <c:v>Jan</c:v>
                  </c:pt>
                  <c:pt idx="4">
                    <c:v>Feb</c:v>
                  </c:pt>
                  <c:pt idx="5">
                    <c:v>Mar</c:v>
                  </c:pt>
                  <c:pt idx="6">
                    <c:v>Apr</c:v>
                  </c:pt>
                  <c:pt idx="7">
                    <c:v>May</c:v>
                  </c:pt>
                  <c:pt idx="8">
                    <c:v>Jun</c:v>
                  </c:pt>
                </c:lvl>
                <c:lvl>
                  <c:pt idx="0">
                    <c:v>2024</c:v>
                  </c:pt>
                  <c:pt idx="1">
                    <c:v>2024</c:v>
                  </c:pt>
                  <c:pt idx="2">
                    <c:v>2024</c:v>
                  </c:pt>
                  <c:pt idx="3">
                    <c:v>2025</c:v>
                  </c:pt>
                  <c:pt idx="4">
                    <c:v>2025</c:v>
                  </c:pt>
                  <c:pt idx="5">
                    <c:v>2025</c:v>
                  </c:pt>
                  <c:pt idx="6">
                    <c:v>2025</c:v>
                  </c:pt>
                  <c:pt idx="7">
                    <c:v>2025</c:v>
                  </c:pt>
                  <c:pt idx="8">
                    <c:v>2025</c:v>
                  </c:pt>
                </c:lvl>
              </c:multiLvlStrCache>
            </c:multiLvlStrRef>
          </c:cat>
          <c:val>
            <c:numRef>
              <c:f>'RS Charts'!$G$21:$G$29</c:f>
              <c:numCache>
                <c:formatCode>General</c:formatCode>
                <c:ptCount val="9"/>
                <c:pt idx="0">
                  <c:v>4</c:v>
                </c:pt>
                <c:pt idx="1">
                  <c:v>4</c:v>
                </c:pt>
                <c:pt idx="2">
                  <c:v>6</c:v>
                </c:pt>
                <c:pt idx="3">
                  <c:v>2</c:v>
                </c:pt>
                <c:pt idx="4">
                  <c:v>0</c:v>
                </c:pt>
                <c:pt idx="5">
                  <c:v>2</c:v>
                </c:pt>
                <c:pt idx="6">
                  <c:v>0</c:v>
                </c:pt>
                <c:pt idx="7">
                  <c:v>2</c:v>
                </c:pt>
                <c:pt idx="8">
                  <c:v>3</c:v>
                </c:pt>
              </c:numCache>
            </c:numRef>
          </c:val>
          <c:extLst>
            <c:ext xmlns:c16="http://schemas.microsoft.com/office/drawing/2014/chart" uri="{C3380CC4-5D6E-409C-BE32-E72D297353CC}">
              <c16:uniqueId val="{00000000-86BF-45DE-9599-85FB1DC81DA5}"/>
            </c:ext>
          </c:extLst>
        </c:ser>
        <c:dLbls>
          <c:dLblPos val="outEnd"/>
          <c:showLegendKey val="0"/>
          <c:showVal val="1"/>
          <c:showCatName val="0"/>
          <c:showSerName val="0"/>
          <c:showPercent val="0"/>
          <c:showBubbleSize val="0"/>
        </c:dLbls>
        <c:gapWidth val="100"/>
        <c:overlap val="-24"/>
        <c:axId val="1121790575"/>
        <c:axId val="1121793455"/>
      </c:barChart>
      <c:catAx>
        <c:axId val="1121790575"/>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0" spcFirstLastPara="1" vertOverflow="ellipsis" wrap="square" anchor="ctr" anchorCtr="1"/>
          <a:lstStyle/>
          <a:p>
            <a:pPr>
              <a:defRPr sz="2400" b="0" i="0" u="none" strike="noStrike" kern="1200" baseline="0">
                <a:solidFill>
                  <a:schemeClr val="tx2"/>
                </a:solidFill>
                <a:latin typeface="+mn-lt"/>
                <a:ea typeface="+mn-ea"/>
                <a:cs typeface="+mn-cs"/>
              </a:defRPr>
            </a:pPr>
            <a:endParaRPr lang="en-US"/>
          </a:p>
        </c:txPr>
        <c:crossAx val="1121793455"/>
        <c:crosses val="autoZero"/>
        <c:auto val="1"/>
        <c:lblAlgn val="ctr"/>
        <c:lblOffset val="100"/>
        <c:noMultiLvlLbl val="1"/>
      </c:catAx>
      <c:valAx>
        <c:axId val="1121793455"/>
        <c:scaling>
          <c:orientation val="minMax"/>
          <c:max val="6"/>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400" b="0" i="0" u="none" strike="noStrike" kern="1200" baseline="0">
                <a:solidFill>
                  <a:schemeClr val="tx2"/>
                </a:solidFill>
                <a:latin typeface="+mn-lt"/>
                <a:ea typeface="+mn-ea"/>
                <a:cs typeface="+mn-cs"/>
              </a:defRPr>
            </a:pPr>
            <a:endParaRPr lang="en-US"/>
          </a:p>
        </c:txPr>
        <c:crossAx val="1121790575"/>
        <c:crosses val="autoZero"/>
        <c:crossBetween val="between"/>
      </c:valAx>
      <c:spPr>
        <a:noFill/>
        <a:ln>
          <a:noFill/>
        </a:ln>
        <a:effectLst/>
      </c:spPr>
    </c:plotArea>
    <c:legend>
      <c:legendPos val="b"/>
      <c:layout>
        <c:manualLayout>
          <c:xMode val="edge"/>
          <c:yMode val="edge"/>
          <c:x val="0.23901832976898463"/>
          <c:y val="0.8877851101452281"/>
          <c:w val="0.52060433070866141"/>
          <c:h val="0.10610673665791776"/>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sz="2400"/>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02">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02">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5.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6.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302">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8.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14B3A9-15BF-4A85-A202-9D1825D74C6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4187559-183A-4C5D-B96A-28B1A94F0150}">
      <dgm:prSet/>
      <dgm:spPr/>
      <dgm:t>
        <a:bodyPr/>
        <a:lstStyle/>
        <a:p>
          <a:r>
            <a:rPr lang="en-US" b="1"/>
            <a:t>APPROACH</a:t>
          </a:r>
          <a:r>
            <a:rPr lang="en-US"/>
            <a:t>: </a:t>
          </a:r>
        </a:p>
      </dgm:t>
    </dgm:pt>
    <dgm:pt modelId="{CB51E6D1-F6C1-4331-AB3B-7FF0DC6CE7C4}" type="parTrans" cxnId="{DE0B0D53-96B6-437C-8BB0-76758487AB95}">
      <dgm:prSet/>
      <dgm:spPr/>
      <dgm:t>
        <a:bodyPr/>
        <a:lstStyle/>
        <a:p>
          <a:endParaRPr lang="en-US"/>
        </a:p>
      </dgm:t>
    </dgm:pt>
    <dgm:pt modelId="{C3FB33E3-552D-484D-B826-06B0B4AC7A2A}" type="sibTrans" cxnId="{DE0B0D53-96B6-437C-8BB0-76758487AB95}">
      <dgm:prSet/>
      <dgm:spPr/>
      <dgm:t>
        <a:bodyPr/>
        <a:lstStyle/>
        <a:p>
          <a:endParaRPr lang="en-US"/>
        </a:p>
      </dgm:t>
    </dgm:pt>
    <dgm:pt modelId="{D60629F7-5B68-42D0-8C05-2D2AA48225FD}">
      <dgm:prSet/>
      <dgm:spPr/>
      <dgm:t>
        <a:bodyPr/>
        <a:lstStyle/>
        <a:p>
          <a:r>
            <a:rPr lang="en-US">
              <a:solidFill>
                <a:srgbClr val="002060"/>
              </a:solidFill>
            </a:rPr>
            <a:t>PHASED APPROACH –UNIT BASED – ON SHIFT</a:t>
          </a:r>
        </a:p>
      </dgm:t>
      <dgm:extLst>
        <a:ext uri="{E40237B7-FDA0-4F09-8148-C483321AD2D9}">
          <dgm14:cNvPr xmlns:dgm14="http://schemas.microsoft.com/office/drawing/2010/diagram" id="0" name="" descr="Core Elements Approach included: a Phased approach; scenario based; milieu engagment; integration of clinical with direct care; resolution of gaps and leadership involvement "/>
        </a:ext>
      </dgm:extLst>
    </dgm:pt>
    <dgm:pt modelId="{DCEF3CF6-FFA3-493E-B780-5B7683897C72}" type="parTrans" cxnId="{0DF1764B-08BA-4C2D-8789-13ACD43BD652}">
      <dgm:prSet/>
      <dgm:spPr/>
      <dgm:t>
        <a:bodyPr/>
        <a:lstStyle/>
        <a:p>
          <a:endParaRPr lang="en-US"/>
        </a:p>
      </dgm:t>
    </dgm:pt>
    <dgm:pt modelId="{E168D56C-23BF-4E31-8BC6-484C873552C3}" type="sibTrans" cxnId="{0DF1764B-08BA-4C2D-8789-13ACD43BD652}">
      <dgm:prSet/>
      <dgm:spPr/>
      <dgm:t>
        <a:bodyPr/>
        <a:lstStyle/>
        <a:p>
          <a:endParaRPr lang="en-US"/>
        </a:p>
      </dgm:t>
    </dgm:pt>
    <dgm:pt modelId="{0195E864-D6EA-43C0-AFFD-2D0844B6AF0A}">
      <dgm:prSet/>
      <dgm:spPr/>
      <dgm:t>
        <a:bodyPr/>
        <a:lstStyle/>
        <a:p>
          <a:r>
            <a:rPr lang="en-US">
              <a:solidFill>
                <a:srgbClr val="002060"/>
              </a:solidFill>
            </a:rPr>
            <a:t>SCENARIO BASED</a:t>
          </a:r>
        </a:p>
      </dgm:t>
    </dgm:pt>
    <dgm:pt modelId="{D5ADBEDB-63F8-4C1E-8731-B7EE4472CE0D}" type="parTrans" cxnId="{4834226C-526C-46F6-80F8-0598DC2515FC}">
      <dgm:prSet/>
      <dgm:spPr/>
      <dgm:t>
        <a:bodyPr/>
        <a:lstStyle/>
        <a:p>
          <a:endParaRPr lang="en-US"/>
        </a:p>
      </dgm:t>
    </dgm:pt>
    <dgm:pt modelId="{C68D5F93-BAFC-44D4-B68B-B553DDB24D81}" type="sibTrans" cxnId="{4834226C-526C-46F6-80F8-0598DC2515FC}">
      <dgm:prSet/>
      <dgm:spPr/>
      <dgm:t>
        <a:bodyPr/>
        <a:lstStyle/>
        <a:p>
          <a:endParaRPr lang="en-US"/>
        </a:p>
      </dgm:t>
    </dgm:pt>
    <dgm:pt modelId="{CCC0D806-A51E-4E1E-8F09-7E8C4692FB9A}">
      <dgm:prSet/>
      <dgm:spPr/>
      <dgm:t>
        <a:bodyPr/>
        <a:lstStyle/>
        <a:p>
          <a:r>
            <a:rPr lang="en-US">
              <a:solidFill>
                <a:srgbClr val="002060"/>
              </a:solidFill>
            </a:rPr>
            <a:t>MILIEU ENGAGMENT</a:t>
          </a:r>
        </a:p>
      </dgm:t>
    </dgm:pt>
    <dgm:pt modelId="{7A269276-2372-4CCC-A8C3-A6DC58C0D953}" type="parTrans" cxnId="{5EBAC4F0-8A3E-4AE1-9C31-E4EC11A8E494}">
      <dgm:prSet/>
      <dgm:spPr/>
      <dgm:t>
        <a:bodyPr/>
        <a:lstStyle/>
        <a:p>
          <a:endParaRPr lang="en-US"/>
        </a:p>
      </dgm:t>
    </dgm:pt>
    <dgm:pt modelId="{15145AE4-E834-4625-8024-AF584FC5CCB0}" type="sibTrans" cxnId="{5EBAC4F0-8A3E-4AE1-9C31-E4EC11A8E494}">
      <dgm:prSet/>
      <dgm:spPr/>
      <dgm:t>
        <a:bodyPr/>
        <a:lstStyle/>
        <a:p>
          <a:endParaRPr lang="en-US"/>
        </a:p>
      </dgm:t>
    </dgm:pt>
    <dgm:pt modelId="{C6A07A07-E1EB-4EC6-84CA-33584AFF8393}">
      <dgm:prSet/>
      <dgm:spPr/>
      <dgm:t>
        <a:bodyPr/>
        <a:lstStyle/>
        <a:p>
          <a:r>
            <a:rPr lang="en-US">
              <a:solidFill>
                <a:srgbClr val="002060"/>
              </a:solidFill>
            </a:rPr>
            <a:t>INTEGRATION OF CLINCAL WITH DIRECT CARE </a:t>
          </a:r>
        </a:p>
      </dgm:t>
    </dgm:pt>
    <dgm:pt modelId="{857D77BF-0DEB-49C5-8EAD-ADA707924040}" type="parTrans" cxnId="{AD78F501-F054-4505-BA2C-57C8FCAA759D}">
      <dgm:prSet/>
      <dgm:spPr/>
      <dgm:t>
        <a:bodyPr/>
        <a:lstStyle/>
        <a:p>
          <a:endParaRPr lang="en-US"/>
        </a:p>
      </dgm:t>
    </dgm:pt>
    <dgm:pt modelId="{4EA87D5A-08D8-40DB-B3BD-E7ADBAFCBA16}" type="sibTrans" cxnId="{AD78F501-F054-4505-BA2C-57C8FCAA759D}">
      <dgm:prSet/>
      <dgm:spPr/>
      <dgm:t>
        <a:bodyPr/>
        <a:lstStyle/>
        <a:p>
          <a:endParaRPr lang="en-US"/>
        </a:p>
      </dgm:t>
    </dgm:pt>
    <dgm:pt modelId="{E9F31BEA-ED49-483F-B270-2E4B5B8BF713}">
      <dgm:prSet/>
      <dgm:spPr/>
      <dgm:t>
        <a:bodyPr/>
        <a:lstStyle/>
        <a:p>
          <a:r>
            <a:rPr lang="en-US">
              <a:solidFill>
                <a:srgbClr val="002060"/>
              </a:solidFill>
            </a:rPr>
            <a:t>IDENTIFY AND PLAN FOR RESOLUTION IN GAPS IN PRACTICE OR IKNOWLEDGE</a:t>
          </a:r>
        </a:p>
      </dgm:t>
    </dgm:pt>
    <dgm:pt modelId="{6C188A33-6854-4687-914B-72BAC6C80879}" type="parTrans" cxnId="{5F255EC1-B951-4E53-A6FA-881D6732BCE0}">
      <dgm:prSet/>
      <dgm:spPr/>
      <dgm:t>
        <a:bodyPr/>
        <a:lstStyle/>
        <a:p>
          <a:endParaRPr lang="en-US"/>
        </a:p>
      </dgm:t>
    </dgm:pt>
    <dgm:pt modelId="{DD18105C-6D90-48E9-8169-693358CEDBD1}" type="sibTrans" cxnId="{5F255EC1-B951-4E53-A6FA-881D6732BCE0}">
      <dgm:prSet/>
      <dgm:spPr/>
      <dgm:t>
        <a:bodyPr/>
        <a:lstStyle/>
        <a:p>
          <a:endParaRPr lang="en-US"/>
        </a:p>
      </dgm:t>
    </dgm:pt>
    <dgm:pt modelId="{74977681-DD6E-4191-8E60-8B04149A9E59}">
      <dgm:prSet/>
      <dgm:spPr/>
      <dgm:t>
        <a:bodyPr/>
        <a:lstStyle/>
        <a:p>
          <a:r>
            <a:rPr lang="en-US">
              <a:solidFill>
                <a:srgbClr val="002060"/>
              </a:solidFill>
            </a:rPr>
            <a:t>LEADERSHIP INVOLVMENT, COMMUNICATION  AND SUPPORT </a:t>
          </a:r>
        </a:p>
      </dgm:t>
    </dgm:pt>
    <dgm:pt modelId="{AEA6836C-D9FF-403D-B21C-D967364A3A18}" type="parTrans" cxnId="{39F0045C-C421-4E3D-8B1E-F50FCCE43861}">
      <dgm:prSet/>
      <dgm:spPr/>
      <dgm:t>
        <a:bodyPr/>
        <a:lstStyle/>
        <a:p>
          <a:endParaRPr lang="en-US"/>
        </a:p>
      </dgm:t>
    </dgm:pt>
    <dgm:pt modelId="{38FA1D65-84F7-4B31-8A74-6CA117CD701F}" type="sibTrans" cxnId="{39F0045C-C421-4E3D-8B1E-F50FCCE43861}">
      <dgm:prSet/>
      <dgm:spPr/>
      <dgm:t>
        <a:bodyPr/>
        <a:lstStyle/>
        <a:p>
          <a:endParaRPr lang="en-US"/>
        </a:p>
      </dgm:t>
    </dgm:pt>
    <dgm:pt modelId="{0BB3E802-0959-49AE-93B1-C60292977D8B}" type="pres">
      <dgm:prSet presAssocID="{0214B3A9-15BF-4A85-A202-9D1825D74C62}" presName="linear" presStyleCnt="0">
        <dgm:presLayoutVars>
          <dgm:animLvl val="lvl"/>
          <dgm:resizeHandles val="exact"/>
        </dgm:presLayoutVars>
      </dgm:prSet>
      <dgm:spPr/>
    </dgm:pt>
    <dgm:pt modelId="{4EC64EE2-215F-4567-9B77-7BF068BFEDDC}" type="pres">
      <dgm:prSet presAssocID="{24187559-183A-4C5D-B96A-28B1A94F0150}" presName="parentText" presStyleLbl="node1" presStyleIdx="0" presStyleCnt="1">
        <dgm:presLayoutVars>
          <dgm:chMax val="0"/>
          <dgm:bulletEnabled val="1"/>
        </dgm:presLayoutVars>
      </dgm:prSet>
      <dgm:spPr/>
    </dgm:pt>
    <dgm:pt modelId="{C15FF143-2290-4350-A668-9BAE4B59942E}" type="pres">
      <dgm:prSet presAssocID="{24187559-183A-4C5D-B96A-28B1A94F0150}" presName="childText" presStyleLbl="revTx" presStyleIdx="0" presStyleCnt="1">
        <dgm:presLayoutVars>
          <dgm:bulletEnabled val="1"/>
        </dgm:presLayoutVars>
      </dgm:prSet>
      <dgm:spPr/>
    </dgm:pt>
  </dgm:ptLst>
  <dgm:cxnLst>
    <dgm:cxn modelId="{1DD59500-8D2A-4893-8441-BAD02EC18BDA}" type="presOf" srcId="{E9F31BEA-ED49-483F-B270-2E4B5B8BF713}" destId="{C15FF143-2290-4350-A668-9BAE4B59942E}" srcOrd="0" destOrd="4" presId="urn:microsoft.com/office/officeart/2005/8/layout/vList2"/>
    <dgm:cxn modelId="{AD78F501-F054-4505-BA2C-57C8FCAA759D}" srcId="{24187559-183A-4C5D-B96A-28B1A94F0150}" destId="{C6A07A07-E1EB-4EC6-84CA-33584AFF8393}" srcOrd="3" destOrd="0" parTransId="{857D77BF-0DEB-49C5-8EAD-ADA707924040}" sibTransId="{4EA87D5A-08D8-40DB-B3BD-E7ADBAFCBA16}"/>
    <dgm:cxn modelId="{ACF3F20E-D635-4FA6-A05B-5C5B5992D6CB}" type="presOf" srcId="{74977681-DD6E-4191-8E60-8B04149A9E59}" destId="{C15FF143-2290-4350-A668-9BAE4B59942E}" srcOrd="0" destOrd="5" presId="urn:microsoft.com/office/officeart/2005/8/layout/vList2"/>
    <dgm:cxn modelId="{E7EF781C-2A01-401D-8ED0-69558E0E3916}" type="presOf" srcId="{D60629F7-5B68-42D0-8C05-2D2AA48225FD}" destId="{C15FF143-2290-4350-A668-9BAE4B59942E}" srcOrd="0" destOrd="0" presId="urn:microsoft.com/office/officeart/2005/8/layout/vList2"/>
    <dgm:cxn modelId="{A7C54C2F-728F-4D4D-8567-D759F69A724C}" type="presOf" srcId="{24187559-183A-4C5D-B96A-28B1A94F0150}" destId="{4EC64EE2-215F-4567-9B77-7BF068BFEDDC}" srcOrd="0" destOrd="0" presId="urn:microsoft.com/office/officeart/2005/8/layout/vList2"/>
    <dgm:cxn modelId="{39F0045C-C421-4E3D-8B1E-F50FCCE43861}" srcId="{24187559-183A-4C5D-B96A-28B1A94F0150}" destId="{74977681-DD6E-4191-8E60-8B04149A9E59}" srcOrd="5" destOrd="0" parTransId="{AEA6836C-D9FF-403D-B21C-D967364A3A18}" sibTransId="{38FA1D65-84F7-4B31-8A74-6CA117CD701F}"/>
    <dgm:cxn modelId="{59440961-7151-42EA-99D6-0BEF433D90D6}" type="presOf" srcId="{0214B3A9-15BF-4A85-A202-9D1825D74C62}" destId="{0BB3E802-0959-49AE-93B1-C60292977D8B}" srcOrd="0" destOrd="0" presId="urn:microsoft.com/office/officeart/2005/8/layout/vList2"/>
    <dgm:cxn modelId="{0DF1764B-08BA-4C2D-8789-13ACD43BD652}" srcId="{24187559-183A-4C5D-B96A-28B1A94F0150}" destId="{D60629F7-5B68-42D0-8C05-2D2AA48225FD}" srcOrd="0" destOrd="0" parTransId="{DCEF3CF6-FFA3-493E-B780-5B7683897C72}" sibTransId="{E168D56C-23BF-4E31-8BC6-484C873552C3}"/>
    <dgm:cxn modelId="{4834226C-526C-46F6-80F8-0598DC2515FC}" srcId="{24187559-183A-4C5D-B96A-28B1A94F0150}" destId="{0195E864-D6EA-43C0-AFFD-2D0844B6AF0A}" srcOrd="1" destOrd="0" parTransId="{D5ADBEDB-63F8-4C1E-8731-B7EE4472CE0D}" sibTransId="{C68D5F93-BAFC-44D4-B68B-B553DDB24D81}"/>
    <dgm:cxn modelId="{DE0B0D53-96B6-437C-8BB0-76758487AB95}" srcId="{0214B3A9-15BF-4A85-A202-9D1825D74C62}" destId="{24187559-183A-4C5D-B96A-28B1A94F0150}" srcOrd="0" destOrd="0" parTransId="{CB51E6D1-F6C1-4331-AB3B-7FF0DC6CE7C4}" sibTransId="{C3FB33E3-552D-484D-B826-06B0B4AC7A2A}"/>
    <dgm:cxn modelId="{A710AFAD-D691-44D7-9B21-1FED3E9C6DD9}" type="presOf" srcId="{C6A07A07-E1EB-4EC6-84CA-33584AFF8393}" destId="{C15FF143-2290-4350-A668-9BAE4B59942E}" srcOrd="0" destOrd="3" presId="urn:microsoft.com/office/officeart/2005/8/layout/vList2"/>
    <dgm:cxn modelId="{5F255EC1-B951-4E53-A6FA-881D6732BCE0}" srcId="{24187559-183A-4C5D-B96A-28B1A94F0150}" destId="{E9F31BEA-ED49-483F-B270-2E4B5B8BF713}" srcOrd="4" destOrd="0" parTransId="{6C188A33-6854-4687-914B-72BAC6C80879}" sibTransId="{DD18105C-6D90-48E9-8169-693358CEDBD1}"/>
    <dgm:cxn modelId="{D3ED9AC9-3AA4-4BA3-A051-84C4D65CB6ED}" type="presOf" srcId="{0195E864-D6EA-43C0-AFFD-2D0844B6AF0A}" destId="{C15FF143-2290-4350-A668-9BAE4B59942E}" srcOrd="0" destOrd="1" presId="urn:microsoft.com/office/officeart/2005/8/layout/vList2"/>
    <dgm:cxn modelId="{4BF00EE2-4129-4FC6-9A4B-A2CA1C3940AE}" type="presOf" srcId="{CCC0D806-A51E-4E1E-8F09-7E8C4692FB9A}" destId="{C15FF143-2290-4350-A668-9BAE4B59942E}" srcOrd="0" destOrd="2" presId="urn:microsoft.com/office/officeart/2005/8/layout/vList2"/>
    <dgm:cxn modelId="{5EBAC4F0-8A3E-4AE1-9C31-E4EC11A8E494}" srcId="{24187559-183A-4C5D-B96A-28B1A94F0150}" destId="{CCC0D806-A51E-4E1E-8F09-7E8C4692FB9A}" srcOrd="2" destOrd="0" parTransId="{7A269276-2372-4CCC-A8C3-A6DC58C0D953}" sibTransId="{15145AE4-E834-4625-8024-AF584FC5CCB0}"/>
    <dgm:cxn modelId="{E03807FA-56D1-4897-A6C8-71DB02B336E4}" type="presParOf" srcId="{0BB3E802-0959-49AE-93B1-C60292977D8B}" destId="{4EC64EE2-215F-4567-9B77-7BF068BFEDDC}" srcOrd="0" destOrd="0" presId="urn:microsoft.com/office/officeart/2005/8/layout/vList2"/>
    <dgm:cxn modelId="{7449B54C-CC96-479B-B66E-AD1754E738AB}" type="presParOf" srcId="{0BB3E802-0959-49AE-93B1-C60292977D8B}" destId="{C15FF143-2290-4350-A668-9BAE4B59942E}"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F941A4A-2060-4CFF-AB71-287BB879F2AE}" type="doc">
      <dgm:prSet loTypeId="urn:diagrams.loki3.com/BracketList" loCatId="list" qsTypeId="urn:microsoft.com/office/officeart/2005/8/quickstyle/simple1" qsCatId="simple" csTypeId="urn:microsoft.com/office/officeart/2005/8/colors/accent0_1" csCatId="mainScheme" phldr="1"/>
      <dgm:spPr/>
      <dgm:t>
        <a:bodyPr/>
        <a:lstStyle/>
        <a:p>
          <a:endParaRPr lang="en-US"/>
        </a:p>
      </dgm:t>
    </dgm:pt>
    <dgm:pt modelId="{B863496F-34C4-457B-B01D-BAB571750519}">
      <dgm:prSet phldrT="[Text]"/>
      <dgm:spPr/>
      <dgm:t>
        <a:bodyPr/>
        <a:lstStyle/>
        <a:p>
          <a:pPr algn="l"/>
          <a:r>
            <a:rPr lang="en-US"/>
            <a:t>DMH PILOT UNITS </a:t>
          </a:r>
        </a:p>
      </dgm:t>
    </dgm:pt>
    <dgm:pt modelId="{F05AB8FD-148E-434C-AF02-634A68AD2DD6}" type="parTrans" cxnId="{948CF9E9-B9C6-492B-8105-1A74029B9DF0}">
      <dgm:prSet/>
      <dgm:spPr/>
      <dgm:t>
        <a:bodyPr/>
        <a:lstStyle/>
        <a:p>
          <a:endParaRPr lang="en-US"/>
        </a:p>
      </dgm:t>
    </dgm:pt>
    <dgm:pt modelId="{04E594E8-517B-45ED-86B5-619F42F7BD15}" type="sibTrans" cxnId="{948CF9E9-B9C6-492B-8105-1A74029B9DF0}">
      <dgm:prSet/>
      <dgm:spPr/>
      <dgm:t>
        <a:bodyPr/>
        <a:lstStyle/>
        <a:p>
          <a:endParaRPr lang="en-US"/>
        </a:p>
      </dgm:t>
    </dgm:pt>
    <dgm:pt modelId="{CAC28A8A-1B16-45A0-9DEB-753FE46831AD}">
      <dgm:prSet custT="1"/>
      <dgm:spPr/>
      <dgm:t>
        <a:bodyPr/>
        <a:lstStyle/>
        <a:p>
          <a:pPr marL="228600" lvl="1" indent="-228600" algn="l" defTabSz="1066800">
            <a:lnSpc>
              <a:spcPct val="90000"/>
            </a:lnSpc>
            <a:spcBef>
              <a:spcPct val="0"/>
            </a:spcBef>
            <a:spcAft>
              <a:spcPct val="15000"/>
            </a:spcAft>
            <a:buChar char="•"/>
          </a:pPr>
          <a:r>
            <a:rPr lang="en-US" sz="2400" b="1" u="none" kern="1200">
              <a:solidFill>
                <a:prstClr val="black">
                  <a:hueOff val="0"/>
                  <a:satOff val="0"/>
                  <a:lumOff val="0"/>
                  <a:alphaOff val="0"/>
                </a:prstClr>
              </a:solidFill>
              <a:latin typeface="Aptos" panose="02110004020202020204"/>
              <a:ea typeface="+mn-ea"/>
              <a:cs typeface="+mn-cs"/>
            </a:rPr>
            <a:t>Worcester Recovery Center and Hospital –B1 ( CEU)</a:t>
          </a:r>
        </a:p>
      </dgm:t>
    </dgm:pt>
    <dgm:pt modelId="{711C2569-215F-4490-BF1D-1CED17983485}" type="parTrans" cxnId="{04FD6B3B-D420-4106-BB30-45128F82A0EF}">
      <dgm:prSet/>
      <dgm:spPr/>
      <dgm:t>
        <a:bodyPr/>
        <a:lstStyle/>
        <a:p>
          <a:endParaRPr lang="en-US"/>
        </a:p>
      </dgm:t>
    </dgm:pt>
    <dgm:pt modelId="{E5A07177-B9E0-4A84-8122-EBFFBB2986A8}" type="sibTrans" cxnId="{04FD6B3B-D420-4106-BB30-45128F82A0EF}">
      <dgm:prSet/>
      <dgm:spPr/>
      <dgm:t>
        <a:bodyPr/>
        <a:lstStyle/>
        <a:p>
          <a:endParaRPr lang="en-US"/>
        </a:p>
      </dgm:t>
    </dgm:pt>
    <dgm:pt modelId="{ED03F7ED-D6BA-41E9-B19B-549F614DE2CF}">
      <dgm:prSet custT="1"/>
      <dgm:spPr/>
      <dgm:t>
        <a:bodyPr/>
        <a:lstStyle/>
        <a:p>
          <a:pPr marL="228600" lvl="1" indent="-228600" algn="l" defTabSz="1066800">
            <a:lnSpc>
              <a:spcPct val="90000"/>
            </a:lnSpc>
            <a:spcBef>
              <a:spcPct val="0"/>
            </a:spcBef>
            <a:spcAft>
              <a:spcPct val="15000"/>
            </a:spcAft>
            <a:buChar char="•"/>
          </a:pPr>
          <a:r>
            <a:rPr lang="en-US" sz="2400" b="1" u="none" kern="1200">
              <a:solidFill>
                <a:prstClr val="black">
                  <a:hueOff val="0"/>
                  <a:satOff val="0"/>
                  <a:lumOff val="0"/>
                  <a:alphaOff val="0"/>
                </a:prstClr>
              </a:solidFill>
              <a:latin typeface="Aptos" panose="02110004020202020204"/>
              <a:ea typeface="+mn-ea"/>
              <a:cs typeface="+mn-cs"/>
            </a:rPr>
            <a:t>Taunton State Hospital – C3 West</a:t>
          </a:r>
        </a:p>
      </dgm:t>
    </dgm:pt>
    <dgm:pt modelId="{A12B3695-A006-48E5-9593-E71ECD7F277D}" type="parTrans" cxnId="{6F2F8029-49D0-4899-A850-FCD2B1725FB9}">
      <dgm:prSet/>
      <dgm:spPr/>
      <dgm:t>
        <a:bodyPr/>
        <a:lstStyle/>
        <a:p>
          <a:endParaRPr lang="en-US"/>
        </a:p>
      </dgm:t>
    </dgm:pt>
    <dgm:pt modelId="{D80103C6-4479-4C48-930A-E1AC84D63A61}" type="sibTrans" cxnId="{6F2F8029-49D0-4899-A850-FCD2B1725FB9}">
      <dgm:prSet/>
      <dgm:spPr/>
      <dgm:t>
        <a:bodyPr/>
        <a:lstStyle/>
        <a:p>
          <a:endParaRPr lang="en-US"/>
        </a:p>
      </dgm:t>
    </dgm:pt>
    <dgm:pt modelId="{ACC844FF-262E-4A19-9EB8-5CE20DD7B0FC}">
      <dgm:prSet phldrT="[Text]" custT="1"/>
      <dgm:spPr/>
      <dgm:t>
        <a:bodyPr/>
        <a:lstStyle/>
        <a:p>
          <a:pPr marL="228600" lvl="1" indent="0" algn="l" defTabSz="1066800">
            <a:lnSpc>
              <a:spcPct val="90000"/>
            </a:lnSpc>
            <a:spcBef>
              <a:spcPct val="0"/>
            </a:spcBef>
            <a:spcAft>
              <a:spcPct val="15000"/>
            </a:spcAft>
          </a:pPr>
          <a:r>
            <a:rPr lang="en-US" sz="2400" b="1" u="none" kern="1200"/>
            <a:t>Office of Inpatient Management  </a:t>
          </a:r>
          <a:r>
            <a:rPr lang="en-US" sz="1600" b="1" kern="1200"/>
            <a:t>-</a:t>
          </a:r>
          <a:endParaRPr lang="en-US" sz="1600" kern="1200"/>
        </a:p>
      </dgm:t>
    </dgm:pt>
    <dgm:pt modelId="{A9368717-844D-4E6A-8CB5-5FAAFD6ECF85}" type="parTrans" cxnId="{DD4A7377-6E26-489C-AF0C-80093526B011}">
      <dgm:prSet/>
      <dgm:spPr/>
      <dgm:t>
        <a:bodyPr/>
        <a:lstStyle/>
        <a:p>
          <a:endParaRPr lang="en-US"/>
        </a:p>
      </dgm:t>
    </dgm:pt>
    <dgm:pt modelId="{A466D527-1647-47D1-8775-563E02E5C22F}" type="sibTrans" cxnId="{DD4A7377-6E26-489C-AF0C-80093526B011}">
      <dgm:prSet/>
      <dgm:spPr/>
      <dgm:t>
        <a:bodyPr/>
        <a:lstStyle/>
        <a:p>
          <a:endParaRPr lang="en-US"/>
        </a:p>
      </dgm:t>
    </dgm:pt>
    <dgm:pt modelId="{C989036A-E88D-4FB5-AAC6-EF9122B9C058}">
      <dgm:prSet phldrT="[Text]" custT="1"/>
      <dgm:spPr/>
      <dgm:t>
        <a:bodyPr/>
        <a:lstStyle/>
        <a:p>
          <a:pPr marL="228600" lvl="1" indent="0" algn="l" defTabSz="1066800">
            <a:lnSpc>
              <a:spcPct val="90000"/>
            </a:lnSpc>
            <a:spcBef>
              <a:spcPct val="0"/>
            </a:spcBef>
            <a:spcAft>
              <a:spcPct val="15000"/>
            </a:spcAft>
          </a:pPr>
          <a:r>
            <a:rPr lang="en-US" sz="2400" b="1" u="none" kern="1200">
              <a:solidFill>
                <a:prstClr val="black">
                  <a:hueOff val="0"/>
                  <a:satOff val="0"/>
                  <a:lumOff val="0"/>
                  <a:alphaOff val="0"/>
                </a:prstClr>
              </a:solidFill>
              <a:latin typeface="Aptos" panose="02110004020202020204"/>
              <a:ea typeface="+mn-ea"/>
              <a:cs typeface="+mn-cs"/>
            </a:rPr>
            <a:t>Solomon Carter Fuller Mental Health Center 8 East:</a:t>
          </a:r>
        </a:p>
      </dgm:t>
    </dgm:pt>
    <dgm:pt modelId="{4BCEF4E9-D824-4453-A536-7583D3865889}" type="parTrans" cxnId="{66C1F958-AED9-4F93-9ECC-7AC028FF8B2E}">
      <dgm:prSet/>
      <dgm:spPr/>
      <dgm:t>
        <a:bodyPr/>
        <a:lstStyle/>
        <a:p>
          <a:endParaRPr lang="en-US"/>
        </a:p>
      </dgm:t>
    </dgm:pt>
    <dgm:pt modelId="{EABDC162-82A0-4BCF-8DA4-BB21FB7D1EA0}" type="sibTrans" cxnId="{66C1F958-AED9-4F93-9ECC-7AC028FF8B2E}">
      <dgm:prSet/>
      <dgm:spPr/>
      <dgm:t>
        <a:bodyPr/>
        <a:lstStyle/>
        <a:p>
          <a:endParaRPr lang="en-US"/>
        </a:p>
      </dgm:t>
    </dgm:pt>
    <dgm:pt modelId="{7AA3F680-7FD8-44A8-AA70-BDB3D40F6C0E}">
      <dgm:prSet phldrT="[Text]" custT="1"/>
      <dgm:spPr/>
      <dgm:t>
        <a:bodyPr/>
        <a:lstStyle/>
        <a:p>
          <a:pPr marL="342900" lvl="2" indent="0" algn="l" defTabSz="711200">
            <a:lnSpc>
              <a:spcPct val="90000"/>
            </a:lnSpc>
            <a:spcBef>
              <a:spcPct val="0"/>
            </a:spcBef>
            <a:spcAft>
              <a:spcPct val="15000"/>
            </a:spcAft>
          </a:pPr>
          <a:r>
            <a:rPr lang="en-US" sz="1600" b="1" kern="1200"/>
            <a:t>Kara Sousa, RN Informatics Nurse </a:t>
          </a:r>
          <a:endParaRPr lang="en-US" sz="1600" kern="1200"/>
        </a:p>
      </dgm:t>
    </dgm:pt>
    <dgm:pt modelId="{307E6E55-BA08-4D88-85C9-FC0AC587DCF3}" type="parTrans" cxnId="{6247D537-43F7-413F-91B6-949A3C1416CF}">
      <dgm:prSet/>
      <dgm:spPr/>
      <dgm:t>
        <a:bodyPr/>
        <a:lstStyle/>
        <a:p>
          <a:endParaRPr lang="en-US"/>
        </a:p>
      </dgm:t>
    </dgm:pt>
    <dgm:pt modelId="{791E5689-DA98-415A-88B8-31B70C72B508}" type="sibTrans" cxnId="{6247D537-43F7-413F-91B6-949A3C1416CF}">
      <dgm:prSet/>
      <dgm:spPr/>
      <dgm:t>
        <a:bodyPr/>
        <a:lstStyle/>
        <a:p>
          <a:endParaRPr lang="en-US"/>
        </a:p>
      </dgm:t>
    </dgm:pt>
    <dgm:pt modelId="{ACEC6261-43A6-4A31-A50A-A8A04A64903B}">
      <dgm:prSet phldrT="[Text]" custT="1"/>
      <dgm:spPr/>
      <dgm:t>
        <a:bodyPr/>
        <a:lstStyle/>
        <a:p>
          <a:pPr marL="342900" lvl="2" indent="0" algn="l" defTabSz="711200">
            <a:lnSpc>
              <a:spcPct val="90000"/>
            </a:lnSpc>
            <a:spcBef>
              <a:spcPct val="0"/>
            </a:spcBef>
            <a:spcAft>
              <a:spcPct val="15000"/>
            </a:spcAft>
          </a:pPr>
          <a:r>
            <a:rPr lang="en-US" sz="1600" kern="1200"/>
            <a:t>Kristen Toepfer, RN Nurse Manager</a:t>
          </a:r>
        </a:p>
      </dgm:t>
    </dgm:pt>
    <dgm:pt modelId="{9DCE117F-0738-4F12-ACB7-10C981251DF1}" type="parTrans" cxnId="{1CE7E02C-B2D6-4F35-BEC7-D06CAEE414DE}">
      <dgm:prSet/>
      <dgm:spPr/>
      <dgm:t>
        <a:bodyPr/>
        <a:lstStyle/>
        <a:p>
          <a:endParaRPr lang="en-US"/>
        </a:p>
      </dgm:t>
    </dgm:pt>
    <dgm:pt modelId="{C3D9B5A4-FED5-4ABF-B4B5-1912071E83B5}" type="sibTrans" cxnId="{1CE7E02C-B2D6-4F35-BEC7-D06CAEE414DE}">
      <dgm:prSet/>
      <dgm:spPr/>
      <dgm:t>
        <a:bodyPr/>
        <a:lstStyle/>
        <a:p>
          <a:endParaRPr lang="en-US"/>
        </a:p>
      </dgm:t>
    </dgm:pt>
    <dgm:pt modelId="{9DE6EAFA-0646-4BFA-B0E9-634DFEB48FAD}">
      <dgm:prSet phldrT="[Text]" custT="1"/>
      <dgm:spPr/>
      <dgm:t>
        <a:bodyPr/>
        <a:lstStyle/>
        <a:p>
          <a:pPr marL="342900" lvl="2" indent="0" algn="l" defTabSz="711200">
            <a:lnSpc>
              <a:spcPct val="90000"/>
            </a:lnSpc>
            <a:spcBef>
              <a:spcPct val="0"/>
            </a:spcBef>
            <a:spcAft>
              <a:spcPct val="15000"/>
            </a:spcAft>
          </a:pPr>
          <a:r>
            <a:rPr lang="en-US" sz="1600" kern="1200"/>
            <a:t>Jean Abulin, MHW 3</a:t>
          </a:r>
        </a:p>
      </dgm:t>
    </dgm:pt>
    <dgm:pt modelId="{57C119AE-824C-4844-8D9F-256C282D27C8}" type="parTrans" cxnId="{C177FA29-E9F9-4E3A-A51B-F33365224B79}">
      <dgm:prSet/>
      <dgm:spPr/>
      <dgm:t>
        <a:bodyPr/>
        <a:lstStyle/>
        <a:p>
          <a:endParaRPr lang="en-US"/>
        </a:p>
      </dgm:t>
    </dgm:pt>
    <dgm:pt modelId="{EAE22A71-D4F5-4ECF-AB11-4FEA0B310A12}" type="sibTrans" cxnId="{C177FA29-E9F9-4E3A-A51B-F33365224B79}">
      <dgm:prSet/>
      <dgm:spPr/>
      <dgm:t>
        <a:bodyPr/>
        <a:lstStyle/>
        <a:p>
          <a:endParaRPr lang="en-US"/>
        </a:p>
      </dgm:t>
    </dgm:pt>
    <dgm:pt modelId="{0F3EC52D-AF47-4455-A603-DEBC62558733}">
      <dgm:prSet custT="1"/>
      <dgm:spPr/>
      <dgm:t>
        <a:bodyPr/>
        <a:lstStyle/>
        <a:p>
          <a:pPr marL="342900" lvl="2" indent="0" algn="l" defTabSz="711200">
            <a:lnSpc>
              <a:spcPct val="90000"/>
            </a:lnSpc>
            <a:spcBef>
              <a:spcPct val="0"/>
            </a:spcBef>
            <a:spcAft>
              <a:spcPct val="15000"/>
            </a:spcAft>
          </a:pPr>
          <a:r>
            <a:rPr lang="en-US" sz="1600" kern="1200"/>
            <a:t>Isaac Okai, MSN,PMHNP-BC</a:t>
          </a:r>
        </a:p>
      </dgm:t>
    </dgm:pt>
    <dgm:pt modelId="{E5BEE208-14DB-4588-92BA-A5B4839CAB1D}" type="parTrans" cxnId="{BBB67EB2-70FE-4A3A-B499-DD2310FB9DF6}">
      <dgm:prSet/>
      <dgm:spPr/>
      <dgm:t>
        <a:bodyPr/>
        <a:lstStyle/>
        <a:p>
          <a:endParaRPr lang="en-US"/>
        </a:p>
      </dgm:t>
    </dgm:pt>
    <dgm:pt modelId="{EC582525-7172-4322-BEFE-A530ED873732}" type="sibTrans" cxnId="{BBB67EB2-70FE-4A3A-B499-DD2310FB9DF6}">
      <dgm:prSet/>
      <dgm:spPr/>
      <dgm:t>
        <a:bodyPr/>
        <a:lstStyle/>
        <a:p>
          <a:endParaRPr lang="en-US"/>
        </a:p>
      </dgm:t>
    </dgm:pt>
    <dgm:pt modelId="{69CBC503-9E73-4617-BC89-7FA764F8B8DB}">
      <dgm:prSet custT="1"/>
      <dgm:spPr/>
      <dgm:t>
        <a:bodyPr/>
        <a:lstStyle/>
        <a:p>
          <a:pPr marL="342900" lvl="2" indent="0" algn="l" defTabSz="711200">
            <a:lnSpc>
              <a:spcPct val="90000"/>
            </a:lnSpc>
            <a:spcBef>
              <a:spcPct val="0"/>
            </a:spcBef>
            <a:spcAft>
              <a:spcPct val="15000"/>
            </a:spcAft>
          </a:pPr>
          <a:r>
            <a:rPr lang="en-US" sz="1600" kern="1200"/>
            <a:t>Nilsa Baez, MHW 3</a:t>
          </a:r>
        </a:p>
      </dgm:t>
    </dgm:pt>
    <dgm:pt modelId="{E18E2C44-A53E-40C2-A787-F5AC77938CFF}" type="parTrans" cxnId="{2050C87C-56EF-4834-8585-FBA9C24ADFC2}">
      <dgm:prSet/>
      <dgm:spPr/>
      <dgm:t>
        <a:bodyPr/>
        <a:lstStyle/>
        <a:p>
          <a:endParaRPr lang="en-US"/>
        </a:p>
      </dgm:t>
    </dgm:pt>
    <dgm:pt modelId="{7AC39E38-84C5-4A9B-BFBF-1FE35D86F437}" type="sibTrans" cxnId="{2050C87C-56EF-4834-8585-FBA9C24ADFC2}">
      <dgm:prSet/>
      <dgm:spPr/>
      <dgm:t>
        <a:bodyPr/>
        <a:lstStyle/>
        <a:p>
          <a:endParaRPr lang="en-US"/>
        </a:p>
      </dgm:t>
    </dgm:pt>
    <dgm:pt modelId="{272164F3-21B4-4974-8AAA-E706BA190164}">
      <dgm:prSet custT="1"/>
      <dgm:spPr/>
      <dgm:t>
        <a:bodyPr/>
        <a:lstStyle/>
        <a:p>
          <a:pPr marL="342900" lvl="2" indent="0" algn="l" defTabSz="711200">
            <a:lnSpc>
              <a:spcPct val="90000"/>
            </a:lnSpc>
            <a:spcBef>
              <a:spcPct val="0"/>
            </a:spcBef>
            <a:spcAft>
              <a:spcPct val="15000"/>
            </a:spcAft>
          </a:pPr>
          <a:r>
            <a:rPr lang="en-US" sz="1600" kern="1200"/>
            <a:t>Tilly Feliciano, RN Nurse Manager</a:t>
          </a:r>
          <a:endParaRPr lang="en-US" sz="3200" kern="1200"/>
        </a:p>
      </dgm:t>
    </dgm:pt>
    <dgm:pt modelId="{29510F6C-43EF-4600-AD55-3DDCA659D223}" type="parTrans" cxnId="{4E65851E-81AF-4262-8FEF-0B66156E2416}">
      <dgm:prSet/>
      <dgm:spPr/>
      <dgm:t>
        <a:bodyPr/>
        <a:lstStyle/>
        <a:p>
          <a:endParaRPr lang="en-US"/>
        </a:p>
      </dgm:t>
    </dgm:pt>
    <dgm:pt modelId="{642BF89B-7A35-416C-8021-EA3EE7927DA2}" type="sibTrans" cxnId="{4E65851E-81AF-4262-8FEF-0B66156E2416}">
      <dgm:prSet/>
      <dgm:spPr/>
      <dgm:t>
        <a:bodyPr/>
        <a:lstStyle/>
        <a:p>
          <a:endParaRPr lang="en-US"/>
        </a:p>
      </dgm:t>
    </dgm:pt>
    <dgm:pt modelId="{CC03142E-965C-4876-A9A7-17AE84C4909E}">
      <dgm:prSet custT="1"/>
      <dgm:spPr/>
      <dgm:t>
        <a:bodyPr/>
        <a:lstStyle/>
        <a:p>
          <a:pPr marL="285750" lvl="1" indent="0" algn="l" defTabSz="1422400">
            <a:lnSpc>
              <a:spcPct val="90000"/>
            </a:lnSpc>
            <a:spcBef>
              <a:spcPct val="0"/>
            </a:spcBef>
            <a:spcAft>
              <a:spcPct val="15000"/>
            </a:spcAft>
          </a:pPr>
          <a:endParaRPr lang="en-US" sz="3200" kern="1200"/>
        </a:p>
      </dgm:t>
    </dgm:pt>
    <dgm:pt modelId="{EF99E7FA-449E-4749-9FCA-0100C1D541F7}" type="parTrans" cxnId="{DCD0C3C1-BFDE-47D7-98EA-7C50EC3F15FF}">
      <dgm:prSet/>
      <dgm:spPr/>
      <dgm:t>
        <a:bodyPr/>
        <a:lstStyle/>
        <a:p>
          <a:endParaRPr lang="en-US"/>
        </a:p>
      </dgm:t>
    </dgm:pt>
    <dgm:pt modelId="{FFD9552F-5D64-4297-8298-E0E14C4434BD}" type="sibTrans" cxnId="{DCD0C3C1-BFDE-47D7-98EA-7C50EC3F15FF}">
      <dgm:prSet/>
      <dgm:spPr/>
      <dgm:t>
        <a:bodyPr/>
        <a:lstStyle/>
        <a:p>
          <a:endParaRPr lang="en-US"/>
        </a:p>
      </dgm:t>
    </dgm:pt>
    <dgm:pt modelId="{094BF653-8FE8-47DB-9BE0-1FC819502F8F}">
      <dgm:prSet custT="1"/>
      <dgm:spPr/>
      <dgm:t>
        <a:bodyPr/>
        <a:lstStyle/>
        <a:p>
          <a:pPr marL="342900" lvl="2" indent="0" algn="l" defTabSz="711200">
            <a:lnSpc>
              <a:spcPct val="90000"/>
            </a:lnSpc>
            <a:spcBef>
              <a:spcPct val="0"/>
            </a:spcBef>
            <a:spcAft>
              <a:spcPct val="15000"/>
            </a:spcAft>
          </a:pPr>
          <a:r>
            <a:rPr lang="en-US" sz="1600" kern="1200">
              <a:solidFill>
                <a:prstClr val="black">
                  <a:hueOff val="0"/>
                  <a:satOff val="0"/>
                  <a:lumOff val="0"/>
                  <a:alphaOff val="0"/>
                </a:prstClr>
              </a:solidFill>
              <a:latin typeface="Aptos" panose="02110004020202020204"/>
              <a:ea typeface="+mn-ea"/>
              <a:cs typeface="+mn-cs"/>
            </a:rPr>
            <a:t>Donna Brewer, MHW 4</a:t>
          </a:r>
        </a:p>
      </dgm:t>
    </dgm:pt>
    <dgm:pt modelId="{89123168-B66C-4E5C-86E5-BB2A7DEAE27B}" type="parTrans" cxnId="{83306487-3284-4C86-A550-62425B208F58}">
      <dgm:prSet/>
      <dgm:spPr/>
      <dgm:t>
        <a:bodyPr/>
        <a:lstStyle/>
        <a:p>
          <a:endParaRPr lang="en-US"/>
        </a:p>
      </dgm:t>
    </dgm:pt>
    <dgm:pt modelId="{19B268ED-A6A5-47A0-93B4-9EA569C8BE07}" type="sibTrans" cxnId="{83306487-3284-4C86-A550-62425B208F58}">
      <dgm:prSet/>
      <dgm:spPr/>
      <dgm:t>
        <a:bodyPr/>
        <a:lstStyle/>
        <a:p>
          <a:endParaRPr lang="en-US"/>
        </a:p>
      </dgm:t>
    </dgm:pt>
    <dgm:pt modelId="{6845FFA3-CC36-44E2-A489-18E46A3227D7}">
      <dgm:prSet phldrT="[Text]" custT="1"/>
      <dgm:spPr/>
      <dgm:t>
        <a:bodyPr/>
        <a:lstStyle/>
        <a:p>
          <a:pPr marL="342900" lvl="2" indent="0" algn="l" defTabSz="711200">
            <a:lnSpc>
              <a:spcPct val="90000"/>
            </a:lnSpc>
            <a:spcBef>
              <a:spcPct val="0"/>
            </a:spcBef>
            <a:spcAft>
              <a:spcPct val="15000"/>
            </a:spcAft>
          </a:pPr>
          <a:endParaRPr lang="en-US" sz="1600" kern="1200"/>
        </a:p>
      </dgm:t>
    </dgm:pt>
    <dgm:pt modelId="{ECC058BB-A462-44F5-B39B-5DA2286F6A82}" type="parTrans" cxnId="{1BA31D4D-0C97-413C-BC12-E84D9203841B}">
      <dgm:prSet/>
      <dgm:spPr/>
      <dgm:t>
        <a:bodyPr/>
        <a:lstStyle/>
        <a:p>
          <a:endParaRPr lang="en-US"/>
        </a:p>
      </dgm:t>
    </dgm:pt>
    <dgm:pt modelId="{630B3AD4-2C90-445E-864B-7AC614DA26A5}" type="sibTrans" cxnId="{1BA31D4D-0C97-413C-BC12-E84D9203841B}">
      <dgm:prSet/>
      <dgm:spPr/>
      <dgm:t>
        <a:bodyPr/>
        <a:lstStyle/>
        <a:p>
          <a:endParaRPr lang="en-US"/>
        </a:p>
      </dgm:t>
    </dgm:pt>
    <dgm:pt modelId="{9A47E971-642F-4ADE-B037-789EC56A895E}">
      <dgm:prSet custT="1"/>
      <dgm:spPr/>
      <dgm:t>
        <a:bodyPr/>
        <a:lstStyle/>
        <a:p>
          <a:pPr marL="342900" lvl="2" indent="0" algn="l" defTabSz="711200">
            <a:lnSpc>
              <a:spcPct val="90000"/>
            </a:lnSpc>
            <a:spcBef>
              <a:spcPct val="0"/>
            </a:spcBef>
            <a:spcAft>
              <a:spcPct val="15000"/>
            </a:spcAft>
          </a:pPr>
          <a:endParaRPr lang="en-US" sz="1600" kern="1200"/>
        </a:p>
      </dgm:t>
    </dgm:pt>
    <dgm:pt modelId="{61FD720A-0D4F-42FE-B98E-8E74873FEEA7}" type="parTrans" cxnId="{ED976337-89BF-4D13-9F3A-507648BA8229}">
      <dgm:prSet/>
      <dgm:spPr/>
      <dgm:t>
        <a:bodyPr/>
        <a:lstStyle/>
        <a:p>
          <a:endParaRPr lang="en-US"/>
        </a:p>
      </dgm:t>
    </dgm:pt>
    <dgm:pt modelId="{76933172-64D2-489A-AC49-319E2D81D3D4}" type="sibTrans" cxnId="{ED976337-89BF-4D13-9F3A-507648BA8229}">
      <dgm:prSet/>
      <dgm:spPr/>
      <dgm:t>
        <a:bodyPr/>
        <a:lstStyle/>
        <a:p>
          <a:endParaRPr lang="en-US"/>
        </a:p>
      </dgm:t>
    </dgm:pt>
    <dgm:pt modelId="{67D33069-74F0-4B20-80D3-AE16DFA5D98B}">
      <dgm:prSet phldrT="[Text]" custT="1"/>
      <dgm:spPr/>
      <dgm:t>
        <a:bodyPr/>
        <a:lstStyle/>
        <a:p>
          <a:pPr marL="342900" lvl="2" indent="0" algn="l" defTabSz="711200">
            <a:lnSpc>
              <a:spcPct val="90000"/>
            </a:lnSpc>
            <a:spcBef>
              <a:spcPct val="0"/>
            </a:spcBef>
            <a:spcAft>
              <a:spcPct val="15000"/>
            </a:spcAft>
          </a:pPr>
          <a:endParaRPr lang="en-US" sz="1600" kern="1200"/>
        </a:p>
      </dgm:t>
    </dgm:pt>
    <dgm:pt modelId="{4E794041-94DF-4E52-8757-B5F9D52CC013}" type="parTrans" cxnId="{D5123944-B205-4E4F-AFB9-FE6C23B18E6E}">
      <dgm:prSet/>
      <dgm:spPr/>
      <dgm:t>
        <a:bodyPr/>
        <a:lstStyle/>
        <a:p>
          <a:endParaRPr lang="en-US"/>
        </a:p>
      </dgm:t>
    </dgm:pt>
    <dgm:pt modelId="{8CD942FF-2672-4782-8014-520FEA7FAA6B}" type="sibTrans" cxnId="{D5123944-B205-4E4F-AFB9-FE6C23B18E6E}">
      <dgm:prSet/>
      <dgm:spPr/>
      <dgm:t>
        <a:bodyPr/>
        <a:lstStyle/>
        <a:p>
          <a:endParaRPr lang="en-US"/>
        </a:p>
      </dgm:t>
    </dgm:pt>
    <dgm:pt modelId="{112A7893-7227-4CA3-9314-149D723742D3}" type="pres">
      <dgm:prSet presAssocID="{3F941A4A-2060-4CFF-AB71-287BB879F2AE}" presName="Name0" presStyleCnt="0">
        <dgm:presLayoutVars>
          <dgm:dir/>
          <dgm:animLvl val="lvl"/>
          <dgm:resizeHandles val="exact"/>
        </dgm:presLayoutVars>
      </dgm:prSet>
      <dgm:spPr/>
    </dgm:pt>
    <dgm:pt modelId="{060B2217-C469-4A14-9B26-0F623C1DF145}" type="pres">
      <dgm:prSet presAssocID="{B863496F-34C4-457B-B01D-BAB571750519}" presName="linNode" presStyleCnt="0"/>
      <dgm:spPr/>
    </dgm:pt>
    <dgm:pt modelId="{C26D0696-47FD-435E-BB99-5BBCE9D4D82C}" type="pres">
      <dgm:prSet presAssocID="{B863496F-34C4-457B-B01D-BAB571750519}" presName="parTx" presStyleLbl="revTx" presStyleIdx="0" presStyleCnt="1" custLinFactX="-818" custLinFactNeighborX="-100000" custLinFactNeighborY="-388">
        <dgm:presLayoutVars>
          <dgm:chMax val="1"/>
          <dgm:bulletEnabled val="1"/>
        </dgm:presLayoutVars>
      </dgm:prSet>
      <dgm:spPr/>
    </dgm:pt>
    <dgm:pt modelId="{7B0257A5-5BF8-494F-BCF9-BC9F01BFFEB5}" type="pres">
      <dgm:prSet presAssocID="{B863496F-34C4-457B-B01D-BAB571750519}" presName="bracket" presStyleLbl="parChTrans1D1" presStyleIdx="0" presStyleCnt="1" custLinFactX="-24055" custLinFactNeighborX="-100000" custLinFactNeighborY="195"/>
      <dgm:spPr/>
    </dgm:pt>
    <dgm:pt modelId="{EA7F28CE-7C1E-4EED-8EEF-12EC9DFE27E4}" type="pres">
      <dgm:prSet presAssocID="{B863496F-34C4-457B-B01D-BAB571750519}" presName="spH" presStyleCnt="0"/>
      <dgm:spPr/>
    </dgm:pt>
    <dgm:pt modelId="{51BD5F4E-F69B-4F93-965D-02414D46601E}" type="pres">
      <dgm:prSet presAssocID="{B863496F-34C4-457B-B01D-BAB571750519}" presName="desTx" presStyleLbl="node1" presStyleIdx="0" presStyleCnt="1">
        <dgm:presLayoutVars>
          <dgm:bulletEnabled val="1"/>
        </dgm:presLayoutVars>
      </dgm:prSet>
      <dgm:spPr/>
    </dgm:pt>
  </dgm:ptLst>
  <dgm:cxnLst>
    <dgm:cxn modelId="{4252D919-034D-4C27-9D0F-414F7587FDEA}" type="presOf" srcId="{ACEC6261-43A6-4A31-A50A-A8A04A64903B}" destId="{51BD5F4E-F69B-4F93-965D-02414D46601E}" srcOrd="0" destOrd="4" presId="urn:diagrams.loki3.com/BracketList"/>
    <dgm:cxn modelId="{4E65851E-81AF-4262-8FEF-0B66156E2416}" srcId="{ED03F7ED-D6BA-41E9-B19B-549F614DE2CF}" destId="{272164F3-21B4-4974-8AAA-E706BA190164}" srcOrd="0" destOrd="0" parTransId="{29510F6C-43EF-4600-AD55-3DDCA659D223}" sibTransId="{642BF89B-7A35-416C-8021-EA3EE7927DA2}"/>
    <dgm:cxn modelId="{3BAB3928-4E6E-411B-ADCB-7C032972D26D}" type="presOf" srcId="{ED03F7ED-D6BA-41E9-B19B-549F614DE2CF}" destId="{51BD5F4E-F69B-4F93-965D-02414D46601E}" srcOrd="0" destOrd="11" presId="urn:diagrams.loki3.com/BracketList"/>
    <dgm:cxn modelId="{6F2F8029-49D0-4899-A850-FCD2B1725FB9}" srcId="{B863496F-34C4-457B-B01D-BAB571750519}" destId="{ED03F7ED-D6BA-41E9-B19B-549F614DE2CF}" srcOrd="5" destOrd="0" parTransId="{A12B3695-A006-48E5-9593-E71ECD7F277D}" sibTransId="{D80103C6-4479-4C48-930A-E1AC84D63A61}"/>
    <dgm:cxn modelId="{C177FA29-E9F9-4E3A-A51B-F33365224B79}" srcId="{C989036A-E88D-4FB5-AAC6-EF9122B9C058}" destId="{9DE6EAFA-0646-4BFA-B0E9-634DFEB48FAD}" srcOrd="1" destOrd="0" parTransId="{57C119AE-824C-4844-8D9F-256C282D27C8}" sibTransId="{EAE22A71-D4F5-4ECF-AB11-4FEA0B310A12}"/>
    <dgm:cxn modelId="{1CE7E02C-B2D6-4F35-BEC7-D06CAEE414DE}" srcId="{C989036A-E88D-4FB5-AAC6-EF9122B9C058}" destId="{ACEC6261-43A6-4A31-A50A-A8A04A64903B}" srcOrd="0" destOrd="0" parTransId="{9DCE117F-0738-4F12-ACB7-10C981251DF1}" sibTransId="{C3D9B5A4-FED5-4ABF-B4B5-1912071E83B5}"/>
    <dgm:cxn modelId="{ED976337-89BF-4D13-9F3A-507648BA8229}" srcId="{CAC28A8A-1B16-45A0-9DEB-753FE46831AD}" destId="{9A47E971-642F-4ADE-B037-789EC56A895E}" srcOrd="2" destOrd="0" parTransId="{61FD720A-0D4F-42FE-B98E-8E74873FEEA7}" sibTransId="{76933172-64D2-489A-AC49-319E2D81D3D4}"/>
    <dgm:cxn modelId="{5D72BC37-14E0-4924-AF6C-81ADFC97E452}" type="presOf" srcId="{9DE6EAFA-0646-4BFA-B0E9-634DFEB48FAD}" destId="{51BD5F4E-F69B-4F93-965D-02414D46601E}" srcOrd="0" destOrd="5" presId="urn:diagrams.loki3.com/BracketList"/>
    <dgm:cxn modelId="{6247D537-43F7-413F-91B6-949A3C1416CF}" srcId="{B863496F-34C4-457B-B01D-BAB571750519}" destId="{7AA3F680-7FD8-44A8-AA70-BDB3D40F6C0E}" srcOrd="1" destOrd="0" parTransId="{307E6E55-BA08-4D88-85C9-FC0AC587DCF3}" sibTransId="{791E5689-DA98-415A-88B8-31B70C72B508}"/>
    <dgm:cxn modelId="{D17B6339-0D65-4EE9-BB83-3B0A858AEBE0}" type="presOf" srcId="{6845FFA3-CC36-44E2-A489-18E46A3227D7}" destId="{51BD5F4E-F69B-4F93-965D-02414D46601E}" srcOrd="0" destOrd="6" presId="urn:diagrams.loki3.com/BracketList"/>
    <dgm:cxn modelId="{04FD6B3B-D420-4106-BB30-45128F82A0EF}" srcId="{B863496F-34C4-457B-B01D-BAB571750519}" destId="{CAC28A8A-1B16-45A0-9DEB-753FE46831AD}" srcOrd="4" destOrd="0" parTransId="{711C2569-215F-4490-BF1D-1CED17983485}" sibTransId="{E5A07177-B9E0-4A84-8122-EBFFBB2986A8}"/>
    <dgm:cxn modelId="{D5123944-B205-4E4F-AFB9-FE6C23B18E6E}" srcId="{B863496F-34C4-457B-B01D-BAB571750519}" destId="{67D33069-74F0-4B20-80D3-AE16DFA5D98B}" srcOrd="2" destOrd="0" parTransId="{4E794041-94DF-4E52-8757-B5F9D52CC013}" sibTransId="{8CD942FF-2672-4782-8014-520FEA7FAA6B}"/>
    <dgm:cxn modelId="{72896165-EAB4-4F0C-934A-BA9D08909817}" type="presOf" srcId="{B863496F-34C4-457B-B01D-BAB571750519}" destId="{C26D0696-47FD-435E-BB99-5BBCE9D4D82C}" srcOrd="0" destOrd="0" presId="urn:diagrams.loki3.com/BracketList"/>
    <dgm:cxn modelId="{1BA31D4D-0C97-413C-BC12-E84D9203841B}" srcId="{C989036A-E88D-4FB5-AAC6-EF9122B9C058}" destId="{6845FFA3-CC36-44E2-A489-18E46A3227D7}" srcOrd="2" destOrd="0" parTransId="{ECC058BB-A462-44F5-B39B-5DA2286F6A82}" sibTransId="{630B3AD4-2C90-445E-864B-7AC614DA26A5}"/>
    <dgm:cxn modelId="{05860976-BEBE-4607-9F39-9B8B4610D7CA}" type="presOf" srcId="{3F941A4A-2060-4CFF-AB71-287BB879F2AE}" destId="{112A7893-7227-4CA3-9314-149D723742D3}" srcOrd="0" destOrd="0" presId="urn:diagrams.loki3.com/BracketList"/>
    <dgm:cxn modelId="{DD4A7377-6E26-489C-AF0C-80093526B011}" srcId="{B863496F-34C4-457B-B01D-BAB571750519}" destId="{ACC844FF-262E-4A19-9EB8-5CE20DD7B0FC}" srcOrd="0" destOrd="0" parTransId="{A9368717-844D-4E6A-8CB5-5FAAFD6ECF85}" sibTransId="{A466D527-1647-47D1-8775-563E02E5C22F}"/>
    <dgm:cxn modelId="{66C1F958-AED9-4F93-9ECC-7AC028FF8B2E}" srcId="{B863496F-34C4-457B-B01D-BAB571750519}" destId="{C989036A-E88D-4FB5-AAC6-EF9122B9C058}" srcOrd="3" destOrd="0" parTransId="{4BCEF4E9-D824-4453-A536-7583D3865889}" sibTransId="{EABDC162-82A0-4BCF-8DA4-BB21FB7D1EA0}"/>
    <dgm:cxn modelId="{A9999E59-B060-4BF7-A80A-EB96719313DA}" type="presOf" srcId="{C989036A-E88D-4FB5-AAC6-EF9122B9C058}" destId="{51BD5F4E-F69B-4F93-965D-02414D46601E}" srcOrd="0" destOrd="3" presId="urn:diagrams.loki3.com/BracketList"/>
    <dgm:cxn modelId="{2050C87C-56EF-4834-8585-FBA9C24ADFC2}" srcId="{CAC28A8A-1B16-45A0-9DEB-753FE46831AD}" destId="{69CBC503-9E73-4617-BC89-7FA764F8B8DB}" srcOrd="1" destOrd="0" parTransId="{E18E2C44-A53E-40C2-A787-F5AC77938CFF}" sibTransId="{7AC39E38-84C5-4A9B-BFBF-1FE35D86F437}"/>
    <dgm:cxn modelId="{9A747C80-7225-49FD-AF73-F45884681236}" type="presOf" srcId="{69CBC503-9E73-4617-BC89-7FA764F8B8DB}" destId="{51BD5F4E-F69B-4F93-965D-02414D46601E}" srcOrd="0" destOrd="9" presId="urn:diagrams.loki3.com/BracketList"/>
    <dgm:cxn modelId="{7C616686-0B95-40FC-BECD-A81E081FB5A9}" type="presOf" srcId="{CAC28A8A-1B16-45A0-9DEB-753FE46831AD}" destId="{51BD5F4E-F69B-4F93-965D-02414D46601E}" srcOrd="0" destOrd="7" presId="urn:diagrams.loki3.com/BracketList"/>
    <dgm:cxn modelId="{83306487-3284-4C86-A550-62425B208F58}" srcId="{ED03F7ED-D6BA-41E9-B19B-549F614DE2CF}" destId="{094BF653-8FE8-47DB-9BE0-1FC819502F8F}" srcOrd="1" destOrd="0" parTransId="{89123168-B66C-4E5C-86E5-BB2A7DEAE27B}" sibTransId="{19B268ED-A6A5-47A0-93B4-9EA569C8BE07}"/>
    <dgm:cxn modelId="{7AC8289E-9312-46BE-9B46-E6814C98116E}" type="presOf" srcId="{272164F3-21B4-4974-8AAA-E706BA190164}" destId="{51BD5F4E-F69B-4F93-965D-02414D46601E}" srcOrd="0" destOrd="12" presId="urn:diagrams.loki3.com/BracketList"/>
    <dgm:cxn modelId="{8E2BC6AF-4C65-4882-8E33-3300EC3FB175}" type="presOf" srcId="{ACC844FF-262E-4A19-9EB8-5CE20DD7B0FC}" destId="{51BD5F4E-F69B-4F93-965D-02414D46601E}" srcOrd="0" destOrd="0" presId="urn:diagrams.loki3.com/BracketList"/>
    <dgm:cxn modelId="{233EF1B1-C4B1-4714-AA7F-1B5D4BDAE5D9}" type="presOf" srcId="{7AA3F680-7FD8-44A8-AA70-BDB3D40F6C0E}" destId="{51BD5F4E-F69B-4F93-965D-02414D46601E}" srcOrd="0" destOrd="1" presId="urn:diagrams.loki3.com/BracketList"/>
    <dgm:cxn modelId="{BBB67EB2-70FE-4A3A-B499-DD2310FB9DF6}" srcId="{CAC28A8A-1B16-45A0-9DEB-753FE46831AD}" destId="{0F3EC52D-AF47-4455-A603-DEBC62558733}" srcOrd="0" destOrd="0" parTransId="{E5BEE208-14DB-4588-92BA-A5B4839CAB1D}" sibTransId="{EC582525-7172-4322-BEFE-A530ED873732}"/>
    <dgm:cxn modelId="{DCD0C3C1-BFDE-47D7-98EA-7C50EC3F15FF}" srcId="{B863496F-34C4-457B-B01D-BAB571750519}" destId="{CC03142E-965C-4876-A9A7-17AE84C4909E}" srcOrd="6" destOrd="0" parTransId="{EF99E7FA-449E-4749-9FCA-0100C1D541F7}" sibTransId="{FFD9552F-5D64-4297-8298-E0E14C4434BD}"/>
    <dgm:cxn modelId="{5AD544C2-1558-41AF-8FA9-50C2F1154B91}" type="presOf" srcId="{0F3EC52D-AF47-4455-A603-DEBC62558733}" destId="{51BD5F4E-F69B-4F93-965D-02414D46601E}" srcOrd="0" destOrd="8" presId="urn:diagrams.loki3.com/BracketList"/>
    <dgm:cxn modelId="{1BC25DD0-D24C-462C-AB0F-351A5154E7E0}" type="presOf" srcId="{094BF653-8FE8-47DB-9BE0-1FC819502F8F}" destId="{51BD5F4E-F69B-4F93-965D-02414D46601E}" srcOrd="0" destOrd="13" presId="urn:diagrams.loki3.com/BracketList"/>
    <dgm:cxn modelId="{76E6E3E3-9ADE-43FB-B3ED-7F8ACDEDC0D0}" type="presOf" srcId="{67D33069-74F0-4B20-80D3-AE16DFA5D98B}" destId="{51BD5F4E-F69B-4F93-965D-02414D46601E}" srcOrd="0" destOrd="2" presId="urn:diagrams.loki3.com/BracketList"/>
    <dgm:cxn modelId="{AC6F78E8-5C15-4199-8ED4-B25FB6F17345}" type="presOf" srcId="{9A47E971-642F-4ADE-B037-789EC56A895E}" destId="{51BD5F4E-F69B-4F93-965D-02414D46601E}" srcOrd="0" destOrd="10" presId="urn:diagrams.loki3.com/BracketList"/>
    <dgm:cxn modelId="{948CF9E9-B9C6-492B-8105-1A74029B9DF0}" srcId="{3F941A4A-2060-4CFF-AB71-287BB879F2AE}" destId="{B863496F-34C4-457B-B01D-BAB571750519}" srcOrd="0" destOrd="0" parTransId="{F05AB8FD-148E-434C-AF02-634A68AD2DD6}" sibTransId="{04E594E8-517B-45ED-86B5-619F42F7BD15}"/>
    <dgm:cxn modelId="{1BB0B8F0-36F7-4553-ADCC-433729E74507}" type="presOf" srcId="{CC03142E-965C-4876-A9A7-17AE84C4909E}" destId="{51BD5F4E-F69B-4F93-965D-02414D46601E}" srcOrd="0" destOrd="14" presId="urn:diagrams.loki3.com/BracketList"/>
    <dgm:cxn modelId="{655CE50C-440D-4FE2-BDF8-4A1E56DE57CA}" type="presParOf" srcId="{112A7893-7227-4CA3-9314-149D723742D3}" destId="{060B2217-C469-4A14-9B26-0F623C1DF145}" srcOrd="0" destOrd="0" presId="urn:diagrams.loki3.com/BracketList"/>
    <dgm:cxn modelId="{576901A6-4FC0-4434-9DDF-C87AEB9E7B2B}" type="presParOf" srcId="{060B2217-C469-4A14-9B26-0F623C1DF145}" destId="{C26D0696-47FD-435E-BB99-5BBCE9D4D82C}" srcOrd="0" destOrd="0" presId="urn:diagrams.loki3.com/BracketList"/>
    <dgm:cxn modelId="{BF0D7532-FEE2-419F-9618-CB5409F6C1E4}" type="presParOf" srcId="{060B2217-C469-4A14-9B26-0F623C1DF145}" destId="{7B0257A5-5BF8-494F-BCF9-BC9F01BFFEB5}" srcOrd="1" destOrd="0" presId="urn:diagrams.loki3.com/BracketList"/>
    <dgm:cxn modelId="{24D30E76-4E18-438D-9539-F04E2AF36229}" type="presParOf" srcId="{060B2217-C469-4A14-9B26-0F623C1DF145}" destId="{EA7F28CE-7C1E-4EED-8EEF-12EC9DFE27E4}" srcOrd="2" destOrd="0" presId="urn:diagrams.loki3.com/BracketList"/>
    <dgm:cxn modelId="{117A8082-F77A-4669-B904-90594F3A78A1}" type="presParOf" srcId="{060B2217-C469-4A14-9B26-0F623C1DF145}" destId="{51BD5F4E-F69B-4F93-965D-02414D46601E}"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C64EE2-215F-4567-9B77-7BF068BFEDDC}">
      <dsp:nvSpPr>
        <dsp:cNvPr id="0" name=""/>
        <dsp:cNvSpPr/>
      </dsp:nvSpPr>
      <dsp:spPr>
        <a:xfrm>
          <a:off x="0" y="23486"/>
          <a:ext cx="7315200" cy="863460"/>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1" kern="1200"/>
            <a:t>APPROACH</a:t>
          </a:r>
          <a:r>
            <a:rPr lang="en-US" sz="3600" kern="1200"/>
            <a:t>: </a:t>
          </a:r>
        </a:p>
      </dsp:txBody>
      <dsp:txXfrm>
        <a:off x="42151" y="65637"/>
        <a:ext cx="7230898" cy="779158"/>
      </dsp:txXfrm>
    </dsp:sp>
    <dsp:sp modelId="{C15FF143-2290-4350-A668-9BAE4B59942E}">
      <dsp:nvSpPr>
        <dsp:cNvPr id="0" name=""/>
        <dsp:cNvSpPr/>
      </dsp:nvSpPr>
      <dsp:spPr>
        <a:xfrm>
          <a:off x="0" y="886946"/>
          <a:ext cx="7315200" cy="447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2258" tIns="45720" rIns="256032" bIns="45720" numCol="1" spcCol="1270" anchor="t" anchorCtr="0">
          <a:noAutofit/>
        </a:bodyPr>
        <a:lstStyle/>
        <a:p>
          <a:pPr marL="285750" lvl="1" indent="-285750" algn="l" defTabSz="1244600">
            <a:lnSpc>
              <a:spcPct val="90000"/>
            </a:lnSpc>
            <a:spcBef>
              <a:spcPct val="0"/>
            </a:spcBef>
            <a:spcAft>
              <a:spcPct val="20000"/>
            </a:spcAft>
            <a:buChar char="•"/>
          </a:pPr>
          <a:r>
            <a:rPr lang="en-US" sz="2800" kern="1200">
              <a:solidFill>
                <a:srgbClr val="002060"/>
              </a:solidFill>
            </a:rPr>
            <a:t>PHASED APPROACH –UNIT BASED – ON SHIFT</a:t>
          </a:r>
        </a:p>
        <a:p>
          <a:pPr marL="285750" lvl="1" indent="-285750" algn="l" defTabSz="1244600">
            <a:lnSpc>
              <a:spcPct val="90000"/>
            </a:lnSpc>
            <a:spcBef>
              <a:spcPct val="0"/>
            </a:spcBef>
            <a:spcAft>
              <a:spcPct val="20000"/>
            </a:spcAft>
            <a:buChar char="•"/>
          </a:pPr>
          <a:r>
            <a:rPr lang="en-US" sz="2800" kern="1200">
              <a:solidFill>
                <a:srgbClr val="002060"/>
              </a:solidFill>
            </a:rPr>
            <a:t>SCENARIO BASED</a:t>
          </a:r>
        </a:p>
        <a:p>
          <a:pPr marL="285750" lvl="1" indent="-285750" algn="l" defTabSz="1244600">
            <a:lnSpc>
              <a:spcPct val="90000"/>
            </a:lnSpc>
            <a:spcBef>
              <a:spcPct val="0"/>
            </a:spcBef>
            <a:spcAft>
              <a:spcPct val="20000"/>
            </a:spcAft>
            <a:buChar char="•"/>
          </a:pPr>
          <a:r>
            <a:rPr lang="en-US" sz="2800" kern="1200">
              <a:solidFill>
                <a:srgbClr val="002060"/>
              </a:solidFill>
            </a:rPr>
            <a:t>MILIEU ENGAGMENT</a:t>
          </a:r>
        </a:p>
        <a:p>
          <a:pPr marL="285750" lvl="1" indent="-285750" algn="l" defTabSz="1244600">
            <a:lnSpc>
              <a:spcPct val="90000"/>
            </a:lnSpc>
            <a:spcBef>
              <a:spcPct val="0"/>
            </a:spcBef>
            <a:spcAft>
              <a:spcPct val="20000"/>
            </a:spcAft>
            <a:buChar char="•"/>
          </a:pPr>
          <a:r>
            <a:rPr lang="en-US" sz="2800" kern="1200">
              <a:solidFill>
                <a:srgbClr val="002060"/>
              </a:solidFill>
            </a:rPr>
            <a:t>INTEGRATION OF CLINCAL WITH DIRECT CARE </a:t>
          </a:r>
        </a:p>
        <a:p>
          <a:pPr marL="285750" lvl="1" indent="-285750" algn="l" defTabSz="1244600">
            <a:lnSpc>
              <a:spcPct val="90000"/>
            </a:lnSpc>
            <a:spcBef>
              <a:spcPct val="0"/>
            </a:spcBef>
            <a:spcAft>
              <a:spcPct val="20000"/>
            </a:spcAft>
            <a:buChar char="•"/>
          </a:pPr>
          <a:r>
            <a:rPr lang="en-US" sz="2800" kern="1200">
              <a:solidFill>
                <a:srgbClr val="002060"/>
              </a:solidFill>
            </a:rPr>
            <a:t>IDENTIFY AND PLAN FOR RESOLUTION IN GAPS IN PRACTICE OR IKNOWLEDGE</a:t>
          </a:r>
        </a:p>
        <a:p>
          <a:pPr marL="285750" lvl="1" indent="-285750" algn="l" defTabSz="1244600">
            <a:lnSpc>
              <a:spcPct val="90000"/>
            </a:lnSpc>
            <a:spcBef>
              <a:spcPct val="0"/>
            </a:spcBef>
            <a:spcAft>
              <a:spcPct val="20000"/>
            </a:spcAft>
            <a:buChar char="•"/>
          </a:pPr>
          <a:r>
            <a:rPr lang="en-US" sz="2800" kern="1200">
              <a:solidFill>
                <a:srgbClr val="002060"/>
              </a:solidFill>
            </a:rPr>
            <a:t>LEADERSHIP INVOLVMENT, COMMUNICATION  AND SUPPORT </a:t>
          </a:r>
        </a:p>
      </dsp:txBody>
      <dsp:txXfrm>
        <a:off x="0" y="886946"/>
        <a:ext cx="7315200" cy="44712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6D0696-47FD-435E-BB99-5BBCE9D4D82C}">
      <dsp:nvSpPr>
        <dsp:cNvPr id="0" name=""/>
        <dsp:cNvSpPr/>
      </dsp:nvSpPr>
      <dsp:spPr>
        <a:xfrm>
          <a:off x="0" y="1622018"/>
          <a:ext cx="2429810" cy="2413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0" tIns="127000" rIns="355600" bIns="127000" numCol="1" spcCol="1270" anchor="ctr" anchorCtr="0">
          <a:noAutofit/>
        </a:bodyPr>
        <a:lstStyle/>
        <a:p>
          <a:pPr marL="0" lvl="0" indent="0" algn="l" defTabSz="2222500">
            <a:lnSpc>
              <a:spcPct val="90000"/>
            </a:lnSpc>
            <a:spcBef>
              <a:spcPct val="0"/>
            </a:spcBef>
            <a:spcAft>
              <a:spcPct val="35000"/>
            </a:spcAft>
            <a:buNone/>
          </a:pPr>
          <a:r>
            <a:rPr lang="en-US" sz="5000" kern="1200"/>
            <a:t>DMH PILOT UNITS </a:t>
          </a:r>
        </a:p>
      </dsp:txBody>
      <dsp:txXfrm>
        <a:off x="0" y="1622018"/>
        <a:ext cx="2429810" cy="2413125"/>
      </dsp:txXfrm>
    </dsp:sp>
    <dsp:sp modelId="{7B0257A5-5BF8-494F-BCF9-BC9F01BFFEB5}">
      <dsp:nvSpPr>
        <dsp:cNvPr id="0" name=""/>
        <dsp:cNvSpPr/>
      </dsp:nvSpPr>
      <dsp:spPr>
        <a:xfrm>
          <a:off x="2123277" y="58649"/>
          <a:ext cx="485962" cy="5580351"/>
        </a:xfrm>
        <a:prstGeom prst="leftBrace">
          <a:avLst>
            <a:gd name="adj1" fmla="val 35000"/>
            <a:gd name="adj2" fmla="val 50000"/>
          </a:avLst>
        </a:prstGeom>
        <a:noFill/>
        <a:ln w="1905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BD5F4E-F69B-4F93-965D-02414D46601E}">
      <dsp:nvSpPr>
        <dsp:cNvPr id="0" name=""/>
        <dsp:cNvSpPr/>
      </dsp:nvSpPr>
      <dsp:spPr>
        <a:xfrm>
          <a:off x="3114907" y="47768"/>
          <a:ext cx="6609084" cy="5580351"/>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228600" lvl="1" indent="0" algn="l" defTabSz="1066800">
            <a:lnSpc>
              <a:spcPct val="90000"/>
            </a:lnSpc>
            <a:spcBef>
              <a:spcPct val="0"/>
            </a:spcBef>
            <a:spcAft>
              <a:spcPct val="15000"/>
            </a:spcAft>
            <a:buChar char="•"/>
          </a:pPr>
          <a:r>
            <a:rPr lang="en-US" sz="2400" b="1" u="none" kern="1200"/>
            <a:t>Office of Inpatient Management  </a:t>
          </a:r>
          <a:r>
            <a:rPr lang="en-US" sz="1600" b="1" kern="1200"/>
            <a:t>-</a:t>
          </a:r>
          <a:endParaRPr lang="en-US" sz="1600" kern="1200"/>
        </a:p>
        <a:p>
          <a:pPr marL="342900" lvl="2" indent="0" algn="l" defTabSz="711200">
            <a:lnSpc>
              <a:spcPct val="90000"/>
            </a:lnSpc>
            <a:spcBef>
              <a:spcPct val="0"/>
            </a:spcBef>
            <a:spcAft>
              <a:spcPct val="15000"/>
            </a:spcAft>
            <a:buChar char="•"/>
          </a:pPr>
          <a:r>
            <a:rPr lang="en-US" sz="1600" b="1" kern="1200"/>
            <a:t>Kara Sousa, RN Informatics Nurse </a:t>
          </a:r>
          <a:endParaRPr lang="en-US" sz="1600" kern="1200"/>
        </a:p>
        <a:p>
          <a:pPr marL="342900" lvl="2" indent="0" algn="l" defTabSz="711200">
            <a:lnSpc>
              <a:spcPct val="90000"/>
            </a:lnSpc>
            <a:spcBef>
              <a:spcPct val="0"/>
            </a:spcBef>
            <a:spcAft>
              <a:spcPct val="15000"/>
            </a:spcAft>
            <a:buChar char="•"/>
          </a:pPr>
          <a:endParaRPr lang="en-US" sz="1600" kern="1200"/>
        </a:p>
        <a:p>
          <a:pPr marL="228600" lvl="1" indent="0" algn="l" defTabSz="1066800">
            <a:lnSpc>
              <a:spcPct val="90000"/>
            </a:lnSpc>
            <a:spcBef>
              <a:spcPct val="0"/>
            </a:spcBef>
            <a:spcAft>
              <a:spcPct val="15000"/>
            </a:spcAft>
            <a:buChar char="•"/>
          </a:pPr>
          <a:r>
            <a:rPr lang="en-US" sz="2400" b="1" u="none" kern="1200">
              <a:solidFill>
                <a:prstClr val="black">
                  <a:hueOff val="0"/>
                  <a:satOff val="0"/>
                  <a:lumOff val="0"/>
                  <a:alphaOff val="0"/>
                </a:prstClr>
              </a:solidFill>
              <a:latin typeface="Aptos" panose="02110004020202020204"/>
              <a:ea typeface="+mn-ea"/>
              <a:cs typeface="+mn-cs"/>
            </a:rPr>
            <a:t>Solomon Carter Fuller Mental Health Center 8 East:</a:t>
          </a:r>
        </a:p>
        <a:p>
          <a:pPr marL="342900" lvl="2" indent="0" algn="l" defTabSz="711200">
            <a:lnSpc>
              <a:spcPct val="90000"/>
            </a:lnSpc>
            <a:spcBef>
              <a:spcPct val="0"/>
            </a:spcBef>
            <a:spcAft>
              <a:spcPct val="15000"/>
            </a:spcAft>
            <a:buChar char="•"/>
          </a:pPr>
          <a:r>
            <a:rPr lang="en-US" sz="1600" kern="1200"/>
            <a:t>Kristen Toepfer, RN Nurse Manager</a:t>
          </a:r>
        </a:p>
        <a:p>
          <a:pPr marL="342900" lvl="2" indent="0" algn="l" defTabSz="711200">
            <a:lnSpc>
              <a:spcPct val="90000"/>
            </a:lnSpc>
            <a:spcBef>
              <a:spcPct val="0"/>
            </a:spcBef>
            <a:spcAft>
              <a:spcPct val="15000"/>
            </a:spcAft>
            <a:buChar char="•"/>
          </a:pPr>
          <a:r>
            <a:rPr lang="en-US" sz="1600" kern="1200"/>
            <a:t>Jean Abulin, MHW 3</a:t>
          </a:r>
        </a:p>
        <a:p>
          <a:pPr marL="342900" lvl="2" indent="0" algn="l" defTabSz="711200">
            <a:lnSpc>
              <a:spcPct val="90000"/>
            </a:lnSpc>
            <a:spcBef>
              <a:spcPct val="0"/>
            </a:spcBef>
            <a:spcAft>
              <a:spcPct val="15000"/>
            </a:spcAft>
            <a:buChar char="•"/>
          </a:pPr>
          <a:endParaRPr lang="en-US" sz="1600" kern="1200"/>
        </a:p>
        <a:p>
          <a:pPr marL="228600" lvl="1" indent="-228600" algn="l" defTabSz="1066800">
            <a:lnSpc>
              <a:spcPct val="90000"/>
            </a:lnSpc>
            <a:spcBef>
              <a:spcPct val="0"/>
            </a:spcBef>
            <a:spcAft>
              <a:spcPct val="15000"/>
            </a:spcAft>
            <a:buChar char="•"/>
          </a:pPr>
          <a:r>
            <a:rPr lang="en-US" sz="2400" b="1" u="none" kern="1200">
              <a:solidFill>
                <a:prstClr val="black">
                  <a:hueOff val="0"/>
                  <a:satOff val="0"/>
                  <a:lumOff val="0"/>
                  <a:alphaOff val="0"/>
                </a:prstClr>
              </a:solidFill>
              <a:latin typeface="Aptos" panose="02110004020202020204"/>
              <a:ea typeface="+mn-ea"/>
              <a:cs typeface="+mn-cs"/>
            </a:rPr>
            <a:t>Worcester Recovery Center and Hospital –B1 ( CEU)</a:t>
          </a:r>
        </a:p>
        <a:p>
          <a:pPr marL="342900" lvl="2" indent="0" algn="l" defTabSz="711200">
            <a:lnSpc>
              <a:spcPct val="90000"/>
            </a:lnSpc>
            <a:spcBef>
              <a:spcPct val="0"/>
            </a:spcBef>
            <a:spcAft>
              <a:spcPct val="15000"/>
            </a:spcAft>
            <a:buChar char="•"/>
          </a:pPr>
          <a:r>
            <a:rPr lang="en-US" sz="1600" kern="1200"/>
            <a:t>Isaac Okai, MSN,PMHNP-BC</a:t>
          </a:r>
        </a:p>
        <a:p>
          <a:pPr marL="342900" lvl="2" indent="0" algn="l" defTabSz="711200">
            <a:lnSpc>
              <a:spcPct val="90000"/>
            </a:lnSpc>
            <a:spcBef>
              <a:spcPct val="0"/>
            </a:spcBef>
            <a:spcAft>
              <a:spcPct val="15000"/>
            </a:spcAft>
            <a:buChar char="•"/>
          </a:pPr>
          <a:r>
            <a:rPr lang="en-US" sz="1600" kern="1200"/>
            <a:t>Nilsa Baez, MHW 3</a:t>
          </a:r>
        </a:p>
        <a:p>
          <a:pPr marL="342900" lvl="2" indent="0" algn="l" defTabSz="711200">
            <a:lnSpc>
              <a:spcPct val="90000"/>
            </a:lnSpc>
            <a:spcBef>
              <a:spcPct val="0"/>
            </a:spcBef>
            <a:spcAft>
              <a:spcPct val="15000"/>
            </a:spcAft>
            <a:buChar char="•"/>
          </a:pPr>
          <a:endParaRPr lang="en-US" sz="1600" kern="1200"/>
        </a:p>
        <a:p>
          <a:pPr marL="228600" lvl="1" indent="-228600" algn="l" defTabSz="1066800">
            <a:lnSpc>
              <a:spcPct val="90000"/>
            </a:lnSpc>
            <a:spcBef>
              <a:spcPct val="0"/>
            </a:spcBef>
            <a:spcAft>
              <a:spcPct val="15000"/>
            </a:spcAft>
            <a:buChar char="•"/>
          </a:pPr>
          <a:r>
            <a:rPr lang="en-US" sz="2400" b="1" u="none" kern="1200">
              <a:solidFill>
                <a:prstClr val="black">
                  <a:hueOff val="0"/>
                  <a:satOff val="0"/>
                  <a:lumOff val="0"/>
                  <a:alphaOff val="0"/>
                </a:prstClr>
              </a:solidFill>
              <a:latin typeface="Aptos" panose="02110004020202020204"/>
              <a:ea typeface="+mn-ea"/>
              <a:cs typeface="+mn-cs"/>
            </a:rPr>
            <a:t>Taunton State Hospital – C3 West</a:t>
          </a:r>
        </a:p>
        <a:p>
          <a:pPr marL="342900" lvl="2" indent="0" algn="l" defTabSz="711200">
            <a:lnSpc>
              <a:spcPct val="90000"/>
            </a:lnSpc>
            <a:spcBef>
              <a:spcPct val="0"/>
            </a:spcBef>
            <a:spcAft>
              <a:spcPct val="15000"/>
            </a:spcAft>
            <a:buChar char="•"/>
          </a:pPr>
          <a:r>
            <a:rPr lang="en-US" sz="1600" kern="1200"/>
            <a:t>Tilly Feliciano, RN Nurse Manager</a:t>
          </a:r>
          <a:endParaRPr lang="en-US" sz="3200" kern="1200"/>
        </a:p>
        <a:p>
          <a:pPr marL="342900" lvl="2" indent="0" algn="l" defTabSz="711200">
            <a:lnSpc>
              <a:spcPct val="90000"/>
            </a:lnSpc>
            <a:spcBef>
              <a:spcPct val="0"/>
            </a:spcBef>
            <a:spcAft>
              <a:spcPct val="15000"/>
            </a:spcAft>
            <a:buChar char="•"/>
          </a:pPr>
          <a:r>
            <a:rPr lang="en-US" sz="1600" kern="1200">
              <a:solidFill>
                <a:prstClr val="black">
                  <a:hueOff val="0"/>
                  <a:satOff val="0"/>
                  <a:lumOff val="0"/>
                  <a:alphaOff val="0"/>
                </a:prstClr>
              </a:solidFill>
              <a:latin typeface="Aptos" panose="02110004020202020204"/>
              <a:ea typeface="+mn-ea"/>
              <a:cs typeface="+mn-cs"/>
            </a:rPr>
            <a:t>Donna Brewer, MHW 4</a:t>
          </a:r>
        </a:p>
        <a:p>
          <a:pPr marL="285750" lvl="1" indent="0" algn="l" defTabSz="1422400">
            <a:lnSpc>
              <a:spcPct val="90000"/>
            </a:lnSpc>
            <a:spcBef>
              <a:spcPct val="0"/>
            </a:spcBef>
            <a:spcAft>
              <a:spcPct val="15000"/>
            </a:spcAft>
            <a:buChar char="•"/>
          </a:pPr>
          <a:endParaRPr lang="en-US" sz="3200" kern="1200"/>
        </a:p>
      </dsp:txBody>
      <dsp:txXfrm>
        <a:off x="3114907" y="47768"/>
        <a:ext cx="6609084" cy="5580351"/>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9F4512-1878-42B3-B9A7-4ADA59F76AFE}" type="datetimeFigureOut">
              <a:rPr lang="en-US" smtClean="0"/>
              <a:t>5/6/2026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2A1CEC-2F0F-4DF0-BF94-776CB7947601}" type="slidenum">
              <a:rPr lang="en-US" smtClean="0"/>
              <a:t>‹#›</a:t>
            </a:fld>
            <a:endParaRPr lang="en-US"/>
          </a:p>
        </p:txBody>
      </p:sp>
    </p:spTree>
    <p:extLst>
      <p:ext uri="{BB962C8B-B14F-4D97-AF65-F5344CB8AC3E}">
        <p14:creationId xmlns:p14="http://schemas.microsoft.com/office/powerpoint/2010/main" val="2551654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D034A7-9452-C54E-A651-2368A59695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91521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spcAft>
                <a:spcPts val="600"/>
              </a:spcAft>
            </a:pPr>
            <a:r>
              <a:rPr lang="en-US" sz="2000" b="1">
                <a:latin typeface="+mn-lt"/>
                <a:ea typeface="Calibri"/>
                <a:cs typeface="Calibri"/>
              </a:rPr>
              <a:t>Notes – recap of the pilot setup</a:t>
            </a:r>
          </a:p>
          <a:p>
            <a:pPr lvl="0">
              <a:spcAft>
                <a:spcPts val="600"/>
              </a:spcAft>
            </a:pPr>
            <a:r>
              <a:rPr lang="en-US" sz="2000" b="1">
                <a:latin typeface="+mn-lt"/>
                <a:ea typeface="Calibri"/>
                <a:cs typeface="Calibri"/>
              </a:rPr>
              <a:t>The goal of the pilot units was to reduce incidence of aggression on three OIM units using… </a:t>
            </a:r>
            <a:endParaRPr lang="en-US"/>
          </a:p>
          <a:p>
            <a:pPr marL="342900" lvl="0" indent="-342900">
              <a:buFont typeface="Arial" panose="020B0604020202020204" pitchFamily="34" charset="0"/>
              <a:buChar char="•"/>
            </a:pPr>
            <a:r>
              <a:rPr lang="en-US" sz="2000" b="1">
                <a:latin typeface="+mn-lt"/>
                <a:ea typeface="Calibri"/>
                <a:cs typeface="Calibri"/>
              </a:rPr>
              <a:t>Clinical trainings and consultations from external experts</a:t>
            </a:r>
            <a:r>
              <a:rPr lang="en-US" sz="2000">
                <a:latin typeface="+mn-lt"/>
                <a:ea typeface="Calibri"/>
                <a:cs typeface="Calibri"/>
              </a:rPr>
              <a:t> on aggression related-psychopharmacology, SUD management and DBT skills</a:t>
            </a:r>
          </a:p>
          <a:p>
            <a:pPr marL="342900" lvl="0" indent="-342900">
              <a:spcAft>
                <a:spcPts val="600"/>
              </a:spcAft>
              <a:buFont typeface="Arial" panose="020B0604020202020204" pitchFamily="34" charset="0"/>
              <a:buChar char="•"/>
            </a:pPr>
            <a:r>
              <a:rPr lang="en-US" sz="2000" b="1">
                <a:latin typeface="+mn-lt"/>
                <a:ea typeface="Calibri"/>
                <a:cs typeface="Calibri"/>
              </a:rPr>
              <a:t>Improved milieu management practices </a:t>
            </a:r>
            <a:r>
              <a:rPr lang="en-US" sz="2000">
                <a:latin typeface="+mn-lt"/>
                <a:ea typeface="Calibri"/>
                <a:cs typeface="Calibri"/>
              </a:rPr>
              <a:t>through </a:t>
            </a:r>
            <a:r>
              <a:rPr lang="en-US" sz="2000" err="1">
                <a:latin typeface="+mn-lt"/>
                <a:ea typeface="Calibri"/>
                <a:cs typeface="Calibri"/>
              </a:rPr>
              <a:t>i</a:t>
            </a:r>
            <a:r>
              <a:rPr lang="en-US" sz="2000">
                <a:latin typeface="+mn-lt"/>
                <a:ea typeface="Calibri"/>
                <a:cs typeface="Calibri"/>
              </a:rPr>
              <a:t>) trainings for direct care staff on SUD, DBT, and other behavioral crisis management and ii) use of </a:t>
            </a:r>
            <a:r>
              <a:rPr lang="en-US" sz="2000" err="1">
                <a:latin typeface="+mn-lt"/>
                <a:ea typeface="Calibri"/>
                <a:cs typeface="Calibri"/>
              </a:rPr>
              <a:t>Broset</a:t>
            </a:r>
            <a:r>
              <a:rPr lang="en-US" sz="2000">
                <a:latin typeface="+mn-lt"/>
                <a:ea typeface="Calibri"/>
                <a:cs typeface="Calibri"/>
              </a:rPr>
              <a:t> (aggression risk assessment tool) &amp; COWs/CIWA (SUD assessment)</a:t>
            </a:r>
            <a:endParaRPr lang="en-US" sz="2000" b="1">
              <a:latin typeface="+mn-lt"/>
              <a:ea typeface="Calibri"/>
              <a:cs typeface="Calibri"/>
            </a:endParaRPr>
          </a:p>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BFC61BE-5FB6-478A-B74E-BD9E3C871B5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42286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BFC61BE-5FB6-478A-B74E-BD9E3C871B5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4694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BFC61BE-5FB6-478A-B74E-BD9E3C871B5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3507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Janna Ayoub, Aspire Health and Community Services</a:t>
            </a:r>
          </a:p>
          <a:p>
            <a:r>
              <a:rPr lang="en-US"/>
              <a:t>Karen Duby, LICSW, Open Sky Community Services</a:t>
            </a:r>
          </a:p>
          <a:p>
            <a:r>
              <a:rPr lang="en-US"/>
              <a:t>Ghita Jaouhari, LCSW, BAMSI</a:t>
            </a:r>
          </a:p>
          <a:p>
            <a:r>
              <a:rPr lang="en-US"/>
              <a:t>Ryan Johnston, MS, Bay Cove Human Services</a:t>
            </a:r>
          </a:p>
          <a:p>
            <a:r>
              <a:rPr lang="en-US"/>
              <a:t>Maureen Perreault, LMHC, Behavioral Health Network</a:t>
            </a:r>
          </a:p>
          <a:p>
            <a:r>
              <a:rPr lang="en-US"/>
              <a:t>Lili Schwan-Rosenwald, LICSW, The Edinburg Center</a:t>
            </a:r>
          </a:p>
          <a:p>
            <a:r>
              <a:rPr lang="en-US"/>
              <a:t>Ashley </a:t>
            </a:r>
            <a:r>
              <a:rPr lang="en-US" err="1"/>
              <a:t>Stolitza</a:t>
            </a:r>
            <a:r>
              <a:rPr lang="en-US"/>
              <a:t>, LICSW, Community Healthlink</a:t>
            </a:r>
          </a:p>
          <a:p>
            <a:r>
              <a:rPr lang="en-US"/>
              <a:t>Suzy Waas, LMHC, Aspire Health and Community Services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2A1CEC-2F0F-4DF0-BF94-776CB794760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613197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BC8106-034A-47C1-ADA6-0A1F9E0E747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958595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7.xml"/><Relationship Id="rId1" Type="http://schemas.openxmlformats.org/officeDocument/2006/relationships/tags" Target="../tags/tag33.xml"/><Relationship Id="rId4" Type="http://schemas.openxmlformats.org/officeDocument/2006/relationships/image" Target="../media/image26.emf"/></Relationships>
</file>

<file path=ppt/slideLayouts/_rels/slideLayout101.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7.xml"/><Relationship Id="rId1" Type="http://schemas.openxmlformats.org/officeDocument/2006/relationships/tags" Target="../tags/tag34.xml"/><Relationship Id="rId4" Type="http://schemas.openxmlformats.org/officeDocument/2006/relationships/image" Target="../media/image26.emf"/></Relationships>
</file>

<file path=ppt/slideLayouts/_rels/slideLayout102.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7.xml"/><Relationship Id="rId1" Type="http://schemas.openxmlformats.org/officeDocument/2006/relationships/tags" Target="../tags/tag35.xml"/><Relationship Id="rId4" Type="http://schemas.openxmlformats.org/officeDocument/2006/relationships/image" Target="../media/image26.emf"/></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5.svg"/><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5.svg"/><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40.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7.xml"/><Relationship Id="rId1" Type="http://schemas.openxmlformats.org/officeDocument/2006/relationships/tags" Target="../tags/tag36.xml"/><Relationship Id="rId4" Type="http://schemas.openxmlformats.org/officeDocument/2006/relationships/image" Target="../media/image26.emf"/></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slideMaster" Target="../slideMasters/slideMaster3.xml"/><Relationship Id="rId7" Type="http://schemas.openxmlformats.org/officeDocument/2006/relationships/image" Target="../media/image13.jpe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14.png"/><Relationship Id="rId5" Type="http://schemas.openxmlformats.org/officeDocument/2006/relationships/image" Target="../media/image12.emf"/><Relationship Id="rId4" Type="http://schemas.openxmlformats.org/officeDocument/2006/relationships/oleObject" Target="../embeddings/oleObject2.bin"/></Relationships>
</file>

<file path=ppt/slideLayouts/_rels/slideLayout34.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image" Target="../media/image12.emf"/><Relationship Id="rId4" Type="http://schemas.openxmlformats.org/officeDocument/2006/relationships/oleObject" Target="../embeddings/oleObject3.bin"/></Relationships>
</file>

<file path=ppt/slideLayouts/_rels/slideLayout35.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image" Target="../media/image12.emf"/><Relationship Id="rId4" Type="http://schemas.openxmlformats.org/officeDocument/2006/relationships/oleObject" Target="../embeddings/oleObject3.bin"/></Relationships>
</file>

<file path=ppt/slideLayouts/_rels/slideLayout3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0.xml"/><Relationship Id="rId1" Type="http://schemas.openxmlformats.org/officeDocument/2006/relationships/tags" Target="../tags/tag9.xml"/><Relationship Id="rId5" Type="http://schemas.openxmlformats.org/officeDocument/2006/relationships/image" Target="../media/image12.emf"/><Relationship Id="rId4" Type="http://schemas.openxmlformats.org/officeDocument/2006/relationships/oleObject" Target="../embeddings/oleObject3.bin"/></Relationships>
</file>

<file path=ppt/slideLayouts/_rels/slideLayout37.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image" Target="../media/image12.emf"/><Relationship Id="rId4" Type="http://schemas.openxmlformats.org/officeDocument/2006/relationships/oleObject" Target="../embeddings/oleObject4.bin"/></Relationships>
</file>

<file path=ppt/slideLayouts/_rels/slideLayout38.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4.xml"/><Relationship Id="rId1" Type="http://schemas.openxmlformats.org/officeDocument/2006/relationships/tags" Target="../tags/tag13.xml"/><Relationship Id="rId5" Type="http://schemas.openxmlformats.org/officeDocument/2006/relationships/image" Target="../media/image12.emf"/><Relationship Id="rId4" Type="http://schemas.openxmlformats.org/officeDocument/2006/relationships/oleObject" Target="../embeddings/oleObject5.bin"/></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emf"/><Relationship Id="rId1" Type="http://schemas.openxmlformats.org/officeDocument/2006/relationships/slideMaster" Target="../slideMasters/slideMaster6.xml"/><Relationship Id="rId4" Type="http://schemas.openxmlformats.org/officeDocument/2006/relationships/image" Target="../media/image18.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2.jpeg"/><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3.jpeg"/><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4.jpeg"/><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5.jpeg"/><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7.xml"/><Relationship Id="rId1" Type="http://schemas.openxmlformats.org/officeDocument/2006/relationships/tags" Target="../tags/tag18.xml"/><Relationship Id="rId5" Type="http://schemas.openxmlformats.org/officeDocument/2006/relationships/image" Target="../media/image27.jpeg"/><Relationship Id="rId4" Type="http://schemas.openxmlformats.org/officeDocument/2006/relationships/image" Target="../media/image26.emf"/></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Master" Target="../slideMasters/slideMaster7.xml"/><Relationship Id="rId1" Type="http://schemas.openxmlformats.org/officeDocument/2006/relationships/tags" Target="../tags/tag19.xml"/><Relationship Id="rId5" Type="http://schemas.openxmlformats.org/officeDocument/2006/relationships/image" Target="../media/image26.emf"/><Relationship Id="rId4" Type="http://schemas.openxmlformats.org/officeDocument/2006/relationships/oleObject" Target="../embeddings/oleObject8.bin"/></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Master" Target="../slideMasters/slideMaster7.xml"/><Relationship Id="rId1" Type="http://schemas.openxmlformats.org/officeDocument/2006/relationships/tags" Target="../tags/tag20.xml"/><Relationship Id="rId5" Type="http://schemas.openxmlformats.org/officeDocument/2006/relationships/image" Target="../media/image26.emf"/><Relationship Id="rId4" Type="http://schemas.openxmlformats.org/officeDocument/2006/relationships/oleObject" Target="../embeddings/oleObject8.bin"/></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Master" Target="../slideMasters/slideMaster7.xml"/><Relationship Id="rId1" Type="http://schemas.openxmlformats.org/officeDocument/2006/relationships/tags" Target="../tags/tag21.xml"/><Relationship Id="rId5" Type="http://schemas.openxmlformats.org/officeDocument/2006/relationships/image" Target="../media/image26.emf"/><Relationship Id="rId4" Type="http://schemas.openxmlformats.org/officeDocument/2006/relationships/oleObject" Target="../embeddings/oleObject8.bin"/></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7.xml"/><Relationship Id="rId1" Type="http://schemas.openxmlformats.org/officeDocument/2006/relationships/tags" Target="../tags/tag22.xml"/><Relationship Id="rId4" Type="http://schemas.openxmlformats.org/officeDocument/2006/relationships/image" Target="../media/image26.emf"/></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7.xml"/><Relationship Id="rId1" Type="http://schemas.openxmlformats.org/officeDocument/2006/relationships/tags" Target="../tags/tag23.xml"/><Relationship Id="rId4" Type="http://schemas.openxmlformats.org/officeDocument/2006/relationships/image" Target="../media/image26.emf"/></Relationships>
</file>

<file path=ppt/slideLayouts/_rels/slideLayout91.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7.xml"/><Relationship Id="rId1" Type="http://schemas.openxmlformats.org/officeDocument/2006/relationships/tags" Target="../tags/tag24.xml"/><Relationship Id="rId4" Type="http://schemas.openxmlformats.org/officeDocument/2006/relationships/image" Target="../media/image26.emf"/></Relationships>
</file>

<file path=ppt/slideLayouts/_rels/slideLayout92.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7.xml"/><Relationship Id="rId1" Type="http://schemas.openxmlformats.org/officeDocument/2006/relationships/tags" Target="../tags/tag25.xml"/><Relationship Id="rId4" Type="http://schemas.openxmlformats.org/officeDocument/2006/relationships/image" Target="../media/image26.emf"/></Relationships>
</file>

<file path=ppt/slideLayouts/_rels/slideLayout93.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7.xml"/><Relationship Id="rId1" Type="http://schemas.openxmlformats.org/officeDocument/2006/relationships/tags" Target="../tags/tag26.xml"/><Relationship Id="rId4" Type="http://schemas.openxmlformats.org/officeDocument/2006/relationships/image" Target="../media/image26.emf"/></Relationships>
</file>

<file path=ppt/slideLayouts/_rels/slideLayout94.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7.xml"/><Relationship Id="rId1" Type="http://schemas.openxmlformats.org/officeDocument/2006/relationships/tags" Target="../tags/tag27.xml"/><Relationship Id="rId4" Type="http://schemas.openxmlformats.org/officeDocument/2006/relationships/image" Target="../media/image26.emf"/></Relationships>
</file>

<file path=ppt/slideLayouts/_rels/slideLayout95.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7.xml"/><Relationship Id="rId1" Type="http://schemas.openxmlformats.org/officeDocument/2006/relationships/tags" Target="../tags/tag28.xml"/><Relationship Id="rId4" Type="http://schemas.openxmlformats.org/officeDocument/2006/relationships/image" Target="../media/image26.emf"/></Relationships>
</file>

<file path=ppt/slideLayouts/_rels/slideLayout96.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7.xml"/><Relationship Id="rId1" Type="http://schemas.openxmlformats.org/officeDocument/2006/relationships/tags" Target="../tags/tag29.xml"/><Relationship Id="rId4" Type="http://schemas.openxmlformats.org/officeDocument/2006/relationships/image" Target="../media/image26.emf"/></Relationships>
</file>

<file path=ppt/slideLayouts/_rels/slideLayout9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7.xml"/><Relationship Id="rId1" Type="http://schemas.openxmlformats.org/officeDocument/2006/relationships/tags" Target="../tags/tag30.xml"/><Relationship Id="rId4" Type="http://schemas.openxmlformats.org/officeDocument/2006/relationships/image" Target="../media/image26.emf"/></Relationships>
</file>

<file path=ppt/slideLayouts/_rels/slideLayout98.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7.xml"/><Relationship Id="rId1" Type="http://schemas.openxmlformats.org/officeDocument/2006/relationships/tags" Target="../tags/tag31.xml"/><Relationship Id="rId4" Type="http://schemas.openxmlformats.org/officeDocument/2006/relationships/image" Target="../media/image26.emf"/></Relationships>
</file>

<file path=ppt/slideLayouts/_rels/slideLayout99.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7.xml"/><Relationship Id="rId1" Type="http://schemas.openxmlformats.org/officeDocument/2006/relationships/tags" Target="../tags/tag32.xml"/><Relationship Id="rId4" Type="http://schemas.openxmlformats.org/officeDocument/2006/relationships/image" Target="../media/image26.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C5181-3FA0-AD42-8E13-57C0B3C05F91}"/>
              </a:ext>
            </a:extLst>
          </p:cNvPr>
          <p:cNvSpPr>
            <a:spLocks noGrp="1"/>
          </p:cNvSpPr>
          <p:nvPr>
            <p:ph type="ctrTitle"/>
          </p:nvPr>
        </p:nvSpPr>
        <p:spPr>
          <a:xfrm>
            <a:off x="1524000" y="950425"/>
            <a:ext cx="9144000" cy="2387600"/>
          </a:xfrm>
          <a:prstGeom prst="rect">
            <a:avLst/>
          </a:prstGeom>
        </p:spPr>
        <p:txBody>
          <a:bodyPr anchor="b"/>
          <a:lstStyle>
            <a:lvl1pPr algn="ctr">
              <a:defRPr sz="6000" b="1" i="0">
                <a:solidFill>
                  <a:schemeClr val="bg1"/>
                </a:solidFill>
                <a:latin typeface="Arial Black" panose="020B0604020202020204" pitchFamily="34" charset="0"/>
                <a:cs typeface="Arial Black" panose="020B06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128D5C79-B6B2-EC41-B895-75479BC66990}"/>
              </a:ext>
            </a:extLst>
          </p:cNvPr>
          <p:cNvSpPr>
            <a:spLocks noGrp="1"/>
          </p:cNvSpPr>
          <p:nvPr>
            <p:ph type="subTitle" idx="1"/>
          </p:nvPr>
        </p:nvSpPr>
        <p:spPr>
          <a:xfrm>
            <a:off x="1524000" y="3519977"/>
            <a:ext cx="9144000" cy="729331"/>
          </a:xfrm>
        </p:spPr>
        <p:txBody>
          <a:bodyPr>
            <a:normAutofit/>
          </a:bodyPr>
          <a:lstStyle>
            <a:lvl1pPr marL="0" indent="0" algn="ctr">
              <a:buNone/>
              <a:defRPr sz="2400" i="0">
                <a:solidFill>
                  <a:schemeClr val="bg1"/>
                </a:solidFill>
                <a:latin typeface="Arial" panose="020B0604020202020204" pitchFamily="34" charset="0"/>
                <a:cs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8" name="Text Placeholder 7">
            <a:extLst>
              <a:ext uri="{FF2B5EF4-FFF2-40B4-BE49-F238E27FC236}">
                <a16:creationId xmlns:a16="http://schemas.microsoft.com/office/drawing/2014/main" id="{E6D60042-FB4E-E64B-9CD6-98FFAD1B45A7}"/>
              </a:ext>
            </a:extLst>
          </p:cNvPr>
          <p:cNvSpPr>
            <a:spLocks noGrp="1"/>
          </p:cNvSpPr>
          <p:nvPr>
            <p:ph type="body" sz="quarter" idx="10" hasCustomPrompt="1"/>
          </p:nvPr>
        </p:nvSpPr>
        <p:spPr>
          <a:xfrm>
            <a:off x="1524000" y="6306472"/>
            <a:ext cx="9144000" cy="551528"/>
          </a:xfrm>
        </p:spPr>
        <p:txBody>
          <a:bodyPr>
            <a:normAutofit/>
          </a:bodyPr>
          <a:lstStyle>
            <a:lvl1pPr marL="0" indent="0" algn="ctr">
              <a:buNone/>
              <a:defRPr sz="1200" b="1" i="0" spc="133" baseline="0">
                <a:solidFill>
                  <a:schemeClr val="bg1"/>
                </a:solidFill>
                <a:latin typeface="Arial Black" panose="020B0604020202020204" pitchFamily="34" charset="0"/>
                <a:cs typeface="Arial Black" panose="020B0604020202020204" pitchFamily="34" charset="0"/>
              </a:defRPr>
            </a:lvl1pPr>
            <a:lvl2pPr marL="457177" indent="0">
              <a:buNone/>
              <a:defRPr/>
            </a:lvl2pPr>
          </a:lstStyle>
          <a:p>
            <a:pPr lvl="0"/>
            <a:r>
              <a:rPr lang="en-US"/>
              <a:t>DATE OF PRESENTATION  |  LOCATION OF PRESENTATION</a:t>
            </a:r>
          </a:p>
        </p:txBody>
      </p:sp>
      <p:grpSp>
        <p:nvGrpSpPr>
          <p:cNvPr id="4" name="Group 3">
            <a:extLst>
              <a:ext uri="{FF2B5EF4-FFF2-40B4-BE49-F238E27FC236}">
                <a16:creationId xmlns:a16="http://schemas.microsoft.com/office/drawing/2014/main" id="{A4399D2D-0065-E4BA-8A14-5C262D379D5C}"/>
              </a:ext>
            </a:extLst>
          </p:cNvPr>
          <p:cNvGrpSpPr/>
          <p:nvPr userDrawn="1"/>
        </p:nvGrpSpPr>
        <p:grpSpPr>
          <a:xfrm>
            <a:off x="2690983" y="5016445"/>
            <a:ext cx="6810034" cy="786775"/>
            <a:chOff x="2850457" y="5073889"/>
            <a:chExt cx="6810034" cy="786775"/>
          </a:xfrm>
        </p:grpSpPr>
        <p:pic>
          <p:nvPicPr>
            <p:cNvPr id="6" name="Picture 5" descr="A picture containing text, clipart&#10;&#10;Description automatically generated">
              <a:extLst>
                <a:ext uri="{FF2B5EF4-FFF2-40B4-BE49-F238E27FC236}">
                  <a16:creationId xmlns:a16="http://schemas.microsoft.com/office/drawing/2014/main" id="{E20E2DEC-A81F-B34C-9637-7809EFDF3FA3}"/>
                </a:ext>
              </a:extLst>
            </p:cNvPr>
            <p:cNvPicPr>
              <a:picLocks noChangeAspect="1"/>
            </p:cNvPicPr>
            <p:nvPr userDrawn="1"/>
          </p:nvPicPr>
          <p:blipFill>
            <a:blip r:embed="rId3"/>
            <a:stretch>
              <a:fillRect/>
            </a:stretch>
          </p:blipFill>
          <p:spPr>
            <a:xfrm>
              <a:off x="2850457" y="5073889"/>
              <a:ext cx="3097800" cy="711657"/>
            </a:xfrm>
            <a:prstGeom prst="rect">
              <a:avLst/>
            </a:prstGeom>
          </p:spPr>
        </p:pic>
        <p:pic>
          <p:nvPicPr>
            <p:cNvPr id="11" name="Picture 10">
              <a:extLst>
                <a:ext uri="{FF2B5EF4-FFF2-40B4-BE49-F238E27FC236}">
                  <a16:creationId xmlns:a16="http://schemas.microsoft.com/office/drawing/2014/main" id="{A5CFE1BF-8F7D-461D-96DD-43EDB8E03610}"/>
                </a:ext>
              </a:extLst>
            </p:cNvPr>
            <p:cNvPicPr>
              <a:picLocks noChangeAspect="1"/>
            </p:cNvPicPr>
            <p:nvPr userDrawn="1"/>
          </p:nvPicPr>
          <p:blipFill>
            <a:blip r:embed="rId4"/>
            <a:srcRect/>
            <a:stretch/>
          </p:blipFill>
          <p:spPr>
            <a:xfrm>
              <a:off x="6096000" y="5077019"/>
              <a:ext cx="1746384" cy="783645"/>
            </a:xfrm>
            <a:prstGeom prst="rect">
              <a:avLst/>
            </a:prstGeom>
          </p:spPr>
        </p:pic>
        <p:pic>
          <p:nvPicPr>
            <p:cNvPr id="5" name="Picture 4">
              <a:extLst>
                <a:ext uri="{FF2B5EF4-FFF2-40B4-BE49-F238E27FC236}">
                  <a16:creationId xmlns:a16="http://schemas.microsoft.com/office/drawing/2014/main" id="{91620603-7B3B-0821-6A3A-5DA1C7B841DE}"/>
                </a:ext>
              </a:extLst>
            </p:cNvPr>
            <p:cNvPicPr>
              <a:picLocks noChangeAspect="1"/>
            </p:cNvPicPr>
            <p:nvPr userDrawn="1"/>
          </p:nvPicPr>
          <p:blipFill>
            <a:blip r:embed="rId5"/>
            <a:srcRect/>
            <a:stretch/>
          </p:blipFill>
          <p:spPr>
            <a:xfrm>
              <a:off x="8058494" y="5135900"/>
              <a:ext cx="1601997" cy="649646"/>
            </a:xfrm>
            <a:prstGeom prst="rect">
              <a:avLst/>
            </a:prstGeom>
          </p:spPr>
        </p:pic>
      </p:grpSp>
    </p:spTree>
    <p:extLst>
      <p:ext uri="{BB962C8B-B14F-4D97-AF65-F5344CB8AC3E}">
        <p14:creationId xmlns:p14="http://schemas.microsoft.com/office/powerpoint/2010/main" val="34332028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Images">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33FDCD33-87D8-EC46-8BFC-48ACFCD6F09F}"/>
              </a:ext>
            </a:extLst>
          </p:cNvPr>
          <p:cNvPicPr>
            <a:picLocks noChangeAspect="1"/>
          </p:cNvPicPr>
          <p:nvPr userDrawn="1"/>
        </p:nvPicPr>
        <p:blipFill rotWithShape="1">
          <a:blip r:embed="rId2"/>
          <a:srcRect l="-52" t="73285" r="50001" b="-1"/>
          <a:stretch/>
        </p:blipFill>
        <p:spPr>
          <a:xfrm>
            <a:off x="1" y="5022848"/>
            <a:ext cx="6095997" cy="1828801"/>
          </a:xfrm>
          <a:prstGeom prst="rect">
            <a:avLst/>
          </a:prstGeom>
        </p:spPr>
      </p:pic>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6095999" y="1"/>
            <a:ext cx="6096001" cy="6858000"/>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a:t>Click icon to add picture</a:t>
            </a:r>
          </a:p>
        </p:txBody>
      </p:sp>
      <p:sp>
        <p:nvSpPr>
          <p:cNvPr id="9" name="Picture Placeholder 8">
            <a:extLst>
              <a:ext uri="{FF2B5EF4-FFF2-40B4-BE49-F238E27FC236}">
                <a16:creationId xmlns:a16="http://schemas.microsoft.com/office/drawing/2014/main" id="{638E14F5-3B34-3345-9CDD-E5A2CD563520}"/>
              </a:ext>
            </a:extLst>
          </p:cNvPr>
          <p:cNvSpPr>
            <a:spLocks noGrp="1"/>
          </p:cNvSpPr>
          <p:nvPr>
            <p:ph type="pic" sz="quarter" idx="10"/>
          </p:nvPr>
        </p:nvSpPr>
        <p:spPr>
          <a:xfrm>
            <a:off x="0" y="0"/>
            <a:ext cx="6096000" cy="5029200"/>
          </a:xfrm>
        </p:spPr>
        <p:txBody>
          <a:bodyPr/>
          <a:lstStyle/>
          <a:p>
            <a:r>
              <a:rPr lang="en-US"/>
              <a:t>Click icon to add picture</a:t>
            </a:r>
          </a:p>
        </p:txBody>
      </p:sp>
    </p:spTree>
    <p:extLst>
      <p:ext uri="{BB962C8B-B14F-4D97-AF65-F5344CB8AC3E}">
        <p14:creationId xmlns:p14="http://schemas.microsoft.com/office/powerpoint/2010/main" val="162778290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5_MGB Light Green Bar Subhead + Key message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 name="Footer Placeholder 1">
            <a:extLst>
              <a:ext uri="{FF2B5EF4-FFF2-40B4-BE49-F238E27FC236}">
                <a16:creationId xmlns:a16="http://schemas.microsoft.com/office/drawing/2014/main" id="{C9B99A5E-B0B5-FE06-B06E-6BDFD31BC8DD}"/>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8" name="Content Placeholder 7">
            <a:extLst>
              <a:ext uri="{FF2B5EF4-FFF2-40B4-BE49-F238E27FC236}">
                <a16:creationId xmlns:a16="http://schemas.microsoft.com/office/drawing/2014/main" id="{E69ED5C1-A4CC-38D6-F476-F306DEE6E94D}"/>
              </a:ext>
            </a:extLst>
          </p:cNvPr>
          <p:cNvSpPr>
            <a:spLocks noGrp="1"/>
          </p:cNvSpPr>
          <p:nvPr>
            <p:ph sz="quarter" idx="22"/>
          </p:nvPr>
        </p:nvSpPr>
        <p:spPr>
          <a:xfrm rot="5400000">
            <a:off x="4607243" y="-3415524"/>
            <a:ext cx="2451735" cy="11666223"/>
          </a:xfrm>
          <a:prstGeom prst="round2SameRect">
            <a:avLst/>
          </a:prstGeom>
          <a:solidFill>
            <a:srgbClr val="194165"/>
          </a:solidFill>
        </p:spPr>
        <p:txBody>
          <a:bodyPr vert="vert270" wrap="square" lIns="182880" tIns="274320" rIns="182880" bIns="365760">
            <a:spAutoFit/>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2471257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6_MGB Light Green Bar Subhead + Key message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 name="Footer Placeholder 1">
            <a:extLst>
              <a:ext uri="{FF2B5EF4-FFF2-40B4-BE49-F238E27FC236}">
                <a16:creationId xmlns:a16="http://schemas.microsoft.com/office/drawing/2014/main" id="{C9B99A5E-B0B5-FE06-B06E-6BDFD31BC8DD}"/>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9" name="Content Placeholder 7">
            <a:extLst>
              <a:ext uri="{FF2B5EF4-FFF2-40B4-BE49-F238E27FC236}">
                <a16:creationId xmlns:a16="http://schemas.microsoft.com/office/drawing/2014/main" id="{FD982BB2-4A0D-81DB-287A-581E202FA9DE}"/>
              </a:ext>
            </a:extLst>
          </p:cNvPr>
          <p:cNvSpPr>
            <a:spLocks noGrp="1"/>
          </p:cNvSpPr>
          <p:nvPr>
            <p:ph sz="quarter" idx="22"/>
          </p:nvPr>
        </p:nvSpPr>
        <p:spPr>
          <a:xfrm rot="5400000">
            <a:off x="4607243" y="-3415524"/>
            <a:ext cx="2451735" cy="11666223"/>
          </a:xfrm>
          <a:prstGeom prst="round2SameRect">
            <a:avLst/>
          </a:prstGeom>
          <a:solidFill>
            <a:schemeClr val="accent2"/>
          </a:solidFill>
        </p:spPr>
        <p:txBody>
          <a:bodyPr vert="vert270" wrap="square" lIns="182880" tIns="274320" rIns="182880" bIns="365760">
            <a:spAutoFit/>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8852228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7_MGB Light Green Bar Subhead + Key message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 name="Footer Placeholder 1">
            <a:extLst>
              <a:ext uri="{FF2B5EF4-FFF2-40B4-BE49-F238E27FC236}">
                <a16:creationId xmlns:a16="http://schemas.microsoft.com/office/drawing/2014/main" id="{C9B99A5E-B0B5-FE06-B06E-6BDFD31BC8DD}"/>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9" name="Content Placeholder 7">
            <a:extLst>
              <a:ext uri="{FF2B5EF4-FFF2-40B4-BE49-F238E27FC236}">
                <a16:creationId xmlns:a16="http://schemas.microsoft.com/office/drawing/2014/main" id="{FD982BB2-4A0D-81DB-287A-581E202FA9DE}"/>
              </a:ext>
            </a:extLst>
          </p:cNvPr>
          <p:cNvSpPr>
            <a:spLocks noGrp="1"/>
          </p:cNvSpPr>
          <p:nvPr>
            <p:ph sz="quarter" idx="22"/>
          </p:nvPr>
        </p:nvSpPr>
        <p:spPr>
          <a:xfrm rot="5400000">
            <a:off x="4607243" y="-3415524"/>
            <a:ext cx="2451735" cy="11666223"/>
          </a:xfrm>
          <a:prstGeom prst="round2SameRect">
            <a:avLst/>
          </a:prstGeom>
          <a:solidFill>
            <a:schemeClr val="accent1"/>
          </a:solidFill>
        </p:spPr>
        <p:txBody>
          <a:bodyPr vert="vert270" wrap="square" lIns="182880" tIns="274320" rIns="182880" bIns="365760">
            <a:spAutoFit/>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6545603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MGB Comparison">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57C3BE6-2E2A-4A2D-A3F5-C50D273712DB}"/>
              </a:ext>
            </a:extLst>
          </p:cNvPr>
          <p:cNvSpPr>
            <a:spLocks noGrp="1"/>
          </p:cNvSpPr>
          <p:nvPr>
            <p:ph sz="half" idx="2" hasCustomPrompt="1"/>
          </p:nvPr>
        </p:nvSpPr>
        <p:spPr>
          <a:xfrm>
            <a:off x="342900" y="2029843"/>
            <a:ext cx="5184648" cy="3715321"/>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8B75C9D9-E2F8-49F1-974F-B06A783A1E17}"/>
              </a:ext>
            </a:extLst>
          </p:cNvPr>
          <p:cNvSpPr>
            <a:spLocks noGrp="1"/>
          </p:cNvSpPr>
          <p:nvPr>
            <p:ph type="body" idx="1" hasCustomPrompt="1"/>
          </p:nvPr>
        </p:nvSpPr>
        <p:spPr>
          <a:xfrm>
            <a:off x="342900" y="1719073"/>
            <a:ext cx="5184648"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Optional headline</a:t>
            </a:r>
          </a:p>
        </p:txBody>
      </p:sp>
      <p:sp>
        <p:nvSpPr>
          <p:cNvPr id="5" name="Text Placeholder 4">
            <a:extLst>
              <a:ext uri="{FF2B5EF4-FFF2-40B4-BE49-F238E27FC236}">
                <a16:creationId xmlns:a16="http://schemas.microsoft.com/office/drawing/2014/main" id="{5B17A10F-FA16-489F-B6F5-AF30FC09B40C}"/>
              </a:ext>
            </a:extLst>
          </p:cNvPr>
          <p:cNvSpPr>
            <a:spLocks noGrp="1"/>
          </p:cNvSpPr>
          <p:nvPr>
            <p:ph type="body" sz="quarter" idx="3" hasCustomPrompt="1"/>
          </p:nvPr>
        </p:nvSpPr>
        <p:spPr>
          <a:xfrm>
            <a:off x="6361112" y="1719072"/>
            <a:ext cx="5183188" cy="310770"/>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Optional headline</a:t>
            </a:r>
          </a:p>
        </p:txBody>
      </p:sp>
      <p:sp>
        <p:nvSpPr>
          <p:cNvPr id="6" name="Content Placeholder 5">
            <a:extLst>
              <a:ext uri="{FF2B5EF4-FFF2-40B4-BE49-F238E27FC236}">
                <a16:creationId xmlns:a16="http://schemas.microsoft.com/office/drawing/2014/main" id="{D28EC26D-D076-400E-AA91-3DB2533CB7BA}"/>
              </a:ext>
            </a:extLst>
          </p:cNvPr>
          <p:cNvSpPr>
            <a:spLocks noGrp="1"/>
          </p:cNvSpPr>
          <p:nvPr>
            <p:ph sz="quarter" idx="4" hasCustomPrompt="1"/>
          </p:nvPr>
        </p:nvSpPr>
        <p:spPr>
          <a:xfrm>
            <a:off x="6361112" y="2029843"/>
            <a:ext cx="5183188" cy="3715321"/>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3EECB684-FDD4-594C-98A0-429D85877AE8}"/>
              </a:ext>
            </a:extLst>
          </p:cNvPr>
          <p:cNvSpPr>
            <a:spLocks noGrp="1"/>
          </p:cNvSpPr>
          <p:nvPr>
            <p:ph type="title" hasCustomPrompt="1"/>
          </p:nvPr>
        </p:nvSpPr>
        <p:spPr>
          <a:xfrm>
            <a:off x="342900" y="381002"/>
            <a:ext cx="11201400" cy="438150"/>
          </a:xfrm>
        </p:spPr>
        <p:txBody>
          <a:bodyPr/>
          <a:lstStyle>
            <a:lvl1pPr>
              <a:defRPr sz="3200" baseline="0"/>
            </a:lvl1pPr>
          </a:lstStyle>
          <a:p>
            <a:r>
              <a:rPr lang="en-US"/>
              <a:t>Click to edit title</a:t>
            </a:r>
          </a:p>
        </p:txBody>
      </p:sp>
      <p:sp>
        <p:nvSpPr>
          <p:cNvPr id="7" name="Footer Placeholder 6">
            <a:extLst>
              <a:ext uri="{FF2B5EF4-FFF2-40B4-BE49-F238E27FC236}">
                <a16:creationId xmlns:a16="http://schemas.microsoft.com/office/drawing/2014/main" id="{33E219AA-7BCE-AE11-BCB1-F2900099118B}"/>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2996072899"/>
      </p:ext>
    </p:extLst>
  </p:cSld>
  <p:clrMapOvr>
    <a:masterClrMapping/>
  </p:clrMapOvr>
  <p:extLst>
    <p:ext uri="{DCECCB84-F9BA-43D5-87BE-67443E8EF086}">
      <p15:sldGuideLst xmlns:p15="http://schemas.microsoft.com/office/powerpoint/2012/main">
        <p15:guide id="5" pos="3997">
          <p15:clr>
            <a:srgbClr val="FBAE40"/>
          </p15:clr>
        </p15:guide>
        <p15:guide id="6" pos="3678">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342900" y="1717675"/>
            <a:ext cx="5184648" cy="402336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283BAA-2DD0-4F73-A72D-9AF490563F45}"/>
              </a:ext>
            </a:extLst>
          </p:cNvPr>
          <p:cNvSpPr>
            <a:spLocks noGrp="1"/>
          </p:cNvSpPr>
          <p:nvPr>
            <p:ph sz="half" idx="2" hasCustomPrompt="1"/>
          </p:nvPr>
        </p:nvSpPr>
        <p:spPr>
          <a:xfrm>
            <a:off x="6362700" y="1719072"/>
            <a:ext cx="5184648" cy="402336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03718913-5E8E-2E44-862B-D47884C2F901}"/>
              </a:ext>
            </a:extLst>
          </p:cNvPr>
          <p:cNvSpPr>
            <a:spLocks noGrp="1"/>
          </p:cNvSpPr>
          <p:nvPr>
            <p:ph type="title" hasCustomPrompt="1"/>
          </p:nvPr>
        </p:nvSpPr>
        <p:spPr/>
        <p:txBody>
          <a:bodyPr/>
          <a:lstStyle>
            <a:lvl1pPr>
              <a:defRPr sz="3200"/>
            </a:lvl1pPr>
          </a:lstStyle>
          <a:p>
            <a:r>
              <a:rPr lang="en-US"/>
              <a:t>Click to edit title</a:t>
            </a:r>
          </a:p>
        </p:txBody>
      </p:sp>
      <p:sp>
        <p:nvSpPr>
          <p:cNvPr id="2" name="Footer Placeholder 1">
            <a:extLst>
              <a:ext uri="{FF2B5EF4-FFF2-40B4-BE49-F238E27FC236}">
                <a16:creationId xmlns:a16="http://schemas.microsoft.com/office/drawing/2014/main" id="{BFA05400-B3DF-C69D-B885-5959B4E85EB1}"/>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3145456775"/>
      </p:ext>
    </p:extLst>
  </p:cSld>
  <p:clrMapOvr>
    <a:masterClrMapping/>
  </p:clrMapOvr>
  <p:extLst>
    <p:ext uri="{DCECCB84-F9BA-43D5-87BE-67443E8EF086}">
      <p15:sldGuideLst xmlns:p15="http://schemas.microsoft.com/office/powerpoint/2012/main">
        <p15:guide id="2" pos="3674">
          <p15:clr>
            <a:srgbClr val="FBAE40"/>
          </p15:clr>
        </p15:guide>
        <p15:guide id="3" pos="4001">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350520" y="1719072"/>
            <a:ext cx="338328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283BAA-2DD0-4F73-A72D-9AF490563F45}"/>
              </a:ext>
            </a:extLst>
          </p:cNvPr>
          <p:cNvSpPr>
            <a:spLocks noGrp="1"/>
          </p:cNvSpPr>
          <p:nvPr>
            <p:ph sz="half" idx="2" hasCustomPrompt="1"/>
          </p:nvPr>
        </p:nvSpPr>
        <p:spPr>
          <a:xfrm>
            <a:off x="4427220" y="1721803"/>
            <a:ext cx="338328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E195327D-A4B7-F745-A0BE-0958545B2B09}"/>
              </a:ext>
            </a:extLst>
          </p:cNvPr>
          <p:cNvSpPr>
            <a:spLocks noGrp="1"/>
          </p:cNvSpPr>
          <p:nvPr>
            <p:ph sz="half" idx="10" hasCustomPrompt="1"/>
          </p:nvPr>
        </p:nvSpPr>
        <p:spPr>
          <a:xfrm>
            <a:off x="8465820" y="1721803"/>
            <a:ext cx="338328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ECBECED5-E724-994C-A697-E6EB072DB612}"/>
              </a:ext>
            </a:extLst>
          </p:cNvPr>
          <p:cNvSpPr>
            <a:spLocks noGrp="1"/>
          </p:cNvSpPr>
          <p:nvPr>
            <p:ph type="title" hasCustomPrompt="1"/>
          </p:nvPr>
        </p:nvSpPr>
        <p:spPr/>
        <p:txBody>
          <a:bodyPr/>
          <a:lstStyle>
            <a:lvl1pPr>
              <a:defRPr sz="3200"/>
            </a:lvl1pPr>
          </a:lstStyle>
          <a:p>
            <a:r>
              <a:rPr lang="en-US"/>
              <a:t>Click to edit title</a:t>
            </a:r>
          </a:p>
        </p:txBody>
      </p:sp>
      <p:sp>
        <p:nvSpPr>
          <p:cNvPr id="2" name="Footer Placeholder 1">
            <a:extLst>
              <a:ext uri="{FF2B5EF4-FFF2-40B4-BE49-F238E27FC236}">
                <a16:creationId xmlns:a16="http://schemas.microsoft.com/office/drawing/2014/main" id="{16E59637-D116-B79B-34D2-41A158D4608E}"/>
              </a:ext>
            </a:extLst>
          </p:cNvPr>
          <p:cNvSpPr>
            <a:spLocks noGrp="1"/>
          </p:cNvSpPr>
          <p:nvPr>
            <p:ph type="ftr" sz="quarter" idx="11"/>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3160565078"/>
      </p:ext>
    </p:extLst>
  </p:cSld>
  <p:clrMapOvr>
    <a:masterClrMapping/>
  </p:clrMapOvr>
  <p:extLst>
    <p:ext uri="{DCECCB84-F9BA-43D5-87BE-67443E8EF086}">
      <p15:sldGuideLst xmlns:p15="http://schemas.microsoft.com/office/powerpoint/2012/main">
        <p15:guide id="3" pos="2352">
          <p15:clr>
            <a:srgbClr val="FBAE40"/>
          </p15:clr>
        </p15:guide>
        <p15:guide id="4" pos="2784">
          <p15:clr>
            <a:srgbClr val="FBAE40"/>
          </p15:clr>
        </p15:guide>
        <p15:guide id="5" pos="4920">
          <p15:clr>
            <a:srgbClr val="FBAE40"/>
          </p15:clr>
        </p15:guide>
        <p15:guide id="6" pos="5328">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MGB Text + image">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57C3BE6-2E2A-4A2D-A3F5-C50D273712DB}"/>
              </a:ext>
            </a:extLst>
          </p:cNvPr>
          <p:cNvSpPr>
            <a:spLocks noGrp="1"/>
          </p:cNvSpPr>
          <p:nvPr>
            <p:ph sz="half" idx="2" hasCustomPrompt="1"/>
          </p:nvPr>
        </p:nvSpPr>
        <p:spPr>
          <a:xfrm>
            <a:off x="342900" y="2029843"/>
            <a:ext cx="5184648" cy="3715321"/>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8B75C9D9-E2F8-49F1-974F-B06A783A1E17}"/>
              </a:ext>
            </a:extLst>
          </p:cNvPr>
          <p:cNvSpPr>
            <a:spLocks noGrp="1"/>
          </p:cNvSpPr>
          <p:nvPr>
            <p:ph type="body" idx="1" hasCustomPrompt="1"/>
          </p:nvPr>
        </p:nvSpPr>
        <p:spPr>
          <a:xfrm>
            <a:off x="342900" y="1434658"/>
            <a:ext cx="5184648"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Optional headline</a:t>
            </a:r>
          </a:p>
        </p:txBody>
      </p:sp>
      <p:sp>
        <p:nvSpPr>
          <p:cNvPr id="2" name="Title 1">
            <a:extLst>
              <a:ext uri="{FF2B5EF4-FFF2-40B4-BE49-F238E27FC236}">
                <a16:creationId xmlns:a16="http://schemas.microsoft.com/office/drawing/2014/main" id="{3EECB684-FDD4-594C-98A0-429D85877AE8}"/>
              </a:ext>
            </a:extLst>
          </p:cNvPr>
          <p:cNvSpPr>
            <a:spLocks noGrp="1"/>
          </p:cNvSpPr>
          <p:nvPr>
            <p:ph type="title" hasCustomPrompt="1"/>
          </p:nvPr>
        </p:nvSpPr>
        <p:spPr>
          <a:xfrm>
            <a:off x="342900" y="381002"/>
            <a:ext cx="11201400" cy="438150"/>
          </a:xfrm>
        </p:spPr>
        <p:txBody>
          <a:bodyPr/>
          <a:lstStyle>
            <a:lvl1pPr>
              <a:defRPr sz="3200" baseline="0"/>
            </a:lvl1pPr>
          </a:lstStyle>
          <a:p>
            <a:r>
              <a:rPr lang="en-US"/>
              <a:t>Click to edit title</a:t>
            </a:r>
          </a:p>
        </p:txBody>
      </p:sp>
      <p:sp>
        <p:nvSpPr>
          <p:cNvPr id="7" name="Footer Placeholder 6">
            <a:extLst>
              <a:ext uri="{FF2B5EF4-FFF2-40B4-BE49-F238E27FC236}">
                <a16:creationId xmlns:a16="http://schemas.microsoft.com/office/drawing/2014/main" id="{33E219AA-7BCE-AE11-BCB1-F2900099118B}"/>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10" name="Picture Placeholder 9">
            <a:extLst>
              <a:ext uri="{FF2B5EF4-FFF2-40B4-BE49-F238E27FC236}">
                <a16:creationId xmlns:a16="http://schemas.microsoft.com/office/drawing/2014/main" id="{C43443A7-536A-FA20-9C6A-50074F9C5E4B}"/>
              </a:ext>
            </a:extLst>
          </p:cNvPr>
          <p:cNvSpPr>
            <a:spLocks noGrp="1"/>
          </p:cNvSpPr>
          <p:nvPr>
            <p:ph type="pic" sz="quarter" idx="11"/>
          </p:nvPr>
        </p:nvSpPr>
        <p:spPr>
          <a:xfrm>
            <a:off x="6345238" y="1489075"/>
            <a:ext cx="5846762" cy="4256088"/>
          </a:xfrm>
        </p:spPr>
        <p:txBody>
          <a:bodyPr/>
          <a:lstStyle/>
          <a:p>
            <a:r>
              <a:rPr lang="en-US"/>
              <a:t>Click icon to add picture</a:t>
            </a:r>
          </a:p>
        </p:txBody>
      </p:sp>
    </p:spTree>
    <p:extLst>
      <p:ext uri="{BB962C8B-B14F-4D97-AF65-F5344CB8AC3E}">
        <p14:creationId xmlns:p14="http://schemas.microsoft.com/office/powerpoint/2010/main" val="2275092240"/>
      </p:ext>
    </p:extLst>
  </p:cSld>
  <p:clrMapOvr>
    <a:masterClrMapping/>
  </p:clrMapOvr>
  <p:extLst>
    <p:ext uri="{DCECCB84-F9BA-43D5-87BE-67443E8EF086}">
      <p15:sldGuideLst xmlns:p15="http://schemas.microsoft.com/office/powerpoint/2012/main">
        <p15:guide id="5" pos="3997">
          <p15:clr>
            <a:srgbClr val="FBAE40"/>
          </p15:clr>
        </p15:guide>
        <p15:guide id="6" pos="3678">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MGB Large image + blue box tex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43F79BE5-EA42-A201-C4AF-0C68D1CAD15F}"/>
              </a:ext>
            </a:extLst>
          </p:cNvPr>
          <p:cNvSpPr>
            <a:spLocks noGrp="1"/>
          </p:cNvSpPr>
          <p:nvPr>
            <p:ph type="pic" sz="quarter" idx="11"/>
          </p:nvPr>
        </p:nvSpPr>
        <p:spPr>
          <a:xfrm>
            <a:off x="342901" y="1489075"/>
            <a:ext cx="7515225" cy="4256088"/>
          </a:xfrm>
          <a:prstGeom prst="roundRect">
            <a:avLst>
              <a:gd name="adj" fmla="val 3901"/>
            </a:avLst>
          </a:prstGeom>
          <a:solidFill>
            <a:schemeClr val="bg1">
              <a:lumMod val="85000"/>
            </a:schemeClr>
          </a:solidFill>
        </p:spPr>
        <p:txBody>
          <a:bodyPr/>
          <a:lstStyle/>
          <a:p>
            <a:r>
              <a:rPr lang="en-US"/>
              <a:t>Click icon to add picture</a:t>
            </a:r>
          </a:p>
        </p:txBody>
      </p:sp>
      <p:sp>
        <p:nvSpPr>
          <p:cNvPr id="2" name="Footer Placeholder 1">
            <a:extLst>
              <a:ext uri="{FF2B5EF4-FFF2-40B4-BE49-F238E27FC236}">
                <a16:creationId xmlns:a16="http://schemas.microsoft.com/office/drawing/2014/main" id="{FAFC2592-4D7C-5BAA-B6EB-1931D8B6350A}"/>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3" name="Title 2">
            <a:extLst>
              <a:ext uri="{FF2B5EF4-FFF2-40B4-BE49-F238E27FC236}">
                <a16:creationId xmlns:a16="http://schemas.microsoft.com/office/drawing/2014/main" id="{2AC706AC-5DF2-6A68-AE89-0EB14E1E3DDC}"/>
              </a:ext>
            </a:extLst>
          </p:cNvPr>
          <p:cNvSpPr>
            <a:spLocks noGrp="1"/>
          </p:cNvSpPr>
          <p:nvPr>
            <p:ph type="title" hasCustomPrompt="1"/>
          </p:nvPr>
        </p:nvSpPr>
        <p:spPr/>
        <p:txBody>
          <a:bodyPr/>
          <a:lstStyle/>
          <a:p>
            <a:r>
              <a:rPr lang="en-US"/>
              <a:t>Title for one photo, one description</a:t>
            </a:r>
          </a:p>
        </p:txBody>
      </p:sp>
      <p:sp>
        <p:nvSpPr>
          <p:cNvPr id="4" name="Round Same Side Corner Rectangle 3">
            <a:extLst>
              <a:ext uri="{FF2B5EF4-FFF2-40B4-BE49-F238E27FC236}">
                <a16:creationId xmlns:a16="http://schemas.microsoft.com/office/drawing/2014/main" id="{537BFBF5-9D6E-2989-9EB3-3B02F9464248}"/>
              </a:ext>
            </a:extLst>
          </p:cNvPr>
          <p:cNvSpPr/>
          <p:nvPr userDrawn="1"/>
        </p:nvSpPr>
        <p:spPr>
          <a:xfrm rot="16200000">
            <a:off x="8018960" y="1572121"/>
            <a:ext cx="4256088" cy="4089992"/>
          </a:xfrm>
          <a:prstGeom prst="round2SameRect">
            <a:avLst>
              <a:gd name="adj1" fmla="val 4293"/>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0" name="Text Placeholder 9">
            <a:extLst>
              <a:ext uri="{FF2B5EF4-FFF2-40B4-BE49-F238E27FC236}">
                <a16:creationId xmlns:a16="http://schemas.microsoft.com/office/drawing/2014/main" id="{604E4860-BCF2-F4F0-BC12-CEB3D418AA00}"/>
              </a:ext>
            </a:extLst>
          </p:cNvPr>
          <p:cNvSpPr>
            <a:spLocks noGrp="1"/>
          </p:cNvSpPr>
          <p:nvPr>
            <p:ph type="body" sz="quarter" idx="12" hasCustomPrompt="1"/>
          </p:nvPr>
        </p:nvSpPr>
        <p:spPr>
          <a:xfrm>
            <a:off x="8360138" y="1489076"/>
            <a:ext cx="3301004" cy="4256086"/>
          </a:xfrm>
        </p:spPr>
        <p:txBody>
          <a:bodyPr wrap="square" anchor="ctr" anchorCtr="0">
            <a:noAutofit/>
          </a:bodyPr>
          <a:lstStyle>
            <a:lvl1pPr marL="77263">
              <a:defRPr sz="2400"/>
            </a:lvl1pPr>
          </a:lstStyle>
          <a:p>
            <a:pPr marL="115888"/>
            <a:r>
              <a:rPr lang="en-US" sz="2000" b="1">
                <a:solidFill>
                  <a:schemeClr val="bg1"/>
                </a:solidFill>
              </a:rPr>
              <a:t>Headline</a:t>
            </a:r>
          </a:p>
          <a:p>
            <a:pPr marL="115888"/>
            <a:r>
              <a:rPr lang="en-US" sz="2000">
                <a:solidFill>
                  <a:schemeClr val="bg1"/>
                </a:solidFill>
              </a:rPr>
              <a:t>Description goes here. Lorem ipsum dolor sic </a:t>
            </a:r>
            <a:r>
              <a:rPr lang="en-US" sz="2000" err="1">
                <a:solidFill>
                  <a:schemeClr val="bg1"/>
                </a:solidFill>
              </a:rPr>
              <a:t>amet</a:t>
            </a:r>
            <a:r>
              <a:rPr lang="en-US" sz="2000">
                <a:solidFill>
                  <a:schemeClr val="bg1"/>
                </a:solidFill>
              </a:rPr>
              <a:t> </a:t>
            </a:r>
            <a:r>
              <a:rPr lang="en-US" sz="2000" err="1">
                <a:solidFill>
                  <a:schemeClr val="bg1"/>
                </a:solidFill>
              </a:rPr>
              <a:t>consectetur</a:t>
            </a:r>
            <a:r>
              <a:rPr lang="en-US" sz="2000">
                <a:solidFill>
                  <a:schemeClr val="bg1"/>
                </a:solidFill>
              </a:rPr>
              <a:t> </a:t>
            </a:r>
            <a:r>
              <a:rPr lang="en-US" sz="2000" err="1">
                <a:solidFill>
                  <a:schemeClr val="bg1"/>
                </a:solidFill>
              </a:rPr>
              <a:t>adiscipit</a:t>
            </a:r>
            <a:r>
              <a:rPr lang="en-US" sz="2000">
                <a:solidFill>
                  <a:schemeClr val="bg1"/>
                </a:solidFill>
              </a:rPr>
              <a:t> </a:t>
            </a:r>
            <a:r>
              <a:rPr lang="en-US" sz="2000" err="1">
                <a:solidFill>
                  <a:schemeClr val="bg1"/>
                </a:solidFill>
              </a:rPr>
              <a:t>elit</a:t>
            </a:r>
            <a:r>
              <a:rPr lang="en-US" sz="2000">
                <a:solidFill>
                  <a:schemeClr val="bg1"/>
                </a:solidFill>
              </a:rPr>
              <a:t>. Lorem ipsum dolor sic </a:t>
            </a:r>
            <a:r>
              <a:rPr lang="en-US" sz="2000" err="1">
                <a:solidFill>
                  <a:schemeClr val="bg1"/>
                </a:solidFill>
              </a:rPr>
              <a:t>amet</a:t>
            </a:r>
            <a:r>
              <a:rPr lang="en-US" sz="2000">
                <a:solidFill>
                  <a:schemeClr val="bg1"/>
                </a:solidFill>
              </a:rPr>
              <a:t> </a:t>
            </a:r>
            <a:r>
              <a:rPr lang="en-US" sz="2000" err="1">
                <a:solidFill>
                  <a:schemeClr val="bg1"/>
                </a:solidFill>
              </a:rPr>
              <a:t>consectetur</a:t>
            </a:r>
            <a:r>
              <a:rPr lang="en-US" sz="2000">
                <a:solidFill>
                  <a:schemeClr val="bg1"/>
                </a:solidFill>
              </a:rPr>
              <a:t> </a:t>
            </a:r>
            <a:r>
              <a:rPr lang="en-US" sz="2000" err="1">
                <a:solidFill>
                  <a:schemeClr val="bg1"/>
                </a:solidFill>
              </a:rPr>
              <a:t>adiscipit</a:t>
            </a:r>
            <a:r>
              <a:rPr lang="en-US" sz="2000">
                <a:solidFill>
                  <a:schemeClr val="bg1"/>
                </a:solidFill>
              </a:rPr>
              <a:t> </a:t>
            </a:r>
            <a:r>
              <a:rPr lang="en-US" sz="2000" err="1">
                <a:solidFill>
                  <a:schemeClr val="bg1"/>
                </a:solidFill>
              </a:rPr>
              <a:t>elit</a:t>
            </a:r>
            <a:r>
              <a:rPr lang="en-US" sz="2000">
                <a:solidFill>
                  <a:schemeClr val="bg1"/>
                </a:solidFill>
              </a:rPr>
              <a:t>. Lorem </a:t>
            </a:r>
            <a:r>
              <a:rPr lang="en-US" sz="2000" err="1">
                <a:solidFill>
                  <a:schemeClr val="bg1"/>
                </a:solidFill>
              </a:rPr>
              <a:t>ipdolor</a:t>
            </a:r>
            <a:r>
              <a:rPr lang="en-US" sz="2000">
                <a:solidFill>
                  <a:schemeClr val="bg1"/>
                </a:solidFill>
              </a:rPr>
              <a:t> sic </a:t>
            </a:r>
            <a:r>
              <a:rPr lang="en-US" sz="2000" err="1">
                <a:solidFill>
                  <a:schemeClr val="bg1"/>
                </a:solidFill>
              </a:rPr>
              <a:t>amet</a:t>
            </a:r>
            <a:r>
              <a:rPr lang="en-US" sz="2000">
                <a:solidFill>
                  <a:schemeClr val="bg1"/>
                </a:solidFill>
              </a:rPr>
              <a:t> </a:t>
            </a:r>
            <a:r>
              <a:rPr lang="en-US" sz="2000" err="1">
                <a:solidFill>
                  <a:schemeClr val="bg1"/>
                </a:solidFill>
              </a:rPr>
              <a:t>consectetur</a:t>
            </a:r>
            <a:r>
              <a:rPr lang="en-US" sz="2000">
                <a:solidFill>
                  <a:schemeClr val="bg1"/>
                </a:solidFill>
              </a:rPr>
              <a:t> </a:t>
            </a:r>
            <a:r>
              <a:rPr lang="en-US" sz="2000" err="1">
                <a:solidFill>
                  <a:schemeClr val="bg1"/>
                </a:solidFill>
              </a:rPr>
              <a:t>adiscipit</a:t>
            </a:r>
            <a:r>
              <a:rPr lang="en-US" sz="2000">
                <a:solidFill>
                  <a:schemeClr val="bg1"/>
                </a:solidFill>
              </a:rPr>
              <a:t> </a:t>
            </a:r>
            <a:r>
              <a:rPr lang="en-US" sz="2000" err="1">
                <a:solidFill>
                  <a:schemeClr val="bg1"/>
                </a:solidFill>
              </a:rPr>
              <a:t>elit</a:t>
            </a:r>
            <a:r>
              <a:rPr lang="en-US" sz="2000">
                <a:solidFill>
                  <a:schemeClr val="bg1"/>
                </a:solidFill>
              </a:rPr>
              <a:t>.</a:t>
            </a:r>
          </a:p>
        </p:txBody>
      </p:sp>
    </p:spTree>
    <p:extLst>
      <p:ext uri="{BB962C8B-B14F-4D97-AF65-F5344CB8AC3E}">
        <p14:creationId xmlns:p14="http://schemas.microsoft.com/office/powerpoint/2010/main" val="106330571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MGB images + callou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924BC283-039E-9DD5-75F3-3DBACC2BAAE2}"/>
              </a:ext>
            </a:extLst>
          </p:cNvPr>
          <p:cNvSpPr>
            <a:spLocks noGrp="1"/>
          </p:cNvSpPr>
          <p:nvPr>
            <p:ph type="pic" sz="quarter" idx="11"/>
          </p:nvPr>
        </p:nvSpPr>
        <p:spPr>
          <a:xfrm>
            <a:off x="342900" y="1481139"/>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6" name="Picture Placeholder 14">
            <a:extLst>
              <a:ext uri="{FF2B5EF4-FFF2-40B4-BE49-F238E27FC236}">
                <a16:creationId xmlns:a16="http://schemas.microsoft.com/office/drawing/2014/main" id="{C7F57182-0890-7648-07B0-1005DD70A48A}"/>
              </a:ext>
            </a:extLst>
          </p:cNvPr>
          <p:cNvSpPr>
            <a:spLocks noGrp="1"/>
          </p:cNvSpPr>
          <p:nvPr>
            <p:ph type="pic" sz="quarter" idx="12"/>
          </p:nvPr>
        </p:nvSpPr>
        <p:spPr>
          <a:xfrm>
            <a:off x="8358010" y="1481139"/>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7" name="Picture Placeholder 14">
            <a:extLst>
              <a:ext uri="{FF2B5EF4-FFF2-40B4-BE49-F238E27FC236}">
                <a16:creationId xmlns:a16="http://schemas.microsoft.com/office/drawing/2014/main" id="{5C2FD7B9-C8CD-D9C7-7A54-9E663590BCEA}"/>
              </a:ext>
            </a:extLst>
          </p:cNvPr>
          <p:cNvSpPr>
            <a:spLocks noGrp="1"/>
          </p:cNvSpPr>
          <p:nvPr>
            <p:ph type="pic" sz="quarter" idx="13"/>
          </p:nvPr>
        </p:nvSpPr>
        <p:spPr>
          <a:xfrm>
            <a:off x="4349752" y="3738917"/>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Image collage with callouts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pic>
        <p:nvPicPr>
          <p:cNvPr id="8" name="Picture 7" descr="A blue arrow on a black background&#10;&#10;AI-generated content may be incorrect.">
            <a:extLst>
              <a:ext uri="{FF2B5EF4-FFF2-40B4-BE49-F238E27FC236}">
                <a16:creationId xmlns:a16="http://schemas.microsoft.com/office/drawing/2014/main" id="{FADE989B-1AF4-7F69-1BCF-26121FD86D81}"/>
              </a:ext>
            </a:extLst>
          </p:cNvPr>
          <p:cNvPicPr>
            <a:picLocks noChangeAspect="1"/>
          </p:cNvPicPr>
          <p:nvPr userDrawn="1"/>
        </p:nvPicPr>
        <p:blipFill>
          <a:blip r:embed="rId2"/>
          <a:stretch>
            <a:fillRect/>
          </a:stretch>
        </p:blipFill>
        <p:spPr>
          <a:xfrm>
            <a:off x="3809151" y="2176820"/>
            <a:ext cx="594895" cy="594895"/>
          </a:xfrm>
          <a:prstGeom prst="rect">
            <a:avLst/>
          </a:prstGeom>
        </p:spPr>
      </p:pic>
      <p:pic>
        <p:nvPicPr>
          <p:cNvPr id="9" name="Picture 8" descr="A blue arrow on a black background&#10;&#10;AI-generated content may be incorrect.">
            <a:extLst>
              <a:ext uri="{FF2B5EF4-FFF2-40B4-BE49-F238E27FC236}">
                <a16:creationId xmlns:a16="http://schemas.microsoft.com/office/drawing/2014/main" id="{20610C90-2B6B-0DBB-5DD4-B789A359C989}"/>
              </a:ext>
            </a:extLst>
          </p:cNvPr>
          <p:cNvPicPr>
            <a:picLocks noChangeAspect="1"/>
          </p:cNvPicPr>
          <p:nvPr userDrawn="1"/>
        </p:nvPicPr>
        <p:blipFill>
          <a:blip r:embed="rId2"/>
          <a:stretch>
            <a:fillRect/>
          </a:stretch>
        </p:blipFill>
        <p:spPr>
          <a:xfrm>
            <a:off x="7813261" y="2176820"/>
            <a:ext cx="594895" cy="594895"/>
          </a:xfrm>
          <a:prstGeom prst="rect">
            <a:avLst/>
          </a:prstGeom>
        </p:spPr>
      </p:pic>
      <p:pic>
        <p:nvPicPr>
          <p:cNvPr id="14" name="Picture 13" descr="A blue arrow on a black background&#10;&#10;AI-generated content may be incorrect.">
            <a:extLst>
              <a:ext uri="{FF2B5EF4-FFF2-40B4-BE49-F238E27FC236}">
                <a16:creationId xmlns:a16="http://schemas.microsoft.com/office/drawing/2014/main" id="{624239E8-CE1F-1E6C-F447-CB870A56C3C0}"/>
              </a:ext>
            </a:extLst>
          </p:cNvPr>
          <p:cNvPicPr>
            <a:picLocks noChangeAspect="1"/>
          </p:cNvPicPr>
          <p:nvPr userDrawn="1"/>
        </p:nvPicPr>
        <p:blipFill>
          <a:blip r:embed="rId2"/>
          <a:stretch>
            <a:fillRect/>
          </a:stretch>
        </p:blipFill>
        <p:spPr>
          <a:xfrm>
            <a:off x="3809151" y="4444822"/>
            <a:ext cx="594895" cy="594895"/>
          </a:xfrm>
          <a:prstGeom prst="rect">
            <a:avLst/>
          </a:prstGeom>
        </p:spPr>
      </p:pic>
      <p:pic>
        <p:nvPicPr>
          <p:cNvPr id="18" name="Picture 17" descr="A blue arrow on a black background&#10;&#10;AI-generated content may be incorrect.">
            <a:extLst>
              <a:ext uri="{FF2B5EF4-FFF2-40B4-BE49-F238E27FC236}">
                <a16:creationId xmlns:a16="http://schemas.microsoft.com/office/drawing/2014/main" id="{360C8708-EC3A-4572-1802-5252735DBAC0}"/>
              </a:ext>
            </a:extLst>
          </p:cNvPr>
          <p:cNvPicPr>
            <a:picLocks noChangeAspect="1"/>
          </p:cNvPicPr>
          <p:nvPr userDrawn="1"/>
        </p:nvPicPr>
        <p:blipFill>
          <a:blip r:embed="rId2"/>
          <a:stretch>
            <a:fillRect/>
          </a:stretch>
        </p:blipFill>
        <p:spPr>
          <a:xfrm>
            <a:off x="7813261" y="4454447"/>
            <a:ext cx="594895" cy="594895"/>
          </a:xfrm>
          <a:prstGeom prst="rect">
            <a:avLst/>
          </a:prstGeom>
        </p:spPr>
      </p:pic>
      <p:sp>
        <p:nvSpPr>
          <p:cNvPr id="22" name="Content Placeholder 5">
            <a:extLst>
              <a:ext uri="{FF2B5EF4-FFF2-40B4-BE49-F238E27FC236}">
                <a16:creationId xmlns:a16="http://schemas.microsoft.com/office/drawing/2014/main" id="{9DA215FF-7C68-E471-88A3-E24ED1C9B6EF}"/>
              </a:ext>
            </a:extLst>
          </p:cNvPr>
          <p:cNvSpPr>
            <a:spLocks noGrp="1"/>
          </p:cNvSpPr>
          <p:nvPr>
            <p:ph sz="quarter" idx="17"/>
          </p:nvPr>
        </p:nvSpPr>
        <p:spPr>
          <a:xfrm>
            <a:off x="4349750" y="1477316"/>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Content Placeholder 5">
            <a:extLst>
              <a:ext uri="{FF2B5EF4-FFF2-40B4-BE49-F238E27FC236}">
                <a16:creationId xmlns:a16="http://schemas.microsoft.com/office/drawing/2014/main" id="{4FDC1CC7-356D-9DD4-E209-085B8DB402DB}"/>
              </a:ext>
            </a:extLst>
          </p:cNvPr>
          <p:cNvSpPr>
            <a:spLocks noGrp="1"/>
          </p:cNvSpPr>
          <p:nvPr>
            <p:ph sz="quarter" idx="18"/>
          </p:nvPr>
        </p:nvSpPr>
        <p:spPr>
          <a:xfrm>
            <a:off x="8358078" y="3745318"/>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Content Placeholder 5">
            <a:extLst>
              <a:ext uri="{FF2B5EF4-FFF2-40B4-BE49-F238E27FC236}">
                <a16:creationId xmlns:a16="http://schemas.microsoft.com/office/drawing/2014/main" id="{89998520-197D-12B9-84FE-A12972200BCC}"/>
              </a:ext>
            </a:extLst>
          </p:cNvPr>
          <p:cNvSpPr>
            <a:spLocks noGrp="1"/>
          </p:cNvSpPr>
          <p:nvPr>
            <p:ph sz="quarter" idx="19"/>
          </p:nvPr>
        </p:nvSpPr>
        <p:spPr>
          <a:xfrm>
            <a:off x="341421" y="3745318"/>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206793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3_MGB images + callou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924BC283-039E-9DD5-75F3-3DBACC2BAAE2}"/>
              </a:ext>
            </a:extLst>
          </p:cNvPr>
          <p:cNvSpPr>
            <a:spLocks noGrp="1"/>
          </p:cNvSpPr>
          <p:nvPr>
            <p:ph type="pic" sz="quarter" idx="11"/>
          </p:nvPr>
        </p:nvSpPr>
        <p:spPr>
          <a:xfrm>
            <a:off x="342900" y="1481139"/>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6" name="Picture Placeholder 14">
            <a:extLst>
              <a:ext uri="{FF2B5EF4-FFF2-40B4-BE49-F238E27FC236}">
                <a16:creationId xmlns:a16="http://schemas.microsoft.com/office/drawing/2014/main" id="{C7F57182-0890-7648-07B0-1005DD70A48A}"/>
              </a:ext>
            </a:extLst>
          </p:cNvPr>
          <p:cNvSpPr>
            <a:spLocks noGrp="1"/>
          </p:cNvSpPr>
          <p:nvPr>
            <p:ph type="pic" sz="quarter" idx="12"/>
          </p:nvPr>
        </p:nvSpPr>
        <p:spPr>
          <a:xfrm>
            <a:off x="8358010" y="1481139"/>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7" name="Picture Placeholder 14">
            <a:extLst>
              <a:ext uri="{FF2B5EF4-FFF2-40B4-BE49-F238E27FC236}">
                <a16:creationId xmlns:a16="http://schemas.microsoft.com/office/drawing/2014/main" id="{5C2FD7B9-C8CD-D9C7-7A54-9E663590BCEA}"/>
              </a:ext>
            </a:extLst>
          </p:cNvPr>
          <p:cNvSpPr>
            <a:spLocks noGrp="1"/>
          </p:cNvSpPr>
          <p:nvPr>
            <p:ph type="pic" sz="quarter" idx="13"/>
          </p:nvPr>
        </p:nvSpPr>
        <p:spPr>
          <a:xfrm>
            <a:off x="4349752" y="3738917"/>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Image collage with callouts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pic>
        <p:nvPicPr>
          <p:cNvPr id="8" name="Picture 7" descr="A blue arrow on a black background&#10;&#10;AI-generated content may be incorrect.">
            <a:extLst>
              <a:ext uri="{FF2B5EF4-FFF2-40B4-BE49-F238E27FC236}">
                <a16:creationId xmlns:a16="http://schemas.microsoft.com/office/drawing/2014/main" id="{FADE989B-1AF4-7F69-1BCF-26121FD86D81}"/>
              </a:ext>
            </a:extLst>
          </p:cNvPr>
          <p:cNvPicPr>
            <a:picLocks noChangeAspect="1"/>
          </p:cNvPicPr>
          <p:nvPr userDrawn="1"/>
        </p:nvPicPr>
        <p:blipFill>
          <a:blip r:embed="rId2"/>
          <a:stretch>
            <a:fillRect/>
          </a:stretch>
        </p:blipFill>
        <p:spPr>
          <a:xfrm>
            <a:off x="3809151" y="2176820"/>
            <a:ext cx="594895" cy="594895"/>
          </a:xfrm>
          <a:prstGeom prst="rect">
            <a:avLst/>
          </a:prstGeom>
        </p:spPr>
      </p:pic>
      <p:pic>
        <p:nvPicPr>
          <p:cNvPr id="9" name="Picture 8" descr="A blue arrow on a black background&#10;&#10;AI-generated content may be incorrect.">
            <a:extLst>
              <a:ext uri="{FF2B5EF4-FFF2-40B4-BE49-F238E27FC236}">
                <a16:creationId xmlns:a16="http://schemas.microsoft.com/office/drawing/2014/main" id="{20610C90-2B6B-0DBB-5DD4-B789A359C989}"/>
              </a:ext>
            </a:extLst>
          </p:cNvPr>
          <p:cNvPicPr>
            <a:picLocks noChangeAspect="1"/>
          </p:cNvPicPr>
          <p:nvPr userDrawn="1"/>
        </p:nvPicPr>
        <p:blipFill>
          <a:blip r:embed="rId2"/>
          <a:stretch>
            <a:fillRect/>
          </a:stretch>
        </p:blipFill>
        <p:spPr>
          <a:xfrm>
            <a:off x="7813261" y="2176820"/>
            <a:ext cx="594895" cy="594895"/>
          </a:xfrm>
          <a:prstGeom prst="rect">
            <a:avLst/>
          </a:prstGeom>
        </p:spPr>
      </p:pic>
      <p:pic>
        <p:nvPicPr>
          <p:cNvPr id="14" name="Picture 13" descr="A blue arrow on a black background&#10;&#10;AI-generated content may be incorrect.">
            <a:extLst>
              <a:ext uri="{FF2B5EF4-FFF2-40B4-BE49-F238E27FC236}">
                <a16:creationId xmlns:a16="http://schemas.microsoft.com/office/drawing/2014/main" id="{624239E8-CE1F-1E6C-F447-CB870A56C3C0}"/>
              </a:ext>
            </a:extLst>
          </p:cNvPr>
          <p:cNvPicPr>
            <a:picLocks noChangeAspect="1"/>
          </p:cNvPicPr>
          <p:nvPr userDrawn="1"/>
        </p:nvPicPr>
        <p:blipFill>
          <a:blip r:embed="rId2"/>
          <a:stretch>
            <a:fillRect/>
          </a:stretch>
        </p:blipFill>
        <p:spPr>
          <a:xfrm>
            <a:off x="3809151" y="4444822"/>
            <a:ext cx="594895" cy="594895"/>
          </a:xfrm>
          <a:prstGeom prst="rect">
            <a:avLst/>
          </a:prstGeom>
        </p:spPr>
      </p:pic>
      <p:pic>
        <p:nvPicPr>
          <p:cNvPr id="18" name="Picture 17" descr="A blue arrow on a black background&#10;&#10;AI-generated content may be incorrect.">
            <a:extLst>
              <a:ext uri="{FF2B5EF4-FFF2-40B4-BE49-F238E27FC236}">
                <a16:creationId xmlns:a16="http://schemas.microsoft.com/office/drawing/2014/main" id="{360C8708-EC3A-4572-1802-5252735DBAC0}"/>
              </a:ext>
            </a:extLst>
          </p:cNvPr>
          <p:cNvPicPr>
            <a:picLocks noChangeAspect="1"/>
          </p:cNvPicPr>
          <p:nvPr userDrawn="1"/>
        </p:nvPicPr>
        <p:blipFill>
          <a:blip r:embed="rId2"/>
          <a:stretch>
            <a:fillRect/>
          </a:stretch>
        </p:blipFill>
        <p:spPr>
          <a:xfrm>
            <a:off x="7813261" y="4454447"/>
            <a:ext cx="594895" cy="594895"/>
          </a:xfrm>
          <a:prstGeom prst="rect">
            <a:avLst/>
          </a:prstGeom>
        </p:spPr>
      </p:pic>
      <p:sp>
        <p:nvSpPr>
          <p:cNvPr id="6" name="Content Placeholder 5">
            <a:extLst>
              <a:ext uri="{FF2B5EF4-FFF2-40B4-BE49-F238E27FC236}">
                <a16:creationId xmlns:a16="http://schemas.microsoft.com/office/drawing/2014/main" id="{3CFF9E3B-2990-EF8F-5F80-8A8E44EF6CC0}"/>
              </a:ext>
            </a:extLst>
          </p:cNvPr>
          <p:cNvSpPr>
            <a:spLocks noGrp="1"/>
          </p:cNvSpPr>
          <p:nvPr>
            <p:ph sz="quarter" idx="17"/>
          </p:nvPr>
        </p:nvSpPr>
        <p:spPr>
          <a:xfrm>
            <a:off x="4349750" y="1477316"/>
            <a:ext cx="3505200" cy="1993900"/>
          </a:xfrm>
          <a:ln w="25400">
            <a:solidFill>
              <a:schemeClr val="tx2"/>
            </a:solidFill>
          </a:ln>
        </p:spPr>
        <p:txBody>
          <a:bodyPr lIns="182880" tIns="182880" rIns="182880" bIns="18288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5">
            <a:extLst>
              <a:ext uri="{FF2B5EF4-FFF2-40B4-BE49-F238E27FC236}">
                <a16:creationId xmlns:a16="http://schemas.microsoft.com/office/drawing/2014/main" id="{397F45E4-DB05-C999-DD9B-31D10F0D6734}"/>
              </a:ext>
            </a:extLst>
          </p:cNvPr>
          <p:cNvSpPr>
            <a:spLocks noGrp="1"/>
          </p:cNvSpPr>
          <p:nvPr>
            <p:ph sz="quarter" idx="18"/>
          </p:nvPr>
        </p:nvSpPr>
        <p:spPr>
          <a:xfrm>
            <a:off x="8358078" y="3745318"/>
            <a:ext cx="3505200" cy="1993900"/>
          </a:xfrm>
          <a:ln w="25400">
            <a:solidFill>
              <a:schemeClr val="tx2"/>
            </a:solidFill>
          </a:ln>
        </p:spPr>
        <p:txBody>
          <a:bodyPr lIns="182880" tIns="182880" rIns="182880" bIns="18288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5">
            <a:extLst>
              <a:ext uri="{FF2B5EF4-FFF2-40B4-BE49-F238E27FC236}">
                <a16:creationId xmlns:a16="http://schemas.microsoft.com/office/drawing/2014/main" id="{43089236-9E5A-2743-4A61-E11F3C2B8CCA}"/>
              </a:ext>
            </a:extLst>
          </p:cNvPr>
          <p:cNvSpPr>
            <a:spLocks noGrp="1"/>
          </p:cNvSpPr>
          <p:nvPr>
            <p:ph sz="quarter" idx="19"/>
          </p:nvPr>
        </p:nvSpPr>
        <p:spPr>
          <a:xfrm>
            <a:off x="341421" y="3745318"/>
            <a:ext cx="3505200" cy="1993900"/>
          </a:xfrm>
          <a:ln w="25400">
            <a:solidFill>
              <a:schemeClr val="tx2"/>
            </a:solidFill>
          </a:ln>
        </p:spPr>
        <p:txBody>
          <a:bodyPr lIns="182880" tIns="182880" rIns="182880" bIns="18288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58809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Images+Caption">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33FDCD33-87D8-EC46-8BFC-48ACFCD6F09F}"/>
              </a:ext>
            </a:extLst>
          </p:cNvPr>
          <p:cNvPicPr>
            <a:picLocks noChangeAspect="1"/>
          </p:cNvPicPr>
          <p:nvPr userDrawn="1"/>
        </p:nvPicPr>
        <p:blipFill rotWithShape="1">
          <a:blip r:embed="rId2"/>
          <a:srcRect l="-52" t="66550" r="50001" b="-1"/>
          <a:stretch/>
        </p:blipFill>
        <p:spPr>
          <a:xfrm>
            <a:off x="1" y="4561840"/>
            <a:ext cx="6095997" cy="2289809"/>
          </a:xfrm>
          <a:prstGeom prst="rect">
            <a:avLst/>
          </a:prstGeom>
        </p:spPr>
      </p:pic>
      <p:sp>
        <p:nvSpPr>
          <p:cNvPr id="2" name="Title 1">
            <a:extLst>
              <a:ext uri="{FF2B5EF4-FFF2-40B4-BE49-F238E27FC236}">
                <a16:creationId xmlns:a16="http://schemas.microsoft.com/office/drawing/2014/main" id="{B3E86AE2-C12B-2144-B784-06409477643E}"/>
              </a:ext>
            </a:extLst>
          </p:cNvPr>
          <p:cNvSpPr>
            <a:spLocks noGrp="1"/>
          </p:cNvSpPr>
          <p:nvPr>
            <p:ph type="title" hasCustomPrompt="1"/>
          </p:nvPr>
        </p:nvSpPr>
        <p:spPr>
          <a:xfrm>
            <a:off x="457200" y="4868894"/>
            <a:ext cx="4693921" cy="655892"/>
          </a:xfrm>
          <a:prstGeom prst="rect">
            <a:avLst/>
          </a:prstGeom>
        </p:spPr>
        <p:txBody>
          <a:bodyPr anchor="t">
            <a:noAutofit/>
          </a:bodyPr>
          <a:lstStyle>
            <a:lvl1pPr>
              <a:defRPr sz="2000" b="0" i="0">
                <a:solidFill>
                  <a:schemeClr val="bg1"/>
                </a:solidFill>
                <a:latin typeface="Arial" panose="020B0604020202020204" pitchFamily="34" charset="0"/>
                <a:cs typeface="Arial" panose="020B0604020202020204" pitchFamily="34" charset="0"/>
              </a:defRPr>
            </a:lvl1pPr>
          </a:lstStyle>
          <a:p>
            <a:r>
              <a:rPr lang="en-US"/>
              <a:t>Click to edit Master title style lorem ipsum lorem ipsum photo caption</a:t>
            </a:r>
          </a:p>
        </p:txBody>
      </p:sp>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6095999" y="1"/>
            <a:ext cx="6096001" cy="6858000"/>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a:t>Click icon to add picture</a:t>
            </a:r>
          </a:p>
        </p:txBody>
      </p:sp>
      <p:sp>
        <p:nvSpPr>
          <p:cNvPr id="5" name="Triangle 4">
            <a:extLst>
              <a:ext uri="{FF2B5EF4-FFF2-40B4-BE49-F238E27FC236}">
                <a16:creationId xmlns:a16="http://schemas.microsoft.com/office/drawing/2014/main" id="{12E805CD-2B62-1D49-9D46-8BDAF2BFA49B}"/>
              </a:ext>
            </a:extLst>
          </p:cNvPr>
          <p:cNvSpPr/>
          <p:nvPr userDrawn="1"/>
        </p:nvSpPr>
        <p:spPr>
          <a:xfrm rot="5400000">
            <a:off x="5532120" y="5244554"/>
            <a:ext cx="182880" cy="182880"/>
          </a:xfrm>
          <a:prstGeom prst="triangl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8" name="Triangle 7">
            <a:extLst>
              <a:ext uri="{FF2B5EF4-FFF2-40B4-BE49-F238E27FC236}">
                <a16:creationId xmlns:a16="http://schemas.microsoft.com/office/drawing/2014/main" id="{069C2751-724B-084C-8FD0-F226A51728EB}"/>
              </a:ext>
            </a:extLst>
          </p:cNvPr>
          <p:cNvSpPr/>
          <p:nvPr userDrawn="1"/>
        </p:nvSpPr>
        <p:spPr>
          <a:xfrm>
            <a:off x="5532120" y="4868813"/>
            <a:ext cx="182880" cy="182880"/>
          </a:xfrm>
          <a:prstGeom prst="triangl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9" name="Picture Placeholder 8">
            <a:extLst>
              <a:ext uri="{FF2B5EF4-FFF2-40B4-BE49-F238E27FC236}">
                <a16:creationId xmlns:a16="http://schemas.microsoft.com/office/drawing/2014/main" id="{638E14F5-3B34-3345-9CDD-E5A2CD563520}"/>
              </a:ext>
            </a:extLst>
          </p:cNvPr>
          <p:cNvSpPr>
            <a:spLocks noGrp="1"/>
          </p:cNvSpPr>
          <p:nvPr>
            <p:ph type="pic" sz="quarter" idx="10"/>
          </p:nvPr>
        </p:nvSpPr>
        <p:spPr>
          <a:xfrm>
            <a:off x="0" y="0"/>
            <a:ext cx="6096000" cy="4561840"/>
          </a:xfrm>
        </p:spPr>
        <p:txBody>
          <a:bodyPr/>
          <a:lstStyle/>
          <a:p>
            <a:r>
              <a:rPr lang="en-US"/>
              <a:t>Click icon to add picture</a:t>
            </a:r>
          </a:p>
        </p:txBody>
      </p:sp>
    </p:spTree>
    <p:extLst>
      <p:ext uri="{BB962C8B-B14F-4D97-AF65-F5344CB8AC3E}">
        <p14:creationId xmlns:p14="http://schemas.microsoft.com/office/powerpoint/2010/main" val="124195180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MGB images + callou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924BC283-039E-9DD5-75F3-3DBACC2BAAE2}"/>
              </a:ext>
            </a:extLst>
          </p:cNvPr>
          <p:cNvSpPr>
            <a:spLocks noGrp="1"/>
          </p:cNvSpPr>
          <p:nvPr>
            <p:ph type="pic" sz="quarter" idx="11"/>
          </p:nvPr>
        </p:nvSpPr>
        <p:spPr>
          <a:xfrm>
            <a:off x="342900" y="1481139"/>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6" name="Picture Placeholder 14">
            <a:extLst>
              <a:ext uri="{FF2B5EF4-FFF2-40B4-BE49-F238E27FC236}">
                <a16:creationId xmlns:a16="http://schemas.microsoft.com/office/drawing/2014/main" id="{C7F57182-0890-7648-07B0-1005DD70A48A}"/>
              </a:ext>
            </a:extLst>
          </p:cNvPr>
          <p:cNvSpPr>
            <a:spLocks noGrp="1"/>
          </p:cNvSpPr>
          <p:nvPr>
            <p:ph type="pic" sz="quarter" idx="12"/>
          </p:nvPr>
        </p:nvSpPr>
        <p:spPr>
          <a:xfrm>
            <a:off x="8358010" y="1481139"/>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7" name="Picture Placeholder 14">
            <a:extLst>
              <a:ext uri="{FF2B5EF4-FFF2-40B4-BE49-F238E27FC236}">
                <a16:creationId xmlns:a16="http://schemas.microsoft.com/office/drawing/2014/main" id="{5C2FD7B9-C8CD-D9C7-7A54-9E663590BCEA}"/>
              </a:ext>
            </a:extLst>
          </p:cNvPr>
          <p:cNvSpPr>
            <a:spLocks noGrp="1"/>
          </p:cNvSpPr>
          <p:nvPr>
            <p:ph type="pic" sz="quarter" idx="13"/>
          </p:nvPr>
        </p:nvSpPr>
        <p:spPr>
          <a:xfrm>
            <a:off x="4349752" y="3738917"/>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Image collage with callouts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pic>
        <p:nvPicPr>
          <p:cNvPr id="4" name="Graphic 3">
            <a:extLst>
              <a:ext uri="{FF2B5EF4-FFF2-40B4-BE49-F238E27FC236}">
                <a16:creationId xmlns:a16="http://schemas.microsoft.com/office/drawing/2014/main" id="{1854D34F-2D72-7B87-1D13-44EDA000272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960729" y="2355311"/>
            <a:ext cx="276675" cy="276675"/>
          </a:xfrm>
          <a:prstGeom prst="rect">
            <a:avLst/>
          </a:prstGeom>
        </p:spPr>
      </p:pic>
      <p:pic>
        <p:nvPicPr>
          <p:cNvPr id="6" name="Graphic 5">
            <a:extLst>
              <a:ext uri="{FF2B5EF4-FFF2-40B4-BE49-F238E27FC236}">
                <a16:creationId xmlns:a16="http://schemas.microsoft.com/office/drawing/2014/main" id="{E0571F9F-E459-EFEF-78DF-F728E1AF3B2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969058" y="2355311"/>
            <a:ext cx="276675" cy="276675"/>
          </a:xfrm>
          <a:prstGeom prst="rect">
            <a:avLst/>
          </a:prstGeom>
        </p:spPr>
      </p:pic>
      <p:pic>
        <p:nvPicPr>
          <p:cNvPr id="7" name="Graphic 6">
            <a:extLst>
              <a:ext uri="{FF2B5EF4-FFF2-40B4-BE49-F238E27FC236}">
                <a16:creationId xmlns:a16="http://schemas.microsoft.com/office/drawing/2014/main" id="{7675D767-AD04-008F-B2E9-621F0061361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960729" y="4608444"/>
            <a:ext cx="276675" cy="276675"/>
          </a:xfrm>
          <a:prstGeom prst="rect">
            <a:avLst/>
          </a:prstGeom>
        </p:spPr>
      </p:pic>
      <p:pic>
        <p:nvPicPr>
          <p:cNvPr id="11" name="Graphic 10">
            <a:extLst>
              <a:ext uri="{FF2B5EF4-FFF2-40B4-BE49-F238E27FC236}">
                <a16:creationId xmlns:a16="http://schemas.microsoft.com/office/drawing/2014/main" id="{65AEF5D3-BF8E-128A-FAD4-65DE760F85E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969058" y="4608444"/>
            <a:ext cx="276675" cy="276675"/>
          </a:xfrm>
          <a:prstGeom prst="rect">
            <a:avLst/>
          </a:prstGeom>
        </p:spPr>
      </p:pic>
      <p:sp>
        <p:nvSpPr>
          <p:cNvPr id="12" name="Content Placeholder 5">
            <a:extLst>
              <a:ext uri="{FF2B5EF4-FFF2-40B4-BE49-F238E27FC236}">
                <a16:creationId xmlns:a16="http://schemas.microsoft.com/office/drawing/2014/main" id="{49EEE114-07A8-E219-19AB-4CDAFDBA1C16}"/>
              </a:ext>
            </a:extLst>
          </p:cNvPr>
          <p:cNvSpPr>
            <a:spLocks noGrp="1"/>
          </p:cNvSpPr>
          <p:nvPr>
            <p:ph sz="quarter" idx="17"/>
          </p:nvPr>
        </p:nvSpPr>
        <p:spPr>
          <a:xfrm>
            <a:off x="4349750" y="1477316"/>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77B3E80A-F583-EF21-602A-415CF235BF56}"/>
              </a:ext>
            </a:extLst>
          </p:cNvPr>
          <p:cNvSpPr>
            <a:spLocks noGrp="1"/>
          </p:cNvSpPr>
          <p:nvPr>
            <p:ph sz="quarter" idx="18"/>
          </p:nvPr>
        </p:nvSpPr>
        <p:spPr>
          <a:xfrm>
            <a:off x="8358078" y="3745318"/>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Content Placeholder 5">
            <a:extLst>
              <a:ext uri="{FF2B5EF4-FFF2-40B4-BE49-F238E27FC236}">
                <a16:creationId xmlns:a16="http://schemas.microsoft.com/office/drawing/2014/main" id="{6530CF08-74AF-5A44-7317-2A7C64F938F9}"/>
              </a:ext>
            </a:extLst>
          </p:cNvPr>
          <p:cNvSpPr>
            <a:spLocks noGrp="1"/>
          </p:cNvSpPr>
          <p:nvPr>
            <p:ph sz="quarter" idx="19"/>
          </p:nvPr>
        </p:nvSpPr>
        <p:spPr>
          <a:xfrm>
            <a:off x="341421" y="3745318"/>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5900061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2_MGB images + callou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924BC283-039E-9DD5-75F3-3DBACC2BAAE2}"/>
              </a:ext>
            </a:extLst>
          </p:cNvPr>
          <p:cNvSpPr>
            <a:spLocks noGrp="1"/>
          </p:cNvSpPr>
          <p:nvPr>
            <p:ph type="pic" sz="quarter" idx="11"/>
          </p:nvPr>
        </p:nvSpPr>
        <p:spPr>
          <a:xfrm>
            <a:off x="342900" y="1481139"/>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6" name="Picture Placeholder 14">
            <a:extLst>
              <a:ext uri="{FF2B5EF4-FFF2-40B4-BE49-F238E27FC236}">
                <a16:creationId xmlns:a16="http://schemas.microsoft.com/office/drawing/2014/main" id="{C7F57182-0890-7648-07B0-1005DD70A48A}"/>
              </a:ext>
            </a:extLst>
          </p:cNvPr>
          <p:cNvSpPr>
            <a:spLocks noGrp="1"/>
          </p:cNvSpPr>
          <p:nvPr>
            <p:ph type="pic" sz="quarter" idx="12"/>
          </p:nvPr>
        </p:nvSpPr>
        <p:spPr>
          <a:xfrm>
            <a:off x="8358010" y="1481139"/>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7" name="Picture Placeholder 14">
            <a:extLst>
              <a:ext uri="{FF2B5EF4-FFF2-40B4-BE49-F238E27FC236}">
                <a16:creationId xmlns:a16="http://schemas.microsoft.com/office/drawing/2014/main" id="{5C2FD7B9-C8CD-D9C7-7A54-9E663590BCEA}"/>
              </a:ext>
            </a:extLst>
          </p:cNvPr>
          <p:cNvSpPr>
            <a:spLocks noGrp="1"/>
          </p:cNvSpPr>
          <p:nvPr>
            <p:ph type="pic" sz="quarter" idx="13"/>
          </p:nvPr>
        </p:nvSpPr>
        <p:spPr>
          <a:xfrm>
            <a:off x="4349752" y="3738917"/>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Image collage with callouts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pic>
        <p:nvPicPr>
          <p:cNvPr id="8" name="Picture 7" descr="A blue arrow pointing to the right&#10;&#10;AI-generated content may be incorrect.">
            <a:extLst>
              <a:ext uri="{FF2B5EF4-FFF2-40B4-BE49-F238E27FC236}">
                <a16:creationId xmlns:a16="http://schemas.microsoft.com/office/drawing/2014/main" id="{271D7A01-71DB-D940-95AF-BBAAAA877BC7}"/>
              </a:ext>
            </a:extLst>
          </p:cNvPr>
          <p:cNvPicPr>
            <a:picLocks noChangeAspect="1"/>
          </p:cNvPicPr>
          <p:nvPr userDrawn="1"/>
        </p:nvPicPr>
        <p:blipFill>
          <a:blip r:embed="rId2"/>
          <a:stretch>
            <a:fillRect/>
          </a:stretch>
        </p:blipFill>
        <p:spPr>
          <a:xfrm>
            <a:off x="3841587" y="2220235"/>
            <a:ext cx="514959" cy="514959"/>
          </a:xfrm>
          <a:prstGeom prst="rect">
            <a:avLst/>
          </a:prstGeom>
        </p:spPr>
      </p:pic>
      <p:pic>
        <p:nvPicPr>
          <p:cNvPr id="9" name="Picture 8" descr="A blue arrow pointing to the right&#10;&#10;AI-generated content may be incorrect.">
            <a:extLst>
              <a:ext uri="{FF2B5EF4-FFF2-40B4-BE49-F238E27FC236}">
                <a16:creationId xmlns:a16="http://schemas.microsoft.com/office/drawing/2014/main" id="{D8E131A8-ED6F-4344-FFAF-78C3D9227FCC}"/>
              </a:ext>
            </a:extLst>
          </p:cNvPr>
          <p:cNvPicPr>
            <a:picLocks noChangeAspect="1"/>
          </p:cNvPicPr>
          <p:nvPr userDrawn="1"/>
        </p:nvPicPr>
        <p:blipFill>
          <a:blip r:embed="rId2"/>
          <a:stretch>
            <a:fillRect/>
          </a:stretch>
        </p:blipFill>
        <p:spPr>
          <a:xfrm>
            <a:off x="7849916" y="2220235"/>
            <a:ext cx="514959" cy="514959"/>
          </a:xfrm>
          <a:prstGeom prst="rect">
            <a:avLst/>
          </a:prstGeom>
        </p:spPr>
      </p:pic>
      <p:pic>
        <p:nvPicPr>
          <p:cNvPr id="10" name="Picture 9" descr="A blue arrow pointing to the right&#10;&#10;AI-generated content may be incorrect.">
            <a:extLst>
              <a:ext uri="{FF2B5EF4-FFF2-40B4-BE49-F238E27FC236}">
                <a16:creationId xmlns:a16="http://schemas.microsoft.com/office/drawing/2014/main" id="{23FFA949-499A-E153-1B22-2F367ABB63C3}"/>
              </a:ext>
            </a:extLst>
          </p:cNvPr>
          <p:cNvPicPr>
            <a:picLocks noChangeAspect="1"/>
          </p:cNvPicPr>
          <p:nvPr userDrawn="1"/>
        </p:nvPicPr>
        <p:blipFill>
          <a:blip r:embed="rId2"/>
          <a:stretch>
            <a:fillRect/>
          </a:stretch>
        </p:blipFill>
        <p:spPr>
          <a:xfrm>
            <a:off x="7849916" y="4474920"/>
            <a:ext cx="514959" cy="514959"/>
          </a:xfrm>
          <a:prstGeom prst="rect">
            <a:avLst/>
          </a:prstGeom>
        </p:spPr>
      </p:pic>
      <p:pic>
        <p:nvPicPr>
          <p:cNvPr id="12" name="Picture 11" descr="A blue arrow pointing to the right&#10;&#10;AI-generated content may be incorrect.">
            <a:extLst>
              <a:ext uri="{FF2B5EF4-FFF2-40B4-BE49-F238E27FC236}">
                <a16:creationId xmlns:a16="http://schemas.microsoft.com/office/drawing/2014/main" id="{008AE38A-0D6D-6B5A-ABAC-E301A3F0211B}"/>
              </a:ext>
            </a:extLst>
          </p:cNvPr>
          <p:cNvPicPr>
            <a:picLocks noChangeAspect="1"/>
          </p:cNvPicPr>
          <p:nvPr userDrawn="1"/>
        </p:nvPicPr>
        <p:blipFill>
          <a:blip r:embed="rId2"/>
          <a:stretch>
            <a:fillRect/>
          </a:stretch>
        </p:blipFill>
        <p:spPr>
          <a:xfrm>
            <a:off x="3841587" y="4474920"/>
            <a:ext cx="514959" cy="514959"/>
          </a:xfrm>
          <a:prstGeom prst="rect">
            <a:avLst/>
          </a:prstGeom>
        </p:spPr>
      </p:pic>
      <p:sp>
        <p:nvSpPr>
          <p:cNvPr id="13" name="Content Placeholder 5">
            <a:extLst>
              <a:ext uri="{FF2B5EF4-FFF2-40B4-BE49-F238E27FC236}">
                <a16:creationId xmlns:a16="http://schemas.microsoft.com/office/drawing/2014/main" id="{794E8DC3-B59C-8DDB-B6AC-63E8A524B934}"/>
              </a:ext>
            </a:extLst>
          </p:cNvPr>
          <p:cNvSpPr>
            <a:spLocks noGrp="1"/>
          </p:cNvSpPr>
          <p:nvPr>
            <p:ph sz="quarter" idx="17"/>
          </p:nvPr>
        </p:nvSpPr>
        <p:spPr>
          <a:xfrm>
            <a:off x="4349750" y="1477316"/>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5">
            <a:extLst>
              <a:ext uri="{FF2B5EF4-FFF2-40B4-BE49-F238E27FC236}">
                <a16:creationId xmlns:a16="http://schemas.microsoft.com/office/drawing/2014/main" id="{408B2FAB-A7E7-8513-8C67-1802F170B7AF}"/>
              </a:ext>
            </a:extLst>
          </p:cNvPr>
          <p:cNvSpPr>
            <a:spLocks noGrp="1"/>
          </p:cNvSpPr>
          <p:nvPr>
            <p:ph sz="quarter" idx="18"/>
          </p:nvPr>
        </p:nvSpPr>
        <p:spPr>
          <a:xfrm>
            <a:off x="8358078" y="3745318"/>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5">
            <a:extLst>
              <a:ext uri="{FF2B5EF4-FFF2-40B4-BE49-F238E27FC236}">
                <a16:creationId xmlns:a16="http://schemas.microsoft.com/office/drawing/2014/main" id="{5E3C55A0-6AA3-8EED-7A6F-FEAE0511E3CE}"/>
              </a:ext>
            </a:extLst>
          </p:cNvPr>
          <p:cNvSpPr>
            <a:spLocks noGrp="1"/>
          </p:cNvSpPr>
          <p:nvPr>
            <p:ph sz="quarter" idx="19"/>
          </p:nvPr>
        </p:nvSpPr>
        <p:spPr>
          <a:xfrm>
            <a:off x="341421" y="3745318"/>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860518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MGB Comparison 2 copy bloc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Two column comparison copy blocks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4" name="Content Placeholder 5">
            <a:extLst>
              <a:ext uri="{FF2B5EF4-FFF2-40B4-BE49-F238E27FC236}">
                <a16:creationId xmlns:a16="http://schemas.microsoft.com/office/drawing/2014/main" id="{7F8691DB-3CB6-BE44-A901-E123B8CE4EE6}"/>
              </a:ext>
            </a:extLst>
          </p:cNvPr>
          <p:cNvSpPr txBox="1">
            <a:spLocks/>
          </p:cNvSpPr>
          <p:nvPr userDrawn="1"/>
        </p:nvSpPr>
        <p:spPr>
          <a:xfrm>
            <a:off x="342900" y="1489075"/>
            <a:ext cx="5669280" cy="4264772"/>
          </a:xfrm>
          <a:prstGeom prst="roundRect">
            <a:avLst>
              <a:gd name="adj" fmla="val 4093"/>
            </a:avLst>
          </a:prstGeom>
          <a:solidFill>
            <a:schemeClr val="accent1"/>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3375"/>
            <a:endParaRPr lang="en-US" sz="1800">
              <a:solidFill>
                <a:schemeClr val="bg1"/>
              </a:solidFill>
            </a:endParaRPr>
          </a:p>
        </p:txBody>
      </p:sp>
      <p:sp>
        <p:nvSpPr>
          <p:cNvPr id="5" name="Content Placeholder 5">
            <a:extLst>
              <a:ext uri="{FF2B5EF4-FFF2-40B4-BE49-F238E27FC236}">
                <a16:creationId xmlns:a16="http://schemas.microsoft.com/office/drawing/2014/main" id="{FADB1E89-E490-977A-751D-81F0EC2791EE}"/>
              </a:ext>
            </a:extLst>
          </p:cNvPr>
          <p:cNvSpPr txBox="1">
            <a:spLocks/>
          </p:cNvSpPr>
          <p:nvPr userDrawn="1"/>
        </p:nvSpPr>
        <p:spPr>
          <a:xfrm>
            <a:off x="6226312" y="1495668"/>
            <a:ext cx="5669280" cy="4264772"/>
          </a:xfrm>
          <a:prstGeom prst="roundRect">
            <a:avLst>
              <a:gd name="adj" fmla="val 4566"/>
            </a:avLst>
          </a:prstGeom>
          <a:solidFill>
            <a:schemeClr val="accent2"/>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3375"/>
            <a:endParaRPr lang="en-US" sz="1800">
              <a:solidFill>
                <a:schemeClr val="bg1"/>
              </a:solidFill>
            </a:endParaRPr>
          </a:p>
        </p:txBody>
      </p:sp>
      <p:sp>
        <p:nvSpPr>
          <p:cNvPr id="9" name="Content Placeholder 8">
            <a:extLst>
              <a:ext uri="{FF2B5EF4-FFF2-40B4-BE49-F238E27FC236}">
                <a16:creationId xmlns:a16="http://schemas.microsoft.com/office/drawing/2014/main" id="{03600921-AE99-4B72-B432-553791022AC2}"/>
              </a:ext>
            </a:extLst>
          </p:cNvPr>
          <p:cNvSpPr>
            <a:spLocks noGrp="1"/>
          </p:cNvSpPr>
          <p:nvPr>
            <p:ph sz="quarter" idx="11"/>
          </p:nvPr>
        </p:nvSpPr>
        <p:spPr>
          <a:xfrm>
            <a:off x="342584" y="1489075"/>
            <a:ext cx="5669280" cy="4264025"/>
          </a:xfrm>
        </p:spPr>
        <p:txBody>
          <a:bodyPr lIns="182880" tIns="182880" rIns="182880"/>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8">
            <a:extLst>
              <a:ext uri="{FF2B5EF4-FFF2-40B4-BE49-F238E27FC236}">
                <a16:creationId xmlns:a16="http://schemas.microsoft.com/office/drawing/2014/main" id="{348F1266-8A03-6ABC-AD16-A37D06F9E425}"/>
              </a:ext>
            </a:extLst>
          </p:cNvPr>
          <p:cNvSpPr>
            <a:spLocks noGrp="1"/>
          </p:cNvSpPr>
          <p:nvPr>
            <p:ph sz="quarter" idx="12"/>
          </p:nvPr>
        </p:nvSpPr>
        <p:spPr>
          <a:xfrm>
            <a:off x="6229817" y="1489075"/>
            <a:ext cx="5669280" cy="4264025"/>
          </a:xfrm>
        </p:spPr>
        <p:txBody>
          <a:bodyPr lIns="182880" tIns="182880" rIns="182880"/>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6439991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MGB Comparison 2 copy bloc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Two column comparison copy blocks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6" name="Content Placeholder 5">
            <a:extLst>
              <a:ext uri="{FF2B5EF4-FFF2-40B4-BE49-F238E27FC236}">
                <a16:creationId xmlns:a16="http://schemas.microsoft.com/office/drawing/2014/main" id="{72D34F08-FF81-9621-23D4-40065B3EE0F1}"/>
              </a:ext>
            </a:extLst>
          </p:cNvPr>
          <p:cNvSpPr txBox="1">
            <a:spLocks/>
          </p:cNvSpPr>
          <p:nvPr userDrawn="1"/>
        </p:nvSpPr>
        <p:spPr>
          <a:xfrm>
            <a:off x="342900" y="1489075"/>
            <a:ext cx="5669280" cy="4264772"/>
          </a:xfrm>
          <a:prstGeom prst="roundRect">
            <a:avLst>
              <a:gd name="adj" fmla="val 4093"/>
            </a:avLst>
          </a:prstGeom>
          <a:solidFill>
            <a:srgbClr val="EAE7DD"/>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3375"/>
            <a:endParaRPr lang="en-US" sz="1800">
              <a:solidFill>
                <a:srgbClr val="194165"/>
              </a:solidFill>
            </a:endParaRPr>
          </a:p>
        </p:txBody>
      </p:sp>
      <p:sp>
        <p:nvSpPr>
          <p:cNvPr id="10" name="Content Placeholder 5">
            <a:extLst>
              <a:ext uri="{FF2B5EF4-FFF2-40B4-BE49-F238E27FC236}">
                <a16:creationId xmlns:a16="http://schemas.microsoft.com/office/drawing/2014/main" id="{C0595581-64D7-A846-FA93-9D2756DC1F42}"/>
              </a:ext>
            </a:extLst>
          </p:cNvPr>
          <p:cNvSpPr txBox="1">
            <a:spLocks/>
          </p:cNvSpPr>
          <p:nvPr userDrawn="1"/>
        </p:nvSpPr>
        <p:spPr>
          <a:xfrm>
            <a:off x="6226312" y="1495668"/>
            <a:ext cx="5669280" cy="4264772"/>
          </a:xfrm>
          <a:prstGeom prst="roundRect">
            <a:avLst>
              <a:gd name="adj" fmla="val 4566"/>
            </a:avLst>
          </a:prstGeom>
          <a:solidFill>
            <a:schemeClr val="tx2"/>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3375"/>
            <a:endParaRPr lang="en-US" sz="1800">
              <a:solidFill>
                <a:schemeClr val="bg1"/>
              </a:solidFill>
            </a:endParaRPr>
          </a:p>
        </p:txBody>
      </p:sp>
      <p:sp>
        <p:nvSpPr>
          <p:cNvPr id="16" name="Content Placeholder 8">
            <a:extLst>
              <a:ext uri="{FF2B5EF4-FFF2-40B4-BE49-F238E27FC236}">
                <a16:creationId xmlns:a16="http://schemas.microsoft.com/office/drawing/2014/main" id="{8F4BADD3-F514-B99F-5DEB-C2978D8F48C0}"/>
              </a:ext>
            </a:extLst>
          </p:cNvPr>
          <p:cNvSpPr>
            <a:spLocks noGrp="1"/>
          </p:cNvSpPr>
          <p:nvPr>
            <p:ph sz="quarter" idx="11"/>
          </p:nvPr>
        </p:nvSpPr>
        <p:spPr>
          <a:xfrm>
            <a:off x="342584" y="1489075"/>
            <a:ext cx="5669280" cy="4264025"/>
          </a:xfrm>
        </p:spPr>
        <p:txBody>
          <a:bodyPr lIns="182880" tIns="182880" rIns="182880"/>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8">
            <a:extLst>
              <a:ext uri="{FF2B5EF4-FFF2-40B4-BE49-F238E27FC236}">
                <a16:creationId xmlns:a16="http://schemas.microsoft.com/office/drawing/2014/main" id="{116BE834-6FD7-8468-EEC3-2F5DC55603BF}"/>
              </a:ext>
            </a:extLst>
          </p:cNvPr>
          <p:cNvSpPr>
            <a:spLocks noGrp="1"/>
          </p:cNvSpPr>
          <p:nvPr>
            <p:ph sz="quarter" idx="12"/>
          </p:nvPr>
        </p:nvSpPr>
        <p:spPr>
          <a:xfrm>
            <a:off x="6226312" y="1496415"/>
            <a:ext cx="5669280" cy="4264025"/>
          </a:xfrm>
        </p:spPr>
        <p:txBody>
          <a:bodyPr lIns="182880" tIns="182880" rIns="182880"/>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947673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MGB 3 copy bloc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Three column copy blocks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4" name="Content Placeholder 5">
            <a:extLst>
              <a:ext uri="{FF2B5EF4-FFF2-40B4-BE49-F238E27FC236}">
                <a16:creationId xmlns:a16="http://schemas.microsoft.com/office/drawing/2014/main" id="{C6FCC6E4-053C-F080-A61D-F40B29BDF7C6}"/>
              </a:ext>
            </a:extLst>
          </p:cNvPr>
          <p:cNvSpPr txBox="1">
            <a:spLocks/>
          </p:cNvSpPr>
          <p:nvPr userDrawn="1"/>
        </p:nvSpPr>
        <p:spPr>
          <a:xfrm>
            <a:off x="342900" y="1489075"/>
            <a:ext cx="3657600" cy="4264772"/>
          </a:xfrm>
          <a:prstGeom prst="roundRect">
            <a:avLst>
              <a:gd name="adj" fmla="val 4120"/>
            </a:avLst>
          </a:prstGeom>
          <a:solidFill>
            <a:schemeClr val="tx2"/>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5894"/>
            <a:br>
              <a:rPr lang="en-US" sz="800">
                <a:solidFill>
                  <a:schemeClr val="bg1"/>
                </a:solidFill>
              </a:rPr>
            </a:br>
            <a:endParaRPr lang="en-US" sz="2400">
              <a:solidFill>
                <a:schemeClr val="accent2"/>
              </a:solidFill>
            </a:endParaRPr>
          </a:p>
        </p:txBody>
      </p:sp>
      <p:sp>
        <p:nvSpPr>
          <p:cNvPr id="5" name="Content Placeholder 5">
            <a:extLst>
              <a:ext uri="{FF2B5EF4-FFF2-40B4-BE49-F238E27FC236}">
                <a16:creationId xmlns:a16="http://schemas.microsoft.com/office/drawing/2014/main" id="{CF9F7C73-BA84-1F8F-DECD-4BC3D291AF6D}"/>
              </a:ext>
            </a:extLst>
          </p:cNvPr>
          <p:cNvSpPr txBox="1">
            <a:spLocks/>
          </p:cNvSpPr>
          <p:nvPr userDrawn="1"/>
        </p:nvSpPr>
        <p:spPr>
          <a:xfrm>
            <a:off x="4212572" y="1489075"/>
            <a:ext cx="3657600" cy="4264772"/>
          </a:xfrm>
          <a:prstGeom prst="roundRect">
            <a:avLst>
              <a:gd name="adj" fmla="val 4305"/>
            </a:avLst>
          </a:prstGeom>
          <a:solidFill>
            <a:schemeClr val="accent1"/>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9397"/>
            <a:endParaRPr lang="en-US" sz="800">
              <a:solidFill>
                <a:schemeClr val="bg1"/>
              </a:solidFill>
            </a:endParaRPr>
          </a:p>
        </p:txBody>
      </p:sp>
      <p:sp>
        <p:nvSpPr>
          <p:cNvPr id="6" name="Content Placeholder 5">
            <a:extLst>
              <a:ext uri="{FF2B5EF4-FFF2-40B4-BE49-F238E27FC236}">
                <a16:creationId xmlns:a16="http://schemas.microsoft.com/office/drawing/2014/main" id="{BCD6B3BE-A875-83BE-9F33-A492737693AD}"/>
              </a:ext>
            </a:extLst>
          </p:cNvPr>
          <p:cNvSpPr txBox="1">
            <a:spLocks/>
          </p:cNvSpPr>
          <p:nvPr userDrawn="1"/>
        </p:nvSpPr>
        <p:spPr>
          <a:xfrm>
            <a:off x="8088686" y="1480391"/>
            <a:ext cx="3662030" cy="4264772"/>
          </a:xfrm>
          <a:prstGeom prst="roundRect">
            <a:avLst>
              <a:gd name="adj" fmla="val 4121"/>
            </a:avLst>
          </a:prstGeom>
          <a:solidFill>
            <a:schemeClr val="accent2"/>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9397"/>
            <a:endParaRPr lang="en-US" sz="800">
              <a:solidFill>
                <a:schemeClr val="bg1"/>
              </a:solidFill>
            </a:endParaRPr>
          </a:p>
        </p:txBody>
      </p:sp>
      <p:sp>
        <p:nvSpPr>
          <p:cNvPr id="13" name="Content Placeholder 8">
            <a:extLst>
              <a:ext uri="{FF2B5EF4-FFF2-40B4-BE49-F238E27FC236}">
                <a16:creationId xmlns:a16="http://schemas.microsoft.com/office/drawing/2014/main" id="{4419FC37-9C06-9938-6163-074810F53DFB}"/>
              </a:ext>
            </a:extLst>
          </p:cNvPr>
          <p:cNvSpPr>
            <a:spLocks noGrp="1"/>
          </p:cNvSpPr>
          <p:nvPr>
            <p:ph sz="quarter" idx="11"/>
          </p:nvPr>
        </p:nvSpPr>
        <p:spPr>
          <a:xfrm>
            <a:off x="342584" y="1489075"/>
            <a:ext cx="3657916" cy="4264025"/>
          </a:xfrm>
        </p:spPr>
        <p:txBody>
          <a:bodyPr wrap="square" lIns="182880" tIns="182880" rIns="182880">
            <a:normAutofit/>
          </a:bodyPr>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8">
            <a:extLst>
              <a:ext uri="{FF2B5EF4-FFF2-40B4-BE49-F238E27FC236}">
                <a16:creationId xmlns:a16="http://schemas.microsoft.com/office/drawing/2014/main" id="{CB8B2082-40D2-500B-733A-1B5776EF94E8}"/>
              </a:ext>
            </a:extLst>
          </p:cNvPr>
          <p:cNvSpPr>
            <a:spLocks noGrp="1"/>
          </p:cNvSpPr>
          <p:nvPr>
            <p:ph sz="quarter" idx="14"/>
          </p:nvPr>
        </p:nvSpPr>
        <p:spPr>
          <a:xfrm>
            <a:off x="4219014" y="1489075"/>
            <a:ext cx="3657916" cy="4264025"/>
          </a:xfrm>
        </p:spPr>
        <p:txBody>
          <a:bodyPr lIns="182880" tIns="182880" rIns="182880">
            <a:normAutofit/>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8">
            <a:extLst>
              <a:ext uri="{FF2B5EF4-FFF2-40B4-BE49-F238E27FC236}">
                <a16:creationId xmlns:a16="http://schemas.microsoft.com/office/drawing/2014/main" id="{869B8509-095D-49C9-29C4-C52CFB451903}"/>
              </a:ext>
            </a:extLst>
          </p:cNvPr>
          <p:cNvSpPr>
            <a:spLocks noGrp="1"/>
          </p:cNvSpPr>
          <p:nvPr>
            <p:ph sz="quarter" idx="15"/>
          </p:nvPr>
        </p:nvSpPr>
        <p:spPr>
          <a:xfrm>
            <a:off x="8089556" y="1489075"/>
            <a:ext cx="3657916" cy="4264025"/>
          </a:xfrm>
        </p:spPr>
        <p:txBody>
          <a:bodyPr lIns="182880" tIns="182880" rIns="182880">
            <a:normAutofit/>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0482921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MGB One column + 2 photos">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4" name="Content Placeholder 3">
            <a:extLst>
              <a:ext uri="{FF2B5EF4-FFF2-40B4-BE49-F238E27FC236}">
                <a16:creationId xmlns:a16="http://schemas.microsoft.com/office/drawing/2014/main" id="{E53DDCB2-8934-6169-F59D-22514F403F0F}"/>
              </a:ext>
            </a:extLst>
          </p:cNvPr>
          <p:cNvSpPr>
            <a:spLocks noGrp="1"/>
          </p:cNvSpPr>
          <p:nvPr>
            <p:ph sz="half" idx="2" hasCustomPrompt="1"/>
          </p:nvPr>
        </p:nvSpPr>
        <p:spPr>
          <a:xfrm>
            <a:off x="342900" y="1907823"/>
            <a:ext cx="3611880" cy="3837341"/>
          </a:xfrm>
        </p:spPr>
        <p:txBody>
          <a:bodyPr/>
          <a:lstStyle>
            <a:lvl1pPr>
              <a:defRPr sz="2400"/>
            </a:lvl1pPr>
            <a:lvl2pPr>
              <a:defRPr sz="2400"/>
            </a:lvl2pPr>
          </a:lstStyle>
          <a:p>
            <a:pPr lvl="0"/>
            <a:r>
              <a:rPr lang="en-US"/>
              <a:t>Click to edit text</a:t>
            </a:r>
          </a:p>
          <a:p>
            <a:pPr lvl="1"/>
            <a:r>
              <a:rPr lang="en-US"/>
              <a:t>Second level</a:t>
            </a:r>
          </a:p>
        </p:txBody>
      </p:sp>
      <p:sp>
        <p:nvSpPr>
          <p:cNvPr id="5" name="Text Placeholder 2">
            <a:extLst>
              <a:ext uri="{FF2B5EF4-FFF2-40B4-BE49-F238E27FC236}">
                <a16:creationId xmlns:a16="http://schemas.microsoft.com/office/drawing/2014/main" id="{148ADB14-FF22-C3D1-ED28-3918A8C978B1}"/>
              </a:ext>
            </a:extLst>
          </p:cNvPr>
          <p:cNvSpPr>
            <a:spLocks noGrp="1"/>
          </p:cNvSpPr>
          <p:nvPr>
            <p:ph type="body" idx="1" hasCustomPrompt="1"/>
          </p:nvPr>
        </p:nvSpPr>
        <p:spPr>
          <a:xfrm>
            <a:off x="342900" y="1479551"/>
            <a:ext cx="3611880" cy="310771"/>
          </a:xfrm>
        </p:spPr>
        <p:txBody>
          <a:bodyPr anchor="ctr" anchorCtr="0"/>
          <a:lstStyle>
            <a:lvl1pPr marL="0" indent="0">
              <a:buNone/>
              <a:defRPr sz="24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Optional headline</a:t>
            </a:r>
          </a:p>
        </p:txBody>
      </p:sp>
      <p:sp>
        <p:nvSpPr>
          <p:cNvPr id="6" name="Title 1">
            <a:extLst>
              <a:ext uri="{FF2B5EF4-FFF2-40B4-BE49-F238E27FC236}">
                <a16:creationId xmlns:a16="http://schemas.microsoft.com/office/drawing/2014/main" id="{88E8658B-EE42-99F7-0750-95764D33A83F}"/>
              </a:ext>
            </a:extLst>
          </p:cNvPr>
          <p:cNvSpPr txBox="1">
            <a:spLocks/>
          </p:cNvSpPr>
          <p:nvPr userDrawn="1"/>
        </p:nvSpPr>
        <p:spPr>
          <a:xfrm>
            <a:off x="342900" y="381000"/>
            <a:ext cx="11315700" cy="43815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a:lstStyle>
          <a:p>
            <a:r>
              <a:rPr lang="en-US" sz="3200"/>
              <a:t>Title for one-column with two photos</a:t>
            </a:r>
          </a:p>
        </p:txBody>
      </p:sp>
      <p:sp>
        <p:nvSpPr>
          <p:cNvPr id="9" name="Picture Placeholder 14">
            <a:extLst>
              <a:ext uri="{FF2B5EF4-FFF2-40B4-BE49-F238E27FC236}">
                <a16:creationId xmlns:a16="http://schemas.microsoft.com/office/drawing/2014/main" id="{BDF68D4F-2C8B-CE04-7C71-3BBAAB5833E7}"/>
              </a:ext>
            </a:extLst>
          </p:cNvPr>
          <p:cNvSpPr>
            <a:spLocks noGrp="1"/>
          </p:cNvSpPr>
          <p:nvPr>
            <p:ph type="pic" sz="quarter" idx="11"/>
          </p:nvPr>
        </p:nvSpPr>
        <p:spPr>
          <a:xfrm>
            <a:off x="4374687" y="1489075"/>
            <a:ext cx="3611880" cy="4249346"/>
          </a:xfrm>
          <a:prstGeom prst="roundRect">
            <a:avLst>
              <a:gd name="adj" fmla="val 4506"/>
            </a:avLst>
          </a:prstGeom>
          <a:solidFill>
            <a:schemeClr val="bg1">
              <a:lumMod val="85000"/>
            </a:schemeClr>
          </a:solidFill>
        </p:spPr>
        <p:txBody>
          <a:bodyPr/>
          <a:lstStyle/>
          <a:p>
            <a:r>
              <a:rPr lang="en-US"/>
              <a:t>Click icon to add picture</a:t>
            </a:r>
          </a:p>
        </p:txBody>
      </p:sp>
      <p:sp>
        <p:nvSpPr>
          <p:cNvPr id="10" name="Picture Placeholder 14">
            <a:extLst>
              <a:ext uri="{FF2B5EF4-FFF2-40B4-BE49-F238E27FC236}">
                <a16:creationId xmlns:a16="http://schemas.microsoft.com/office/drawing/2014/main" id="{97435008-3FC5-AAED-4959-C866ACE34AAC}"/>
              </a:ext>
            </a:extLst>
          </p:cNvPr>
          <p:cNvSpPr>
            <a:spLocks noGrp="1"/>
          </p:cNvSpPr>
          <p:nvPr>
            <p:ph type="pic" sz="quarter" idx="12"/>
          </p:nvPr>
        </p:nvSpPr>
        <p:spPr>
          <a:xfrm>
            <a:off x="8224198" y="1489075"/>
            <a:ext cx="3611880" cy="4249346"/>
          </a:xfrm>
          <a:prstGeom prst="roundRect">
            <a:avLst>
              <a:gd name="adj" fmla="val 4506"/>
            </a:avLst>
          </a:prstGeom>
          <a:solidFill>
            <a:schemeClr val="bg1">
              <a:lumMod val="85000"/>
            </a:schemeClr>
          </a:solidFill>
        </p:spPr>
        <p:txBody>
          <a:bodyPr/>
          <a:lstStyle/>
          <a:p>
            <a:r>
              <a:rPr lang="en-US"/>
              <a:t>Click icon to add picture</a:t>
            </a:r>
          </a:p>
        </p:txBody>
      </p:sp>
    </p:spTree>
    <p:extLst>
      <p:ext uri="{BB962C8B-B14F-4D97-AF65-F5344CB8AC3E}">
        <p14:creationId xmlns:p14="http://schemas.microsoft.com/office/powerpoint/2010/main" val="389026227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MGB leadership + 3 columns">
    <p:spTree>
      <p:nvGrpSpPr>
        <p:cNvPr id="1" name=""/>
        <p:cNvGrpSpPr/>
        <p:nvPr/>
      </p:nvGrpSpPr>
      <p:grpSpPr>
        <a:xfrm>
          <a:off x="0" y="0"/>
          <a:ext cx="0" cy="0"/>
          <a:chOff x="0" y="0"/>
          <a:chExt cx="0" cy="0"/>
        </a:xfrm>
      </p:grpSpPr>
      <p:sp>
        <p:nvSpPr>
          <p:cNvPr id="10" name="Picture Placeholder 14">
            <a:extLst>
              <a:ext uri="{FF2B5EF4-FFF2-40B4-BE49-F238E27FC236}">
                <a16:creationId xmlns:a16="http://schemas.microsoft.com/office/drawing/2014/main" id="{79889B2F-D5AC-69D8-6412-7F824DC02D8F}"/>
              </a:ext>
            </a:extLst>
          </p:cNvPr>
          <p:cNvSpPr>
            <a:spLocks noGrp="1"/>
          </p:cNvSpPr>
          <p:nvPr>
            <p:ph type="pic" sz="quarter" idx="11"/>
          </p:nvPr>
        </p:nvSpPr>
        <p:spPr>
          <a:xfrm>
            <a:off x="342900" y="1489076"/>
            <a:ext cx="2751916" cy="2650218"/>
          </a:xfrm>
          <a:prstGeom prst="roundRect">
            <a:avLst>
              <a:gd name="adj" fmla="val 4506"/>
            </a:avLst>
          </a:prstGeom>
          <a:solidFill>
            <a:schemeClr val="bg1">
              <a:lumMod val="85000"/>
            </a:schemeClr>
          </a:solidFill>
        </p:spPr>
        <p:txBody>
          <a:bodyPr/>
          <a:lstStyle/>
          <a:p>
            <a:r>
              <a:rPr lang="en-US"/>
              <a:t>Click icon to add picture</a:t>
            </a:r>
          </a:p>
        </p:txBody>
      </p:sp>
      <p:sp>
        <p:nvSpPr>
          <p:cNvPr id="11" name="Picture Placeholder 14">
            <a:extLst>
              <a:ext uri="{FF2B5EF4-FFF2-40B4-BE49-F238E27FC236}">
                <a16:creationId xmlns:a16="http://schemas.microsoft.com/office/drawing/2014/main" id="{F2D15B1D-219D-7BD2-4D04-1B051BD0C5A9}"/>
              </a:ext>
            </a:extLst>
          </p:cNvPr>
          <p:cNvSpPr>
            <a:spLocks noGrp="1"/>
          </p:cNvSpPr>
          <p:nvPr>
            <p:ph type="pic" sz="quarter" idx="12"/>
          </p:nvPr>
        </p:nvSpPr>
        <p:spPr>
          <a:xfrm>
            <a:off x="4722989" y="1489076"/>
            <a:ext cx="2751916" cy="2650218"/>
          </a:xfrm>
          <a:prstGeom prst="roundRect">
            <a:avLst>
              <a:gd name="adj" fmla="val 4506"/>
            </a:avLst>
          </a:prstGeom>
          <a:solidFill>
            <a:schemeClr val="bg1">
              <a:lumMod val="85000"/>
            </a:schemeClr>
          </a:solidFill>
        </p:spPr>
        <p:txBody>
          <a:bodyPr/>
          <a:lstStyle/>
          <a:p>
            <a:r>
              <a:rPr lang="en-US"/>
              <a:t>Click icon to add picture</a:t>
            </a:r>
          </a:p>
        </p:txBody>
      </p:sp>
      <p:sp>
        <p:nvSpPr>
          <p:cNvPr id="12" name="Picture Placeholder 14">
            <a:extLst>
              <a:ext uri="{FF2B5EF4-FFF2-40B4-BE49-F238E27FC236}">
                <a16:creationId xmlns:a16="http://schemas.microsoft.com/office/drawing/2014/main" id="{5EE566B0-9F6B-2926-DCA8-44E7FFF75370}"/>
              </a:ext>
            </a:extLst>
          </p:cNvPr>
          <p:cNvSpPr>
            <a:spLocks noGrp="1"/>
          </p:cNvSpPr>
          <p:nvPr>
            <p:ph type="pic" sz="quarter" idx="13"/>
          </p:nvPr>
        </p:nvSpPr>
        <p:spPr>
          <a:xfrm>
            <a:off x="9114367" y="1489076"/>
            <a:ext cx="2751916" cy="2650218"/>
          </a:xfrm>
          <a:prstGeom prst="roundRect">
            <a:avLst>
              <a:gd name="adj" fmla="val 4506"/>
            </a:avLst>
          </a:prstGeom>
          <a:solidFill>
            <a:schemeClr val="bg1">
              <a:lumMod val="85000"/>
            </a:schemeClr>
          </a:solidFill>
        </p:spPr>
        <p:txBody>
          <a:bodyPr/>
          <a:lstStyle/>
          <a:p>
            <a:r>
              <a:rPr lang="en-US"/>
              <a:t>Click icon to add picture</a:t>
            </a:r>
          </a:p>
        </p:txBody>
      </p:sp>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Click to edit title</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13" name="Content Placeholder 3">
            <a:extLst>
              <a:ext uri="{FF2B5EF4-FFF2-40B4-BE49-F238E27FC236}">
                <a16:creationId xmlns:a16="http://schemas.microsoft.com/office/drawing/2014/main" id="{C94C3B98-F0FD-F75F-BFB9-F06359D2711C}"/>
              </a:ext>
            </a:extLst>
          </p:cNvPr>
          <p:cNvSpPr>
            <a:spLocks noGrp="1"/>
          </p:cNvSpPr>
          <p:nvPr>
            <p:ph sz="half" idx="2" hasCustomPrompt="1"/>
          </p:nvPr>
        </p:nvSpPr>
        <p:spPr>
          <a:xfrm>
            <a:off x="342900" y="4744286"/>
            <a:ext cx="3529189" cy="1372353"/>
          </a:xfrm>
        </p:spPr>
        <p:txBody>
          <a:bodyPr/>
          <a:lstStyle/>
          <a:p>
            <a:pPr lvl="0"/>
            <a:r>
              <a:rPr lang="en-US"/>
              <a:t>Title 1</a:t>
            </a:r>
          </a:p>
          <a:p>
            <a:pPr lvl="0"/>
            <a:r>
              <a:rPr lang="en-US"/>
              <a:t>Title 2</a:t>
            </a:r>
          </a:p>
          <a:p>
            <a:pPr lvl="0"/>
            <a:r>
              <a:rPr lang="en-US"/>
              <a:t>Entity</a:t>
            </a:r>
          </a:p>
        </p:txBody>
      </p:sp>
      <p:sp>
        <p:nvSpPr>
          <p:cNvPr id="14" name="Text Placeholder 2">
            <a:extLst>
              <a:ext uri="{FF2B5EF4-FFF2-40B4-BE49-F238E27FC236}">
                <a16:creationId xmlns:a16="http://schemas.microsoft.com/office/drawing/2014/main" id="{74C24EBD-AB3E-F601-C4E9-8A9450BE1D1B}"/>
              </a:ext>
            </a:extLst>
          </p:cNvPr>
          <p:cNvSpPr>
            <a:spLocks noGrp="1"/>
          </p:cNvSpPr>
          <p:nvPr>
            <p:ph type="body" idx="1" hasCustomPrompt="1"/>
          </p:nvPr>
        </p:nvSpPr>
        <p:spPr>
          <a:xfrm>
            <a:off x="342900" y="4388360"/>
            <a:ext cx="3529189"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
        <p:nvSpPr>
          <p:cNvPr id="19" name="Content Placeholder 3">
            <a:extLst>
              <a:ext uri="{FF2B5EF4-FFF2-40B4-BE49-F238E27FC236}">
                <a16:creationId xmlns:a16="http://schemas.microsoft.com/office/drawing/2014/main" id="{1F5A645F-5CA3-E8B3-07B3-70BDD5BFDD74}"/>
              </a:ext>
            </a:extLst>
          </p:cNvPr>
          <p:cNvSpPr>
            <a:spLocks noGrp="1"/>
          </p:cNvSpPr>
          <p:nvPr>
            <p:ph sz="half" idx="14" hasCustomPrompt="1"/>
          </p:nvPr>
        </p:nvSpPr>
        <p:spPr>
          <a:xfrm>
            <a:off x="4779434" y="4744286"/>
            <a:ext cx="2751917" cy="1372353"/>
          </a:xfrm>
        </p:spPr>
        <p:txBody>
          <a:bodyPr/>
          <a:lstStyle/>
          <a:p>
            <a:pPr lvl="0"/>
            <a:r>
              <a:rPr lang="en-US"/>
              <a:t>Title 1</a:t>
            </a:r>
          </a:p>
          <a:p>
            <a:pPr lvl="0"/>
            <a:r>
              <a:rPr lang="en-US"/>
              <a:t>Title 2</a:t>
            </a:r>
          </a:p>
          <a:p>
            <a:pPr lvl="0"/>
            <a:r>
              <a:rPr lang="en-US"/>
              <a:t>Entity</a:t>
            </a:r>
          </a:p>
        </p:txBody>
      </p:sp>
      <p:sp>
        <p:nvSpPr>
          <p:cNvPr id="20" name="Text Placeholder 2">
            <a:extLst>
              <a:ext uri="{FF2B5EF4-FFF2-40B4-BE49-F238E27FC236}">
                <a16:creationId xmlns:a16="http://schemas.microsoft.com/office/drawing/2014/main" id="{0993D55A-3375-A8AB-CDA4-725F0D9A4EBC}"/>
              </a:ext>
            </a:extLst>
          </p:cNvPr>
          <p:cNvSpPr>
            <a:spLocks noGrp="1"/>
          </p:cNvSpPr>
          <p:nvPr>
            <p:ph type="body" idx="15" hasCustomPrompt="1"/>
          </p:nvPr>
        </p:nvSpPr>
        <p:spPr>
          <a:xfrm>
            <a:off x="4779434" y="4388360"/>
            <a:ext cx="2751917"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
        <p:nvSpPr>
          <p:cNvPr id="21" name="Content Placeholder 3">
            <a:extLst>
              <a:ext uri="{FF2B5EF4-FFF2-40B4-BE49-F238E27FC236}">
                <a16:creationId xmlns:a16="http://schemas.microsoft.com/office/drawing/2014/main" id="{BE113ED7-5021-05F9-9B9F-E10DB22893E7}"/>
              </a:ext>
            </a:extLst>
          </p:cNvPr>
          <p:cNvSpPr>
            <a:spLocks noGrp="1"/>
          </p:cNvSpPr>
          <p:nvPr>
            <p:ph sz="half" idx="16" hasCustomPrompt="1"/>
          </p:nvPr>
        </p:nvSpPr>
        <p:spPr>
          <a:xfrm>
            <a:off x="9125656" y="4744286"/>
            <a:ext cx="2740628" cy="1372353"/>
          </a:xfrm>
        </p:spPr>
        <p:txBody>
          <a:bodyPr/>
          <a:lstStyle/>
          <a:p>
            <a:pPr lvl="0"/>
            <a:r>
              <a:rPr lang="en-US"/>
              <a:t>Title 1</a:t>
            </a:r>
          </a:p>
          <a:p>
            <a:pPr lvl="0"/>
            <a:r>
              <a:rPr lang="en-US"/>
              <a:t>Title 2</a:t>
            </a:r>
          </a:p>
          <a:p>
            <a:pPr lvl="0"/>
            <a:r>
              <a:rPr lang="en-US"/>
              <a:t>Entity</a:t>
            </a:r>
          </a:p>
        </p:txBody>
      </p:sp>
      <p:sp>
        <p:nvSpPr>
          <p:cNvPr id="22" name="Text Placeholder 2">
            <a:extLst>
              <a:ext uri="{FF2B5EF4-FFF2-40B4-BE49-F238E27FC236}">
                <a16:creationId xmlns:a16="http://schemas.microsoft.com/office/drawing/2014/main" id="{0A3DF3FD-AE7B-242F-C2F3-DA90791AC7E0}"/>
              </a:ext>
            </a:extLst>
          </p:cNvPr>
          <p:cNvSpPr>
            <a:spLocks noGrp="1"/>
          </p:cNvSpPr>
          <p:nvPr>
            <p:ph type="body" idx="17" hasCustomPrompt="1"/>
          </p:nvPr>
        </p:nvSpPr>
        <p:spPr>
          <a:xfrm>
            <a:off x="9125656" y="4388360"/>
            <a:ext cx="2740628"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Tree>
    <p:extLst>
      <p:ext uri="{BB962C8B-B14F-4D97-AF65-F5344CB8AC3E}">
        <p14:creationId xmlns:p14="http://schemas.microsoft.com/office/powerpoint/2010/main" val="426589872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MGB leadership + 4 columns">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DCD66F39-7239-2A25-CF15-D8B7F801B955}"/>
              </a:ext>
            </a:extLst>
          </p:cNvPr>
          <p:cNvSpPr>
            <a:spLocks noGrp="1"/>
          </p:cNvSpPr>
          <p:nvPr>
            <p:ph type="pic" sz="quarter" idx="18"/>
          </p:nvPr>
        </p:nvSpPr>
        <p:spPr>
          <a:xfrm>
            <a:off x="9508230" y="1489076"/>
            <a:ext cx="2347137" cy="2650218"/>
          </a:xfrm>
          <a:prstGeom prst="roundRect">
            <a:avLst>
              <a:gd name="adj" fmla="val 4506"/>
            </a:avLst>
          </a:prstGeom>
          <a:solidFill>
            <a:schemeClr val="bg1">
              <a:lumMod val="85000"/>
            </a:schemeClr>
          </a:solidFill>
        </p:spPr>
        <p:txBody>
          <a:bodyPr/>
          <a:lstStyle/>
          <a:p>
            <a:r>
              <a:rPr lang="en-US"/>
              <a:t>Click icon to add picture</a:t>
            </a:r>
          </a:p>
        </p:txBody>
      </p:sp>
      <p:sp>
        <p:nvSpPr>
          <p:cNvPr id="10" name="Picture Placeholder 14">
            <a:extLst>
              <a:ext uri="{FF2B5EF4-FFF2-40B4-BE49-F238E27FC236}">
                <a16:creationId xmlns:a16="http://schemas.microsoft.com/office/drawing/2014/main" id="{79889B2F-D5AC-69D8-6412-7F824DC02D8F}"/>
              </a:ext>
            </a:extLst>
          </p:cNvPr>
          <p:cNvSpPr>
            <a:spLocks noGrp="1"/>
          </p:cNvSpPr>
          <p:nvPr>
            <p:ph type="pic" sz="quarter" idx="11"/>
          </p:nvPr>
        </p:nvSpPr>
        <p:spPr>
          <a:xfrm>
            <a:off x="342900" y="1489076"/>
            <a:ext cx="2347136" cy="2650218"/>
          </a:xfrm>
          <a:prstGeom prst="roundRect">
            <a:avLst>
              <a:gd name="adj" fmla="val 4506"/>
            </a:avLst>
          </a:prstGeom>
          <a:solidFill>
            <a:schemeClr val="bg1">
              <a:lumMod val="85000"/>
            </a:schemeClr>
          </a:solidFill>
        </p:spPr>
        <p:txBody>
          <a:bodyPr/>
          <a:lstStyle/>
          <a:p>
            <a:r>
              <a:rPr lang="en-US"/>
              <a:t>Click icon to add picture</a:t>
            </a:r>
          </a:p>
        </p:txBody>
      </p:sp>
      <p:sp>
        <p:nvSpPr>
          <p:cNvPr id="11" name="Picture Placeholder 14">
            <a:extLst>
              <a:ext uri="{FF2B5EF4-FFF2-40B4-BE49-F238E27FC236}">
                <a16:creationId xmlns:a16="http://schemas.microsoft.com/office/drawing/2014/main" id="{F2D15B1D-219D-7BD2-4D04-1B051BD0C5A9}"/>
              </a:ext>
            </a:extLst>
          </p:cNvPr>
          <p:cNvSpPr>
            <a:spLocks noGrp="1"/>
          </p:cNvSpPr>
          <p:nvPr>
            <p:ph type="pic" sz="quarter" idx="12"/>
          </p:nvPr>
        </p:nvSpPr>
        <p:spPr>
          <a:xfrm>
            <a:off x="3395921" y="1489076"/>
            <a:ext cx="2347137" cy="2650218"/>
          </a:xfrm>
          <a:prstGeom prst="roundRect">
            <a:avLst>
              <a:gd name="adj" fmla="val 4506"/>
            </a:avLst>
          </a:prstGeom>
          <a:solidFill>
            <a:schemeClr val="bg1">
              <a:lumMod val="85000"/>
            </a:schemeClr>
          </a:solidFill>
        </p:spPr>
        <p:txBody>
          <a:bodyPr/>
          <a:lstStyle/>
          <a:p>
            <a:r>
              <a:rPr lang="en-US"/>
              <a:t>Click icon to add picture</a:t>
            </a:r>
          </a:p>
        </p:txBody>
      </p:sp>
      <p:sp>
        <p:nvSpPr>
          <p:cNvPr id="12" name="Picture Placeholder 14">
            <a:extLst>
              <a:ext uri="{FF2B5EF4-FFF2-40B4-BE49-F238E27FC236}">
                <a16:creationId xmlns:a16="http://schemas.microsoft.com/office/drawing/2014/main" id="{5EE566B0-9F6B-2926-DCA8-44E7FFF75370}"/>
              </a:ext>
            </a:extLst>
          </p:cNvPr>
          <p:cNvSpPr>
            <a:spLocks noGrp="1"/>
          </p:cNvSpPr>
          <p:nvPr>
            <p:ph type="pic" sz="quarter" idx="13"/>
          </p:nvPr>
        </p:nvSpPr>
        <p:spPr>
          <a:xfrm>
            <a:off x="6448942" y="1489076"/>
            <a:ext cx="2347137" cy="2650218"/>
          </a:xfrm>
          <a:prstGeom prst="roundRect">
            <a:avLst>
              <a:gd name="adj" fmla="val 4506"/>
            </a:avLst>
          </a:prstGeom>
          <a:solidFill>
            <a:schemeClr val="bg1">
              <a:lumMod val="85000"/>
            </a:schemeClr>
          </a:solidFill>
        </p:spPr>
        <p:txBody>
          <a:bodyPr/>
          <a:lstStyle/>
          <a:p>
            <a:r>
              <a:rPr lang="en-US"/>
              <a:t>Click icon to add picture</a:t>
            </a:r>
          </a:p>
        </p:txBody>
      </p:sp>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New leadership with four columns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13" name="Content Placeholder 3">
            <a:extLst>
              <a:ext uri="{FF2B5EF4-FFF2-40B4-BE49-F238E27FC236}">
                <a16:creationId xmlns:a16="http://schemas.microsoft.com/office/drawing/2014/main" id="{C94C3B98-F0FD-F75F-BFB9-F06359D2711C}"/>
              </a:ext>
            </a:extLst>
          </p:cNvPr>
          <p:cNvSpPr>
            <a:spLocks noGrp="1"/>
          </p:cNvSpPr>
          <p:nvPr>
            <p:ph sz="half" idx="2" hasCustomPrompt="1"/>
          </p:nvPr>
        </p:nvSpPr>
        <p:spPr>
          <a:xfrm>
            <a:off x="342900" y="4744286"/>
            <a:ext cx="2513189" cy="1372353"/>
          </a:xfrm>
        </p:spPr>
        <p:txBody>
          <a:bodyPr/>
          <a:lstStyle/>
          <a:p>
            <a:pPr lvl="0"/>
            <a:r>
              <a:rPr lang="en-US"/>
              <a:t>Title 1</a:t>
            </a:r>
          </a:p>
          <a:p>
            <a:pPr lvl="0"/>
            <a:r>
              <a:rPr lang="en-US"/>
              <a:t>Title 2</a:t>
            </a:r>
          </a:p>
          <a:p>
            <a:pPr lvl="0"/>
            <a:r>
              <a:rPr lang="en-US"/>
              <a:t>Entity</a:t>
            </a:r>
          </a:p>
        </p:txBody>
      </p:sp>
      <p:sp>
        <p:nvSpPr>
          <p:cNvPr id="14" name="Text Placeholder 2">
            <a:extLst>
              <a:ext uri="{FF2B5EF4-FFF2-40B4-BE49-F238E27FC236}">
                <a16:creationId xmlns:a16="http://schemas.microsoft.com/office/drawing/2014/main" id="{74C24EBD-AB3E-F601-C4E9-8A9450BE1D1B}"/>
              </a:ext>
            </a:extLst>
          </p:cNvPr>
          <p:cNvSpPr>
            <a:spLocks noGrp="1"/>
          </p:cNvSpPr>
          <p:nvPr>
            <p:ph type="body" idx="1" hasCustomPrompt="1"/>
          </p:nvPr>
        </p:nvSpPr>
        <p:spPr>
          <a:xfrm>
            <a:off x="342900" y="4388360"/>
            <a:ext cx="2513189"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
        <p:nvSpPr>
          <p:cNvPr id="19" name="Content Placeholder 3">
            <a:extLst>
              <a:ext uri="{FF2B5EF4-FFF2-40B4-BE49-F238E27FC236}">
                <a16:creationId xmlns:a16="http://schemas.microsoft.com/office/drawing/2014/main" id="{1F5A645F-5CA3-E8B3-07B3-70BDD5BFDD74}"/>
              </a:ext>
            </a:extLst>
          </p:cNvPr>
          <p:cNvSpPr>
            <a:spLocks noGrp="1"/>
          </p:cNvSpPr>
          <p:nvPr>
            <p:ph sz="half" idx="14" hasCustomPrompt="1"/>
          </p:nvPr>
        </p:nvSpPr>
        <p:spPr>
          <a:xfrm>
            <a:off x="3395921" y="4744286"/>
            <a:ext cx="2513189" cy="1372353"/>
          </a:xfrm>
        </p:spPr>
        <p:txBody>
          <a:bodyPr/>
          <a:lstStyle/>
          <a:p>
            <a:pPr lvl="0"/>
            <a:r>
              <a:rPr lang="en-US"/>
              <a:t>Title 1</a:t>
            </a:r>
          </a:p>
          <a:p>
            <a:pPr lvl="0"/>
            <a:r>
              <a:rPr lang="en-US"/>
              <a:t>Title 2</a:t>
            </a:r>
          </a:p>
          <a:p>
            <a:pPr lvl="0"/>
            <a:r>
              <a:rPr lang="en-US"/>
              <a:t>Entity</a:t>
            </a:r>
          </a:p>
        </p:txBody>
      </p:sp>
      <p:sp>
        <p:nvSpPr>
          <p:cNvPr id="20" name="Text Placeholder 2">
            <a:extLst>
              <a:ext uri="{FF2B5EF4-FFF2-40B4-BE49-F238E27FC236}">
                <a16:creationId xmlns:a16="http://schemas.microsoft.com/office/drawing/2014/main" id="{0993D55A-3375-A8AB-CDA4-725F0D9A4EBC}"/>
              </a:ext>
            </a:extLst>
          </p:cNvPr>
          <p:cNvSpPr>
            <a:spLocks noGrp="1"/>
          </p:cNvSpPr>
          <p:nvPr>
            <p:ph type="body" idx="15" hasCustomPrompt="1"/>
          </p:nvPr>
        </p:nvSpPr>
        <p:spPr>
          <a:xfrm>
            <a:off x="3395921" y="4388360"/>
            <a:ext cx="2513189"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
        <p:nvSpPr>
          <p:cNvPr id="21" name="Content Placeholder 3">
            <a:extLst>
              <a:ext uri="{FF2B5EF4-FFF2-40B4-BE49-F238E27FC236}">
                <a16:creationId xmlns:a16="http://schemas.microsoft.com/office/drawing/2014/main" id="{BE113ED7-5021-05F9-9B9F-E10DB22893E7}"/>
              </a:ext>
            </a:extLst>
          </p:cNvPr>
          <p:cNvSpPr>
            <a:spLocks noGrp="1"/>
          </p:cNvSpPr>
          <p:nvPr>
            <p:ph sz="half" idx="16" hasCustomPrompt="1"/>
          </p:nvPr>
        </p:nvSpPr>
        <p:spPr>
          <a:xfrm>
            <a:off x="6448940" y="4744286"/>
            <a:ext cx="2513189" cy="1372353"/>
          </a:xfrm>
        </p:spPr>
        <p:txBody>
          <a:bodyPr/>
          <a:lstStyle/>
          <a:p>
            <a:pPr lvl="0"/>
            <a:r>
              <a:rPr lang="en-US"/>
              <a:t>Title 1</a:t>
            </a:r>
          </a:p>
          <a:p>
            <a:pPr lvl="0"/>
            <a:r>
              <a:rPr lang="en-US"/>
              <a:t>Title 2</a:t>
            </a:r>
          </a:p>
          <a:p>
            <a:pPr lvl="0"/>
            <a:r>
              <a:rPr lang="en-US"/>
              <a:t>Entity</a:t>
            </a:r>
          </a:p>
        </p:txBody>
      </p:sp>
      <p:sp>
        <p:nvSpPr>
          <p:cNvPr id="22" name="Text Placeholder 2">
            <a:extLst>
              <a:ext uri="{FF2B5EF4-FFF2-40B4-BE49-F238E27FC236}">
                <a16:creationId xmlns:a16="http://schemas.microsoft.com/office/drawing/2014/main" id="{0A3DF3FD-AE7B-242F-C2F3-DA90791AC7E0}"/>
              </a:ext>
            </a:extLst>
          </p:cNvPr>
          <p:cNvSpPr>
            <a:spLocks noGrp="1"/>
          </p:cNvSpPr>
          <p:nvPr>
            <p:ph type="body" idx="17" hasCustomPrompt="1"/>
          </p:nvPr>
        </p:nvSpPr>
        <p:spPr>
          <a:xfrm>
            <a:off x="6448940" y="4388360"/>
            <a:ext cx="2513189"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
        <p:nvSpPr>
          <p:cNvPr id="9" name="Content Placeholder 3">
            <a:extLst>
              <a:ext uri="{FF2B5EF4-FFF2-40B4-BE49-F238E27FC236}">
                <a16:creationId xmlns:a16="http://schemas.microsoft.com/office/drawing/2014/main" id="{3FA059F8-77C8-23D0-9E34-2FC3EA50286A}"/>
              </a:ext>
            </a:extLst>
          </p:cNvPr>
          <p:cNvSpPr>
            <a:spLocks noGrp="1"/>
          </p:cNvSpPr>
          <p:nvPr>
            <p:ph sz="half" idx="19" hasCustomPrompt="1"/>
          </p:nvPr>
        </p:nvSpPr>
        <p:spPr>
          <a:xfrm>
            <a:off x="9501964" y="4744286"/>
            <a:ext cx="2347137" cy="1372353"/>
          </a:xfrm>
        </p:spPr>
        <p:txBody>
          <a:bodyPr/>
          <a:lstStyle/>
          <a:p>
            <a:pPr lvl="0"/>
            <a:r>
              <a:rPr lang="en-US"/>
              <a:t>Title 1</a:t>
            </a:r>
          </a:p>
          <a:p>
            <a:pPr lvl="0"/>
            <a:r>
              <a:rPr lang="en-US"/>
              <a:t>Title 2</a:t>
            </a:r>
          </a:p>
          <a:p>
            <a:pPr lvl="0"/>
            <a:r>
              <a:rPr lang="en-US"/>
              <a:t>Entity</a:t>
            </a:r>
          </a:p>
        </p:txBody>
      </p:sp>
      <p:sp>
        <p:nvSpPr>
          <p:cNvPr id="15" name="Text Placeholder 2">
            <a:extLst>
              <a:ext uri="{FF2B5EF4-FFF2-40B4-BE49-F238E27FC236}">
                <a16:creationId xmlns:a16="http://schemas.microsoft.com/office/drawing/2014/main" id="{02376D42-83F7-EF20-3283-BF6015A19C2C}"/>
              </a:ext>
            </a:extLst>
          </p:cNvPr>
          <p:cNvSpPr>
            <a:spLocks noGrp="1"/>
          </p:cNvSpPr>
          <p:nvPr>
            <p:ph type="body" idx="20" hasCustomPrompt="1"/>
          </p:nvPr>
        </p:nvSpPr>
        <p:spPr>
          <a:xfrm>
            <a:off x="9501964" y="4388360"/>
            <a:ext cx="2347137"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Tree>
    <p:extLst>
      <p:ext uri="{BB962C8B-B14F-4D97-AF65-F5344CB8AC3E}">
        <p14:creationId xmlns:p14="http://schemas.microsoft.com/office/powerpoint/2010/main" val="355301817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MGB New leadership (2) + 1 column descri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New leadership with one column description</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4" name="Picture Placeholder 14">
            <a:extLst>
              <a:ext uri="{FF2B5EF4-FFF2-40B4-BE49-F238E27FC236}">
                <a16:creationId xmlns:a16="http://schemas.microsoft.com/office/drawing/2014/main" id="{315D8A61-CD22-BE66-CEE4-1B35825A5C5C}"/>
              </a:ext>
            </a:extLst>
          </p:cNvPr>
          <p:cNvSpPr>
            <a:spLocks noGrp="1"/>
          </p:cNvSpPr>
          <p:nvPr>
            <p:ph type="pic" sz="quarter" idx="18"/>
          </p:nvPr>
        </p:nvSpPr>
        <p:spPr>
          <a:xfrm>
            <a:off x="9097512" y="1489076"/>
            <a:ext cx="2751588" cy="2650218"/>
          </a:xfrm>
          <a:prstGeom prst="roundRect">
            <a:avLst>
              <a:gd name="adj" fmla="val 4506"/>
            </a:avLst>
          </a:prstGeom>
          <a:solidFill>
            <a:schemeClr val="bg1">
              <a:lumMod val="85000"/>
            </a:schemeClr>
          </a:solidFill>
        </p:spPr>
        <p:txBody>
          <a:bodyPr/>
          <a:lstStyle/>
          <a:p>
            <a:r>
              <a:rPr lang="en-US"/>
              <a:t>Click icon to add picture</a:t>
            </a:r>
          </a:p>
        </p:txBody>
      </p:sp>
      <p:sp>
        <p:nvSpPr>
          <p:cNvPr id="5" name="Picture Placeholder 14">
            <a:extLst>
              <a:ext uri="{FF2B5EF4-FFF2-40B4-BE49-F238E27FC236}">
                <a16:creationId xmlns:a16="http://schemas.microsoft.com/office/drawing/2014/main" id="{921F831A-497B-3D9D-33C1-50152BF9130F}"/>
              </a:ext>
            </a:extLst>
          </p:cNvPr>
          <p:cNvSpPr>
            <a:spLocks noGrp="1"/>
          </p:cNvSpPr>
          <p:nvPr>
            <p:ph type="pic" sz="quarter" idx="13"/>
          </p:nvPr>
        </p:nvSpPr>
        <p:spPr>
          <a:xfrm>
            <a:off x="5521281" y="1489076"/>
            <a:ext cx="2738712" cy="2650218"/>
          </a:xfrm>
          <a:prstGeom prst="roundRect">
            <a:avLst>
              <a:gd name="adj" fmla="val 4506"/>
            </a:avLst>
          </a:prstGeom>
          <a:solidFill>
            <a:schemeClr val="bg1">
              <a:lumMod val="85000"/>
            </a:schemeClr>
          </a:solidFill>
        </p:spPr>
        <p:txBody>
          <a:bodyPr/>
          <a:lstStyle/>
          <a:p>
            <a:r>
              <a:rPr lang="en-US"/>
              <a:t>Click icon to add picture</a:t>
            </a:r>
          </a:p>
        </p:txBody>
      </p:sp>
      <p:sp>
        <p:nvSpPr>
          <p:cNvPr id="6" name="Content Placeholder 3">
            <a:extLst>
              <a:ext uri="{FF2B5EF4-FFF2-40B4-BE49-F238E27FC236}">
                <a16:creationId xmlns:a16="http://schemas.microsoft.com/office/drawing/2014/main" id="{43C93E39-D44D-5DB4-4D39-100FE2D56595}"/>
              </a:ext>
            </a:extLst>
          </p:cNvPr>
          <p:cNvSpPr>
            <a:spLocks noGrp="1"/>
          </p:cNvSpPr>
          <p:nvPr>
            <p:ph sz="half" idx="16" hasCustomPrompt="1"/>
          </p:nvPr>
        </p:nvSpPr>
        <p:spPr>
          <a:xfrm>
            <a:off x="5589411" y="4744286"/>
            <a:ext cx="2513189" cy="1372353"/>
          </a:xfrm>
        </p:spPr>
        <p:txBody>
          <a:bodyPr/>
          <a:lstStyle/>
          <a:p>
            <a:pPr lvl="0"/>
            <a:r>
              <a:rPr lang="en-US"/>
              <a:t>Title 1</a:t>
            </a:r>
          </a:p>
          <a:p>
            <a:pPr lvl="0"/>
            <a:r>
              <a:rPr lang="en-US"/>
              <a:t>Title 2</a:t>
            </a:r>
          </a:p>
          <a:p>
            <a:pPr lvl="0"/>
            <a:r>
              <a:rPr lang="en-US"/>
              <a:t>Entity</a:t>
            </a:r>
          </a:p>
        </p:txBody>
      </p:sp>
      <p:sp>
        <p:nvSpPr>
          <p:cNvPr id="7" name="Text Placeholder 2">
            <a:extLst>
              <a:ext uri="{FF2B5EF4-FFF2-40B4-BE49-F238E27FC236}">
                <a16:creationId xmlns:a16="http://schemas.microsoft.com/office/drawing/2014/main" id="{099E09B4-327B-0706-270E-8AE15C62E51F}"/>
              </a:ext>
            </a:extLst>
          </p:cNvPr>
          <p:cNvSpPr>
            <a:spLocks noGrp="1"/>
          </p:cNvSpPr>
          <p:nvPr>
            <p:ph type="body" idx="17" hasCustomPrompt="1"/>
          </p:nvPr>
        </p:nvSpPr>
        <p:spPr>
          <a:xfrm>
            <a:off x="5589411" y="4388360"/>
            <a:ext cx="2513189"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
        <p:nvSpPr>
          <p:cNvPr id="8" name="Content Placeholder 3">
            <a:extLst>
              <a:ext uri="{FF2B5EF4-FFF2-40B4-BE49-F238E27FC236}">
                <a16:creationId xmlns:a16="http://schemas.microsoft.com/office/drawing/2014/main" id="{7B32274D-DD83-8BB7-A262-8AAC038B9128}"/>
              </a:ext>
            </a:extLst>
          </p:cNvPr>
          <p:cNvSpPr>
            <a:spLocks noGrp="1"/>
          </p:cNvSpPr>
          <p:nvPr>
            <p:ph sz="half" idx="19" hasCustomPrompt="1"/>
          </p:nvPr>
        </p:nvSpPr>
        <p:spPr>
          <a:xfrm>
            <a:off x="9097513" y="4744286"/>
            <a:ext cx="2347137" cy="1372353"/>
          </a:xfrm>
        </p:spPr>
        <p:txBody>
          <a:bodyPr/>
          <a:lstStyle/>
          <a:p>
            <a:pPr lvl="0"/>
            <a:r>
              <a:rPr lang="en-US"/>
              <a:t>Title 1</a:t>
            </a:r>
          </a:p>
          <a:p>
            <a:pPr lvl="0"/>
            <a:r>
              <a:rPr lang="en-US"/>
              <a:t>Title 2</a:t>
            </a:r>
          </a:p>
          <a:p>
            <a:pPr lvl="0"/>
            <a:r>
              <a:rPr lang="en-US"/>
              <a:t>Entity</a:t>
            </a:r>
          </a:p>
        </p:txBody>
      </p:sp>
      <p:sp>
        <p:nvSpPr>
          <p:cNvPr id="9" name="Text Placeholder 2">
            <a:extLst>
              <a:ext uri="{FF2B5EF4-FFF2-40B4-BE49-F238E27FC236}">
                <a16:creationId xmlns:a16="http://schemas.microsoft.com/office/drawing/2014/main" id="{3D0E6516-F092-2D57-1559-BE12F369D7F9}"/>
              </a:ext>
            </a:extLst>
          </p:cNvPr>
          <p:cNvSpPr>
            <a:spLocks noGrp="1"/>
          </p:cNvSpPr>
          <p:nvPr>
            <p:ph type="body" idx="20" hasCustomPrompt="1"/>
          </p:nvPr>
        </p:nvSpPr>
        <p:spPr>
          <a:xfrm>
            <a:off x="9097513" y="4388360"/>
            <a:ext cx="2347137"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
        <p:nvSpPr>
          <p:cNvPr id="10" name="Content Placeholder 3">
            <a:extLst>
              <a:ext uri="{FF2B5EF4-FFF2-40B4-BE49-F238E27FC236}">
                <a16:creationId xmlns:a16="http://schemas.microsoft.com/office/drawing/2014/main" id="{7A94D80B-B14D-FEDD-2C85-54857657630F}"/>
              </a:ext>
            </a:extLst>
          </p:cNvPr>
          <p:cNvSpPr>
            <a:spLocks noGrp="1"/>
          </p:cNvSpPr>
          <p:nvPr>
            <p:ph sz="half" idx="2" hasCustomPrompt="1"/>
          </p:nvPr>
        </p:nvSpPr>
        <p:spPr>
          <a:xfrm>
            <a:off x="342899" y="1907823"/>
            <a:ext cx="4488745" cy="3837341"/>
          </a:xfrm>
        </p:spPr>
        <p:txBody>
          <a:bodyPr/>
          <a:lstStyle>
            <a:lvl1pPr marL="167648" indent="-167648">
              <a:buClr>
                <a:schemeClr val="tx1"/>
              </a:buClr>
              <a:buFont typeface="Arial" panose="020B0604020202020204" pitchFamily="34" charset="0"/>
              <a:buChar char="•"/>
              <a:defRPr sz="2400"/>
            </a:lvl1pPr>
            <a:lvl2pPr>
              <a:defRPr sz="2400"/>
            </a:lvl2pPr>
          </a:lstStyle>
          <a:p>
            <a:r>
              <a:rPr lang="en-US" sz="2400"/>
              <a:t>This is an example of how body copy should be treated in template. Text can be sized up or down as the need should arise, but the best bet is to keep primary copy at this size.</a:t>
            </a:r>
          </a:p>
          <a:p>
            <a:pPr marL="251460" indent="-251460">
              <a:buClr>
                <a:schemeClr val="tx1"/>
              </a:buClr>
              <a:buFont typeface="Arial" panose="020B0604020202020204" pitchFamily="34" charset="0"/>
              <a:buChar char="•"/>
            </a:pPr>
            <a:r>
              <a:rPr lang="en-US" sz="2400"/>
              <a:t>Lorem ipsum dolor sit</a:t>
            </a:r>
          </a:p>
          <a:p>
            <a:pPr marL="251460" indent="-251460">
              <a:buClr>
                <a:schemeClr val="tx1"/>
              </a:buClr>
              <a:buFont typeface="Arial" panose="020B0604020202020204" pitchFamily="34" charset="0"/>
              <a:buChar char="•"/>
            </a:pPr>
            <a:r>
              <a:rPr lang="en-US" sz="2400"/>
              <a:t>Lorem ipsum dolor sit </a:t>
            </a:r>
            <a:r>
              <a:rPr lang="en-US" sz="2400" err="1"/>
              <a:t>consect</a:t>
            </a:r>
            <a:br>
              <a:rPr lang="en-US" sz="2400"/>
            </a:br>
            <a:r>
              <a:rPr lang="en-US" sz="2400" err="1"/>
              <a:t>etuer</a:t>
            </a:r>
            <a:r>
              <a:rPr lang="en-US" sz="2400"/>
              <a:t> </a:t>
            </a:r>
            <a:r>
              <a:rPr lang="en-US" sz="2400" err="1"/>
              <a:t>adip</a:t>
            </a:r>
            <a:r>
              <a:rPr lang="en-US" sz="2400"/>
              <a:t> </a:t>
            </a:r>
            <a:r>
              <a:rPr lang="en-US" sz="2400" err="1"/>
              <a:t>iscing</a:t>
            </a:r>
            <a:r>
              <a:rPr lang="en-US" sz="2400"/>
              <a:t> </a:t>
            </a:r>
            <a:r>
              <a:rPr lang="en-US" sz="2400" err="1"/>
              <a:t>elit</a:t>
            </a:r>
            <a:endParaRPr lang="en-US" sz="2400"/>
          </a:p>
          <a:p>
            <a:pPr marL="251460" indent="-251460">
              <a:buClr>
                <a:schemeClr val="tx1"/>
              </a:buClr>
              <a:buFont typeface="Arial" panose="020B0604020202020204" pitchFamily="34" charset="0"/>
              <a:buChar char="•"/>
            </a:pPr>
            <a:r>
              <a:rPr lang="en-US" sz="2400" err="1"/>
              <a:t>Consectetuer</a:t>
            </a:r>
            <a:r>
              <a:rPr lang="en-US" sz="2400"/>
              <a:t> </a:t>
            </a:r>
            <a:r>
              <a:rPr lang="en-US" sz="2400" err="1"/>
              <a:t>adipiscing</a:t>
            </a:r>
            <a:r>
              <a:rPr lang="en-US" sz="2400"/>
              <a:t> </a:t>
            </a:r>
            <a:r>
              <a:rPr lang="en-US" sz="2400" err="1"/>
              <a:t>elit</a:t>
            </a:r>
            <a:endParaRPr lang="en-US" sz="2400"/>
          </a:p>
        </p:txBody>
      </p:sp>
      <p:sp>
        <p:nvSpPr>
          <p:cNvPr id="11" name="Text Placeholder 2">
            <a:extLst>
              <a:ext uri="{FF2B5EF4-FFF2-40B4-BE49-F238E27FC236}">
                <a16:creationId xmlns:a16="http://schemas.microsoft.com/office/drawing/2014/main" id="{284C08BA-7BBB-32EE-B773-47DF236FC0EF}"/>
              </a:ext>
            </a:extLst>
          </p:cNvPr>
          <p:cNvSpPr>
            <a:spLocks noGrp="1"/>
          </p:cNvSpPr>
          <p:nvPr>
            <p:ph type="body" idx="1" hasCustomPrompt="1"/>
          </p:nvPr>
        </p:nvSpPr>
        <p:spPr>
          <a:xfrm>
            <a:off x="342900" y="1479551"/>
            <a:ext cx="3611880" cy="310771"/>
          </a:xfrm>
        </p:spPr>
        <p:txBody>
          <a:bodyPr anchor="ctr" anchorCtr="0"/>
          <a:lstStyle>
            <a:lvl1pPr marL="0" indent="0">
              <a:buNone/>
              <a:defRPr sz="24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Optional headline</a:t>
            </a:r>
          </a:p>
        </p:txBody>
      </p:sp>
    </p:spTree>
    <p:extLst>
      <p:ext uri="{BB962C8B-B14F-4D97-AF65-F5344CB8AC3E}">
        <p14:creationId xmlns:p14="http://schemas.microsoft.com/office/powerpoint/2010/main" val="348626892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MGB New leadership + 1 column descri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New leadership with one column description</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9" name="Picture Placeholder 14">
            <a:extLst>
              <a:ext uri="{FF2B5EF4-FFF2-40B4-BE49-F238E27FC236}">
                <a16:creationId xmlns:a16="http://schemas.microsoft.com/office/drawing/2014/main" id="{A54CAAEE-AC6B-E70A-D7CC-F7819AB97892}"/>
              </a:ext>
            </a:extLst>
          </p:cNvPr>
          <p:cNvSpPr>
            <a:spLocks noGrp="1"/>
          </p:cNvSpPr>
          <p:nvPr>
            <p:ph type="pic" sz="quarter" idx="13"/>
          </p:nvPr>
        </p:nvSpPr>
        <p:spPr>
          <a:xfrm>
            <a:off x="350520" y="1489075"/>
            <a:ext cx="4791886" cy="4256088"/>
          </a:xfrm>
          <a:prstGeom prst="roundRect">
            <a:avLst>
              <a:gd name="adj" fmla="val 4506"/>
            </a:avLst>
          </a:prstGeom>
          <a:solidFill>
            <a:schemeClr val="bg1">
              <a:lumMod val="85000"/>
            </a:schemeClr>
          </a:solidFill>
        </p:spPr>
        <p:txBody>
          <a:bodyPr/>
          <a:lstStyle/>
          <a:p>
            <a:r>
              <a:rPr lang="en-US"/>
              <a:t>Click icon to add picture</a:t>
            </a:r>
          </a:p>
        </p:txBody>
      </p:sp>
      <p:sp>
        <p:nvSpPr>
          <p:cNvPr id="10" name="Content Placeholder 3">
            <a:extLst>
              <a:ext uri="{FF2B5EF4-FFF2-40B4-BE49-F238E27FC236}">
                <a16:creationId xmlns:a16="http://schemas.microsoft.com/office/drawing/2014/main" id="{15EA549E-7D98-B7B1-D7B0-A1AFA1FDC77C}"/>
              </a:ext>
            </a:extLst>
          </p:cNvPr>
          <p:cNvSpPr>
            <a:spLocks noGrp="1"/>
          </p:cNvSpPr>
          <p:nvPr>
            <p:ph sz="half" idx="16" hasCustomPrompt="1"/>
          </p:nvPr>
        </p:nvSpPr>
        <p:spPr>
          <a:xfrm>
            <a:off x="5851118" y="1865550"/>
            <a:ext cx="2513189" cy="1372353"/>
          </a:xfrm>
        </p:spPr>
        <p:txBody>
          <a:bodyPr/>
          <a:lstStyle/>
          <a:p>
            <a:pPr lvl="0"/>
            <a:r>
              <a:rPr lang="en-US"/>
              <a:t>Title 1</a:t>
            </a:r>
          </a:p>
          <a:p>
            <a:pPr lvl="0"/>
            <a:r>
              <a:rPr lang="en-US"/>
              <a:t>Title 2</a:t>
            </a:r>
          </a:p>
          <a:p>
            <a:pPr lvl="0"/>
            <a:r>
              <a:rPr lang="en-US"/>
              <a:t>Entity</a:t>
            </a:r>
          </a:p>
        </p:txBody>
      </p:sp>
      <p:sp>
        <p:nvSpPr>
          <p:cNvPr id="11" name="Text Placeholder 2">
            <a:extLst>
              <a:ext uri="{FF2B5EF4-FFF2-40B4-BE49-F238E27FC236}">
                <a16:creationId xmlns:a16="http://schemas.microsoft.com/office/drawing/2014/main" id="{E578925A-D6ED-20DD-DBCD-0FEF138A1AD4}"/>
              </a:ext>
            </a:extLst>
          </p:cNvPr>
          <p:cNvSpPr>
            <a:spLocks noGrp="1"/>
          </p:cNvSpPr>
          <p:nvPr>
            <p:ph type="body" idx="17" hasCustomPrompt="1"/>
          </p:nvPr>
        </p:nvSpPr>
        <p:spPr>
          <a:xfrm>
            <a:off x="5851118" y="1509624"/>
            <a:ext cx="2513189"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
        <p:nvSpPr>
          <p:cNvPr id="12" name="Content Placeholder 3">
            <a:extLst>
              <a:ext uri="{FF2B5EF4-FFF2-40B4-BE49-F238E27FC236}">
                <a16:creationId xmlns:a16="http://schemas.microsoft.com/office/drawing/2014/main" id="{669329F0-908F-D2F8-D863-42C1CFC9AC08}"/>
              </a:ext>
            </a:extLst>
          </p:cNvPr>
          <p:cNvSpPr>
            <a:spLocks noGrp="1"/>
          </p:cNvSpPr>
          <p:nvPr>
            <p:ph sz="half" idx="18" hasCustomPrompt="1"/>
          </p:nvPr>
        </p:nvSpPr>
        <p:spPr>
          <a:xfrm>
            <a:off x="5838826" y="3308353"/>
            <a:ext cx="5559277" cy="1900250"/>
          </a:xfrm>
        </p:spPr>
        <p:txBody>
          <a:bodyPr/>
          <a:lstStyle>
            <a:lvl1pPr>
              <a:defRPr sz="2400"/>
            </a:lvl1pPr>
            <a:lvl2pPr>
              <a:defRPr sz="2400"/>
            </a:lvl2pPr>
          </a:lstStyle>
          <a:p>
            <a:r>
              <a:rPr lang="en-US" sz="2400"/>
              <a:t>This is an example of how body copy should be treated in template. Text can be sized up or down as the need should arise, but the best bet is to keep primary copy at this size</a:t>
            </a:r>
          </a:p>
        </p:txBody>
      </p:sp>
    </p:spTree>
    <p:extLst>
      <p:ext uri="{BB962C8B-B14F-4D97-AF65-F5344CB8AC3E}">
        <p14:creationId xmlns:p14="http://schemas.microsoft.com/office/powerpoint/2010/main" val="1785243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llScreenImage">
    <p:bg>
      <p:bgPr>
        <a:solidFill>
          <a:schemeClr val="bg1"/>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ED852C0-0A7D-DD42-BD59-5A3F8657BE6E}"/>
              </a:ext>
            </a:extLst>
          </p:cNvPr>
          <p:cNvSpPr>
            <a:spLocks noGrp="1"/>
          </p:cNvSpPr>
          <p:nvPr>
            <p:ph type="pic" sz="quarter" idx="10"/>
          </p:nvPr>
        </p:nvSpPr>
        <p:spPr>
          <a:xfrm>
            <a:off x="0" y="0"/>
            <a:ext cx="12192000" cy="6858000"/>
          </a:xfrm>
        </p:spPr>
        <p:txBody>
          <a:bodyPr/>
          <a:lstStyle/>
          <a:p>
            <a:r>
              <a:rPr lang="en-US"/>
              <a:t>Click icon to add picture</a:t>
            </a:r>
          </a:p>
        </p:txBody>
      </p:sp>
    </p:spTree>
    <p:extLst>
      <p:ext uri="{BB962C8B-B14F-4D97-AF65-F5344CB8AC3E}">
        <p14:creationId xmlns:p14="http://schemas.microsoft.com/office/powerpoint/2010/main" val="245155715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MGB Community snapshot">
    <p:spTree>
      <p:nvGrpSpPr>
        <p:cNvPr id="1" name=""/>
        <p:cNvGrpSpPr/>
        <p:nvPr/>
      </p:nvGrpSpPr>
      <p:grpSpPr>
        <a:xfrm>
          <a:off x="0" y="0"/>
          <a:ext cx="0" cy="0"/>
          <a:chOff x="0" y="0"/>
          <a:chExt cx="0" cy="0"/>
        </a:xfrm>
      </p:grpSpPr>
      <p:sp>
        <p:nvSpPr>
          <p:cNvPr id="5" name="Picture Placeholder 14">
            <a:extLst>
              <a:ext uri="{FF2B5EF4-FFF2-40B4-BE49-F238E27FC236}">
                <a16:creationId xmlns:a16="http://schemas.microsoft.com/office/drawing/2014/main" id="{5AE5DAE9-20AC-8626-B978-25148C075795}"/>
              </a:ext>
            </a:extLst>
          </p:cNvPr>
          <p:cNvSpPr>
            <a:spLocks noGrp="1"/>
          </p:cNvSpPr>
          <p:nvPr>
            <p:ph type="pic" sz="quarter" idx="13"/>
          </p:nvPr>
        </p:nvSpPr>
        <p:spPr>
          <a:xfrm>
            <a:off x="255182" y="213113"/>
            <a:ext cx="11681638" cy="6405400"/>
          </a:xfrm>
          <a:prstGeom prst="roundRect">
            <a:avLst>
              <a:gd name="adj" fmla="val 3636"/>
            </a:avLst>
          </a:prstGeom>
          <a:solidFill>
            <a:schemeClr val="bg1">
              <a:lumMod val="85000"/>
            </a:schemeClr>
          </a:solidFill>
        </p:spPr>
        <p:txBody>
          <a:bodyPr anchor="ctr" anchorCtr="0"/>
          <a:lstStyle>
            <a:lvl1pPr algn="ctr">
              <a:defRPr/>
            </a:lvl1pPr>
          </a:lstStyle>
          <a:p>
            <a:r>
              <a:rPr lang="en-US"/>
              <a:t>Click icon to add picture</a:t>
            </a:r>
          </a:p>
        </p:txBody>
      </p:sp>
      <p:sp>
        <p:nvSpPr>
          <p:cNvPr id="2" name="Footer Placeholder 1">
            <a:extLst>
              <a:ext uri="{FF2B5EF4-FFF2-40B4-BE49-F238E27FC236}">
                <a16:creationId xmlns:a16="http://schemas.microsoft.com/office/drawing/2014/main" id="{FAFC2592-4D7C-5BAA-B6EB-1931D8B6350A}"/>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3" name="Title 2">
            <a:extLst>
              <a:ext uri="{FF2B5EF4-FFF2-40B4-BE49-F238E27FC236}">
                <a16:creationId xmlns:a16="http://schemas.microsoft.com/office/drawing/2014/main" id="{2AC706AC-5DF2-6A68-AE89-0EB14E1E3DDC}"/>
              </a:ext>
            </a:extLst>
          </p:cNvPr>
          <p:cNvSpPr>
            <a:spLocks noGrp="1"/>
          </p:cNvSpPr>
          <p:nvPr>
            <p:ph type="title" hasCustomPrompt="1"/>
          </p:nvPr>
        </p:nvSpPr>
        <p:spPr>
          <a:xfrm>
            <a:off x="621119" y="495301"/>
            <a:ext cx="11315700" cy="438150"/>
          </a:xfrm>
        </p:spPr>
        <p:txBody>
          <a:bodyPr/>
          <a:lstStyle>
            <a:lvl1pPr>
              <a:defRPr>
                <a:solidFill>
                  <a:schemeClr val="bg1"/>
                </a:solidFill>
              </a:defRPr>
            </a:lvl1pPr>
          </a:lstStyle>
          <a:p>
            <a:r>
              <a:rPr lang="en-US">
                <a:solidFill>
                  <a:schemeClr val="bg1"/>
                </a:solidFill>
              </a:rPr>
              <a:t>Community snapshot</a:t>
            </a:r>
            <a:endParaRPr lang="en-US"/>
          </a:p>
        </p:txBody>
      </p:sp>
    </p:spTree>
    <p:extLst>
      <p:ext uri="{BB962C8B-B14F-4D97-AF65-F5344CB8AC3E}">
        <p14:creationId xmlns:p14="http://schemas.microsoft.com/office/powerpoint/2010/main" val="79474228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Icons and text</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12" name="Content Placeholder 3">
            <a:extLst>
              <a:ext uri="{FF2B5EF4-FFF2-40B4-BE49-F238E27FC236}">
                <a16:creationId xmlns:a16="http://schemas.microsoft.com/office/drawing/2014/main" id="{A30F6550-3736-77A5-127E-22F5E67031E7}"/>
              </a:ext>
            </a:extLst>
          </p:cNvPr>
          <p:cNvSpPr>
            <a:spLocks noGrp="1"/>
          </p:cNvSpPr>
          <p:nvPr>
            <p:ph sz="half" idx="16" hasCustomPrompt="1"/>
          </p:nvPr>
        </p:nvSpPr>
        <p:spPr>
          <a:xfrm>
            <a:off x="355685" y="2742824"/>
            <a:ext cx="3269594" cy="615553"/>
          </a:xfrm>
        </p:spPr>
        <p:txBody>
          <a:bodyPr>
            <a:spAutoFit/>
          </a:bodyPr>
          <a:lstStyle>
            <a:lvl1pPr>
              <a:defRPr sz="2400"/>
            </a:lvl1pPr>
          </a:lstStyle>
          <a:p>
            <a:r>
              <a:rPr lang="en-US" sz="2000"/>
              <a:t>Key message goes here lorem ipsum dolor </a:t>
            </a:r>
            <a:r>
              <a:rPr lang="en-US" sz="2000" err="1"/>
              <a:t>amet</a:t>
            </a:r>
            <a:endParaRPr lang="en-US" sz="2000"/>
          </a:p>
        </p:txBody>
      </p:sp>
      <p:sp>
        <p:nvSpPr>
          <p:cNvPr id="13" name="Text Placeholder 2">
            <a:extLst>
              <a:ext uri="{FF2B5EF4-FFF2-40B4-BE49-F238E27FC236}">
                <a16:creationId xmlns:a16="http://schemas.microsoft.com/office/drawing/2014/main" id="{79A7D9C5-938E-5D6C-0681-65FC8FDACD1C}"/>
              </a:ext>
            </a:extLst>
          </p:cNvPr>
          <p:cNvSpPr>
            <a:spLocks noGrp="1"/>
          </p:cNvSpPr>
          <p:nvPr>
            <p:ph type="body" idx="17" hasCustomPrompt="1"/>
          </p:nvPr>
        </p:nvSpPr>
        <p:spPr>
          <a:xfrm>
            <a:off x="355685" y="2276328"/>
            <a:ext cx="2513189" cy="307777"/>
          </a:xfrm>
        </p:spPr>
        <p:txBody>
          <a:bodyPr anchor="t">
            <a:spAutoFit/>
          </a:bodyPr>
          <a:lstStyle>
            <a:lvl1pPr marL="0" indent="0">
              <a:buNone/>
              <a:defRPr sz="2400" b="1">
                <a:solidFill>
                  <a:schemeClr val="tx1"/>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r>
              <a:rPr lang="en-US" sz="2000" b="1"/>
              <a:t>Icon header here</a:t>
            </a:r>
          </a:p>
        </p:txBody>
      </p:sp>
      <p:sp>
        <p:nvSpPr>
          <p:cNvPr id="18" name="Content Placeholder 3">
            <a:extLst>
              <a:ext uri="{FF2B5EF4-FFF2-40B4-BE49-F238E27FC236}">
                <a16:creationId xmlns:a16="http://schemas.microsoft.com/office/drawing/2014/main" id="{1A86D77B-6C33-5F30-119F-15EE8159FD83}"/>
              </a:ext>
            </a:extLst>
          </p:cNvPr>
          <p:cNvSpPr>
            <a:spLocks noGrp="1"/>
          </p:cNvSpPr>
          <p:nvPr>
            <p:ph sz="half" idx="18" hasCustomPrompt="1"/>
          </p:nvPr>
        </p:nvSpPr>
        <p:spPr>
          <a:xfrm>
            <a:off x="4603836" y="2742824"/>
            <a:ext cx="3269594" cy="615553"/>
          </a:xfrm>
        </p:spPr>
        <p:txBody>
          <a:bodyPr>
            <a:spAutoFit/>
          </a:bodyPr>
          <a:lstStyle>
            <a:lvl1pPr>
              <a:defRPr sz="2400"/>
            </a:lvl1pPr>
          </a:lstStyle>
          <a:p>
            <a:r>
              <a:rPr lang="en-US" sz="2000"/>
              <a:t>Key message goes here lorem ipsum dolor </a:t>
            </a:r>
            <a:r>
              <a:rPr lang="en-US" sz="2000" err="1"/>
              <a:t>amet</a:t>
            </a:r>
            <a:endParaRPr lang="en-US" sz="2000"/>
          </a:p>
        </p:txBody>
      </p:sp>
      <p:sp>
        <p:nvSpPr>
          <p:cNvPr id="19" name="Text Placeholder 2">
            <a:extLst>
              <a:ext uri="{FF2B5EF4-FFF2-40B4-BE49-F238E27FC236}">
                <a16:creationId xmlns:a16="http://schemas.microsoft.com/office/drawing/2014/main" id="{6D7A4DC2-1EC2-C213-0CA6-AC24485E4873}"/>
              </a:ext>
            </a:extLst>
          </p:cNvPr>
          <p:cNvSpPr>
            <a:spLocks noGrp="1"/>
          </p:cNvSpPr>
          <p:nvPr>
            <p:ph type="body" idx="19" hasCustomPrompt="1"/>
          </p:nvPr>
        </p:nvSpPr>
        <p:spPr>
          <a:xfrm>
            <a:off x="4603836" y="2276328"/>
            <a:ext cx="2513189" cy="307777"/>
          </a:xfrm>
        </p:spPr>
        <p:txBody>
          <a:bodyPr anchor="t">
            <a:spAutoFit/>
          </a:bodyPr>
          <a:lstStyle>
            <a:lvl1pPr marL="0" indent="0">
              <a:buNone/>
              <a:defRPr sz="2400" b="1">
                <a:solidFill>
                  <a:schemeClr val="tx1"/>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r>
              <a:rPr lang="en-US" sz="2000" b="1"/>
              <a:t>Icon header here</a:t>
            </a:r>
          </a:p>
        </p:txBody>
      </p:sp>
      <p:sp>
        <p:nvSpPr>
          <p:cNvPr id="20" name="Content Placeholder 3">
            <a:extLst>
              <a:ext uri="{FF2B5EF4-FFF2-40B4-BE49-F238E27FC236}">
                <a16:creationId xmlns:a16="http://schemas.microsoft.com/office/drawing/2014/main" id="{10EF6AE7-24CD-B278-4464-BFA7F098D804}"/>
              </a:ext>
            </a:extLst>
          </p:cNvPr>
          <p:cNvSpPr>
            <a:spLocks noGrp="1"/>
          </p:cNvSpPr>
          <p:nvPr>
            <p:ph sz="half" idx="20" hasCustomPrompt="1"/>
          </p:nvPr>
        </p:nvSpPr>
        <p:spPr>
          <a:xfrm>
            <a:off x="8661486" y="2742824"/>
            <a:ext cx="3269594" cy="615553"/>
          </a:xfrm>
        </p:spPr>
        <p:txBody>
          <a:bodyPr>
            <a:spAutoFit/>
          </a:bodyPr>
          <a:lstStyle>
            <a:lvl1pPr>
              <a:defRPr sz="2400"/>
            </a:lvl1pPr>
          </a:lstStyle>
          <a:p>
            <a:r>
              <a:rPr lang="en-US" sz="2000"/>
              <a:t>Key message goes here lorem ipsum dolor </a:t>
            </a:r>
            <a:r>
              <a:rPr lang="en-US" sz="2000" err="1"/>
              <a:t>amet</a:t>
            </a:r>
            <a:endParaRPr lang="en-US" sz="2000"/>
          </a:p>
        </p:txBody>
      </p:sp>
      <p:sp>
        <p:nvSpPr>
          <p:cNvPr id="21" name="Text Placeholder 2">
            <a:extLst>
              <a:ext uri="{FF2B5EF4-FFF2-40B4-BE49-F238E27FC236}">
                <a16:creationId xmlns:a16="http://schemas.microsoft.com/office/drawing/2014/main" id="{EE134516-47B0-9D09-E248-D1CE08FF1F69}"/>
              </a:ext>
            </a:extLst>
          </p:cNvPr>
          <p:cNvSpPr>
            <a:spLocks noGrp="1"/>
          </p:cNvSpPr>
          <p:nvPr>
            <p:ph type="body" idx="21" hasCustomPrompt="1"/>
          </p:nvPr>
        </p:nvSpPr>
        <p:spPr>
          <a:xfrm>
            <a:off x="8661486" y="2276328"/>
            <a:ext cx="2513189" cy="307777"/>
          </a:xfrm>
        </p:spPr>
        <p:txBody>
          <a:bodyPr anchor="t">
            <a:spAutoFit/>
          </a:bodyPr>
          <a:lstStyle>
            <a:lvl1pPr marL="0" indent="0">
              <a:buNone/>
              <a:defRPr sz="2400" b="1">
                <a:solidFill>
                  <a:schemeClr val="tx1"/>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r>
              <a:rPr lang="en-US" sz="2000" b="1"/>
              <a:t>Icon header here</a:t>
            </a:r>
          </a:p>
        </p:txBody>
      </p:sp>
      <p:sp>
        <p:nvSpPr>
          <p:cNvPr id="22" name="Content Placeholder 3">
            <a:extLst>
              <a:ext uri="{FF2B5EF4-FFF2-40B4-BE49-F238E27FC236}">
                <a16:creationId xmlns:a16="http://schemas.microsoft.com/office/drawing/2014/main" id="{5FF12122-7C74-2FFC-2AE1-B63E862AD80B}"/>
              </a:ext>
            </a:extLst>
          </p:cNvPr>
          <p:cNvSpPr>
            <a:spLocks noGrp="1"/>
          </p:cNvSpPr>
          <p:nvPr>
            <p:ph sz="half" idx="22" hasCustomPrompt="1"/>
          </p:nvPr>
        </p:nvSpPr>
        <p:spPr>
          <a:xfrm>
            <a:off x="355685" y="5352674"/>
            <a:ext cx="3269594" cy="615553"/>
          </a:xfrm>
        </p:spPr>
        <p:txBody>
          <a:bodyPr>
            <a:spAutoFit/>
          </a:bodyPr>
          <a:lstStyle>
            <a:lvl1pPr>
              <a:defRPr sz="2400"/>
            </a:lvl1pPr>
          </a:lstStyle>
          <a:p>
            <a:r>
              <a:rPr lang="en-US" sz="2000"/>
              <a:t>Key message goes here lorem ipsum dolor </a:t>
            </a:r>
            <a:r>
              <a:rPr lang="en-US" sz="2000" err="1"/>
              <a:t>amet</a:t>
            </a:r>
            <a:endParaRPr lang="en-US" sz="2000"/>
          </a:p>
        </p:txBody>
      </p:sp>
      <p:sp>
        <p:nvSpPr>
          <p:cNvPr id="23" name="Text Placeholder 2">
            <a:extLst>
              <a:ext uri="{FF2B5EF4-FFF2-40B4-BE49-F238E27FC236}">
                <a16:creationId xmlns:a16="http://schemas.microsoft.com/office/drawing/2014/main" id="{5773C291-FF44-5DDA-D193-9F02D7FE4628}"/>
              </a:ext>
            </a:extLst>
          </p:cNvPr>
          <p:cNvSpPr>
            <a:spLocks noGrp="1"/>
          </p:cNvSpPr>
          <p:nvPr>
            <p:ph type="body" idx="23" hasCustomPrompt="1"/>
          </p:nvPr>
        </p:nvSpPr>
        <p:spPr>
          <a:xfrm>
            <a:off x="355685" y="4886178"/>
            <a:ext cx="2513189" cy="307777"/>
          </a:xfrm>
        </p:spPr>
        <p:txBody>
          <a:bodyPr anchor="t">
            <a:spAutoFit/>
          </a:bodyPr>
          <a:lstStyle>
            <a:lvl1pPr marL="0" indent="0">
              <a:buNone/>
              <a:defRPr sz="2400" b="1">
                <a:solidFill>
                  <a:schemeClr val="tx1"/>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r>
              <a:rPr lang="en-US" sz="2000" b="1"/>
              <a:t>Icon header here</a:t>
            </a:r>
          </a:p>
        </p:txBody>
      </p:sp>
      <p:sp>
        <p:nvSpPr>
          <p:cNvPr id="24" name="Text Placeholder 2">
            <a:extLst>
              <a:ext uri="{FF2B5EF4-FFF2-40B4-BE49-F238E27FC236}">
                <a16:creationId xmlns:a16="http://schemas.microsoft.com/office/drawing/2014/main" id="{79033525-9D3F-938D-CEA0-05EA870A486C}"/>
              </a:ext>
            </a:extLst>
          </p:cNvPr>
          <p:cNvSpPr>
            <a:spLocks noGrp="1"/>
          </p:cNvSpPr>
          <p:nvPr>
            <p:ph type="body" idx="24" hasCustomPrompt="1"/>
          </p:nvPr>
        </p:nvSpPr>
        <p:spPr>
          <a:xfrm>
            <a:off x="4603836" y="4886178"/>
            <a:ext cx="2513189" cy="307777"/>
          </a:xfrm>
        </p:spPr>
        <p:txBody>
          <a:bodyPr anchor="t">
            <a:spAutoFit/>
          </a:bodyPr>
          <a:lstStyle>
            <a:lvl1pPr marL="0" indent="0">
              <a:buNone/>
              <a:defRPr sz="2400" b="1">
                <a:solidFill>
                  <a:schemeClr val="tx1"/>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r>
              <a:rPr lang="en-US" sz="2000" b="1"/>
              <a:t>Icon header here</a:t>
            </a:r>
          </a:p>
        </p:txBody>
      </p:sp>
      <p:sp>
        <p:nvSpPr>
          <p:cNvPr id="25" name="Content Placeholder 3">
            <a:extLst>
              <a:ext uri="{FF2B5EF4-FFF2-40B4-BE49-F238E27FC236}">
                <a16:creationId xmlns:a16="http://schemas.microsoft.com/office/drawing/2014/main" id="{93A46297-5F14-5936-B0C5-F20C7C1F33F7}"/>
              </a:ext>
            </a:extLst>
          </p:cNvPr>
          <p:cNvSpPr>
            <a:spLocks noGrp="1"/>
          </p:cNvSpPr>
          <p:nvPr>
            <p:ph sz="half" idx="25" hasCustomPrompt="1"/>
          </p:nvPr>
        </p:nvSpPr>
        <p:spPr>
          <a:xfrm>
            <a:off x="8661486" y="5352674"/>
            <a:ext cx="3269594" cy="615553"/>
          </a:xfrm>
        </p:spPr>
        <p:txBody>
          <a:bodyPr>
            <a:spAutoFit/>
          </a:bodyPr>
          <a:lstStyle>
            <a:lvl1pPr>
              <a:defRPr sz="2400"/>
            </a:lvl1pPr>
          </a:lstStyle>
          <a:p>
            <a:r>
              <a:rPr lang="en-US" sz="2000"/>
              <a:t>Key message goes here lorem ipsum dolor </a:t>
            </a:r>
            <a:r>
              <a:rPr lang="en-US" sz="2000" err="1"/>
              <a:t>amet</a:t>
            </a:r>
            <a:endParaRPr lang="en-US" sz="2000"/>
          </a:p>
        </p:txBody>
      </p:sp>
      <p:sp>
        <p:nvSpPr>
          <p:cNvPr id="26" name="Text Placeholder 2">
            <a:extLst>
              <a:ext uri="{FF2B5EF4-FFF2-40B4-BE49-F238E27FC236}">
                <a16:creationId xmlns:a16="http://schemas.microsoft.com/office/drawing/2014/main" id="{3B58D4D0-0578-1706-25E3-E79CE4089A93}"/>
              </a:ext>
            </a:extLst>
          </p:cNvPr>
          <p:cNvSpPr>
            <a:spLocks noGrp="1"/>
          </p:cNvSpPr>
          <p:nvPr>
            <p:ph type="body" idx="26" hasCustomPrompt="1"/>
          </p:nvPr>
        </p:nvSpPr>
        <p:spPr>
          <a:xfrm>
            <a:off x="8661486" y="4886178"/>
            <a:ext cx="2513189" cy="307777"/>
          </a:xfrm>
        </p:spPr>
        <p:txBody>
          <a:bodyPr anchor="t">
            <a:spAutoFit/>
          </a:bodyPr>
          <a:lstStyle>
            <a:lvl1pPr marL="0" indent="0">
              <a:buNone/>
              <a:defRPr sz="2400" b="1">
                <a:solidFill>
                  <a:schemeClr val="tx1"/>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r>
              <a:rPr lang="en-US" sz="2000" b="1"/>
              <a:t>Icon header here</a:t>
            </a:r>
          </a:p>
        </p:txBody>
      </p:sp>
      <p:sp>
        <p:nvSpPr>
          <p:cNvPr id="27" name="Content Placeholder 3">
            <a:extLst>
              <a:ext uri="{FF2B5EF4-FFF2-40B4-BE49-F238E27FC236}">
                <a16:creationId xmlns:a16="http://schemas.microsoft.com/office/drawing/2014/main" id="{A38494F0-AC5B-C782-9F09-92CC4B8FCE0E}"/>
              </a:ext>
            </a:extLst>
          </p:cNvPr>
          <p:cNvSpPr>
            <a:spLocks noGrp="1"/>
          </p:cNvSpPr>
          <p:nvPr>
            <p:ph sz="half" idx="27" hasCustomPrompt="1"/>
          </p:nvPr>
        </p:nvSpPr>
        <p:spPr>
          <a:xfrm>
            <a:off x="4603836" y="5352674"/>
            <a:ext cx="3269594" cy="615553"/>
          </a:xfrm>
        </p:spPr>
        <p:txBody>
          <a:bodyPr>
            <a:spAutoFit/>
          </a:bodyPr>
          <a:lstStyle>
            <a:lvl1pPr>
              <a:defRPr sz="2400"/>
            </a:lvl1pPr>
          </a:lstStyle>
          <a:p>
            <a:r>
              <a:rPr lang="en-US" sz="2000"/>
              <a:t>Key message goes here lorem ipsum dolor </a:t>
            </a:r>
            <a:r>
              <a:rPr lang="en-US" sz="2000" err="1"/>
              <a:t>amet</a:t>
            </a:r>
            <a:endParaRPr lang="en-US" sz="2000"/>
          </a:p>
        </p:txBody>
      </p:sp>
    </p:spTree>
    <p:extLst>
      <p:ext uri="{BB962C8B-B14F-4D97-AF65-F5344CB8AC3E}">
        <p14:creationId xmlns:p14="http://schemas.microsoft.com/office/powerpoint/2010/main" val="61952435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wo content o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350520" y="1719072"/>
            <a:ext cx="705231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E195327D-A4B7-F745-A0BE-0958545B2B09}"/>
              </a:ext>
            </a:extLst>
          </p:cNvPr>
          <p:cNvSpPr>
            <a:spLocks noGrp="1"/>
          </p:cNvSpPr>
          <p:nvPr>
            <p:ph sz="half" idx="10" hasCustomPrompt="1"/>
          </p:nvPr>
        </p:nvSpPr>
        <p:spPr>
          <a:xfrm>
            <a:off x="8343900" y="1719072"/>
            <a:ext cx="320040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ECBECED5-E724-994C-A697-E6EB072DB612}"/>
              </a:ext>
            </a:extLst>
          </p:cNvPr>
          <p:cNvSpPr>
            <a:spLocks noGrp="1"/>
          </p:cNvSpPr>
          <p:nvPr>
            <p:ph type="title" hasCustomPrompt="1"/>
          </p:nvPr>
        </p:nvSpPr>
        <p:spPr/>
        <p:txBody>
          <a:bodyPr/>
          <a:lstStyle>
            <a:lvl1pPr>
              <a:defRPr sz="3200"/>
            </a:lvl1pPr>
          </a:lstStyle>
          <a:p>
            <a:r>
              <a:rPr lang="en-US"/>
              <a:t>Click to edit title</a:t>
            </a:r>
          </a:p>
        </p:txBody>
      </p:sp>
      <p:sp>
        <p:nvSpPr>
          <p:cNvPr id="2" name="Footer Placeholder 1">
            <a:extLst>
              <a:ext uri="{FF2B5EF4-FFF2-40B4-BE49-F238E27FC236}">
                <a16:creationId xmlns:a16="http://schemas.microsoft.com/office/drawing/2014/main" id="{B640A2DB-A3E0-FE7A-57C7-F3B74F5A54AC}"/>
              </a:ext>
            </a:extLst>
          </p:cNvPr>
          <p:cNvSpPr>
            <a:spLocks noGrp="1"/>
          </p:cNvSpPr>
          <p:nvPr>
            <p:ph type="ftr" sz="quarter" idx="11"/>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587088220"/>
      </p:ext>
    </p:extLst>
  </p:cSld>
  <p:clrMapOvr>
    <a:masterClrMapping/>
  </p:clrMapOvr>
  <p:extLst>
    <p:ext uri="{DCECCB84-F9BA-43D5-87BE-67443E8EF086}">
      <p15:sldGuideLst xmlns:p15="http://schemas.microsoft.com/office/powerpoint/2012/main">
        <p15:guide id="3" pos="2421">
          <p15:clr>
            <a:srgbClr val="FBAE40"/>
          </p15:clr>
        </p15:guide>
        <p15:guide id="4" pos="2829">
          <p15:clr>
            <a:srgbClr val="FBAE40"/>
          </p15:clr>
        </p15:guide>
        <p15:guide id="5" pos="4849">
          <p15:clr>
            <a:srgbClr val="FBAE40"/>
          </p15:clr>
        </p15:guide>
        <p15:guide id="6" pos="5258">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hree char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350837" y="2227343"/>
            <a:ext cx="3200400" cy="2670961"/>
          </a:xfrm>
        </p:spPr>
        <p:txBody>
          <a:bodyPr/>
          <a:lstStyle>
            <a:lvl1pPr>
              <a:defRPr sz="1800"/>
            </a:lvl1pPr>
            <a:lvl2pPr>
              <a:defRPr sz="1800"/>
            </a:lvl2pPr>
            <a:lvl3pPr>
              <a:defRPr sz="1800"/>
            </a:lvl3pPr>
            <a:lvl4pPr>
              <a:defRPr sz="1800"/>
            </a:lvl4pPr>
            <a:lvl5pPr>
              <a:defRPr sz="1800"/>
            </a:lvl5pPr>
          </a:lstStyle>
          <a:p>
            <a:pPr lvl="0"/>
            <a:r>
              <a:rPr lang="en-US"/>
              <a:t>Table or chart placeholder</a:t>
            </a:r>
          </a:p>
        </p:txBody>
      </p:sp>
      <p:sp>
        <p:nvSpPr>
          <p:cNvPr id="4" name="Content Placeholder 3">
            <a:extLst>
              <a:ext uri="{FF2B5EF4-FFF2-40B4-BE49-F238E27FC236}">
                <a16:creationId xmlns:a16="http://schemas.microsoft.com/office/drawing/2014/main" id="{AE283BAA-2DD0-4F73-A72D-9AF490563F45}"/>
              </a:ext>
            </a:extLst>
          </p:cNvPr>
          <p:cNvSpPr>
            <a:spLocks noGrp="1"/>
          </p:cNvSpPr>
          <p:nvPr>
            <p:ph sz="half" idx="2" hasCustomPrompt="1"/>
          </p:nvPr>
        </p:nvSpPr>
        <p:spPr>
          <a:xfrm>
            <a:off x="4491990" y="2227343"/>
            <a:ext cx="3200400" cy="2670961"/>
          </a:xfrm>
        </p:spPr>
        <p:txBody>
          <a:bodyPr/>
          <a:lstStyle>
            <a:lvl1pPr>
              <a:defRPr sz="1800"/>
            </a:lvl1pPr>
            <a:lvl2pPr>
              <a:defRPr sz="1800"/>
            </a:lvl2pPr>
            <a:lvl3pPr>
              <a:defRPr sz="1800"/>
            </a:lvl3pPr>
            <a:lvl4pPr>
              <a:defRPr sz="1800"/>
            </a:lvl4pPr>
            <a:lvl5pPr>
              <a:defRPr sz="1800"/>
            </a:lvl5pPr>
          </a:lstStyle>
          <a:p>
            <a:pPr lvl="0"/>
            <a:r>
              <a:rPr lang="en-US"/>
              <a:t>Table or chart placeholder</a:t>
            </a:r>
          </a:p>
        </p:txBody>
      </p:sp>
      <p:sp>
        <p:nvSpPr>
          <p:cNvPr id="7" name="Content Placeholder 3">
            <a:extLst>
              <a:ext uri="{FF2B5EF4-FFF2-40B4-BE49-F238E27FC236}">
                <a16:creationId xmlns:a16="http://schemas.microsoft.com/office/drawing/2014/main" id="{E195327D-A4B7-F745-A0BE-0958545B2B09}"/>
              </a:ext>
            </a:extLst>
          </p:cNvPr>
          <p:cNvSpPr>
            <a:spLocks noGrp="1"/>
          </p:cNvSpPr>
          <p:nvPr>
            <p:ph sz="half" idx="10" hasCustomPrompt="1"/>
          </p:nvPr>
        </p:nvSpPr>
        <p:spPr>
          <a:xfrm>
            <a:off x="8343900" y="2227343"/>
            <a:ext cx="3200400" cy="2670961"/>
          </a:xfrm>
        </p:spPr>
        <p:txBody>
          <a:bodyPr/>
          <a:lstStyle>
            <a:lvl1pPr>
              <a:defRPr sz="1800"/>
            </a:lvl1pPr>
            <a:lvl2pPr>
              <a:defRPr sz="1800"/>
            </a:lvl2pPr>
            <a:lvl3pPr>
              <a:defRPr sz="1800"/>
            </a:lvl3pPr>
            <a:lvl4pPr>
              <a:defRPr sz="1800"/>
            </a:lvl4pPr>
            <a:lvl5pPr>
              <a:defRPr sz="1800"/>
            </a:lvl5pPr>
          </a:lstStyle>
          <a:p>
            <a:pPr lvl="0"/>
            <a:r>
              <a:rPr lang="en-US"/>
              <a:t>Table or chart placeholder</a:t>
            </a:r>
          </a:p>
        </p:txBody>
      </p:sp>
      <p:sp>
        <p:nvSpPr>
          <p:cNvPr id="6" name="Text Placeholder 2">
            <a:extLst>
              <a:ext uri="{FF2B5EF4-FFF2-40B4-BE49-F238E27FC236}">
                <a16:creationId xmlns:a16="http://schemas.microsoft.com/office/drawing/2014/main" id="{1B7D6A64-436E-B549-A738-5BD4E26E780C}"/>
              </a:ext>
            </a:extLst>
          </p:cNvPr>
          <p:cNvSpPr>
            <a:spLocks noGrp="1"/>
          </p:cNvSpPr>
          <p:nvPr>
            <p:ph type="body" idx="11" hasCustomPrompt="1"/>
          </p:nvPr>
        </p:nvSpPr>
        <p:spPr>
          <a:xfrm>
            <a:off x="350839" y="1719073"/>
            <a:ext cx="3200400" cy="273193"/>
          </a:xfrm>
        </p:spPr>
        <p:txBody>
          <a:bodyPr anchor="b"/>
          <a:lstStyle>
            <a:lvl1pPr marL="0" indent="0">
              <a:buNone/>
              <a:defRPr sz="18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Chart title</a:t>
            </a:r>
          </a:p>
        </p:txBody>
      </p:sp>
      <p:sp>
        <p:nvSpPr>
          <p:cNvPr id="9" name="Text Placeholder 2">
            <a:extLst>
              <a:ext uri="{FF2B5EF4-FFF2-40B4-BE49-F238E27FC236}">
                <a16:creationId xmlns:a16="http://schemas.microsoft.com/office/drawing/2014/main" id="{C9952872-2D99-6A44-AF8E-4C81084A6F5D}"/>
              </a:ext>
            </a:extLst>
          </p:cNvPr>
          <p:cNvSpPr>
            <a:spLocks noGrp="1"/>
          </p:cNvSpPr>
          <p:nvPr>
            <p:ph type="body" idx="12" hasCustomPrompt="1"/>
          </p:nvPr>
        </p:nvSpPr>
        <p:spPr>
          <a:xfrm>
            <a:off x="4491990" y="1719073"/>
            <a:ext cx="3200400" cy="273193"/>
          </a:xfrm>
        </p:spPr>
        <p:txBody>
          <a:bodyPr anchor="b"/>
          <a:lstStyle>
            <a:lvl1pPr marL="0" indent="0">
              <a:buNone/>
              <a:defRPr sz="18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Chart title</a:t>
            </a:r>
          </a:p>
        </p:txBody>
      </p:sp>
      <p:sp>
        <p:nvSpPr>
          <p:cNvPr id="10" name="Text Placeholder 2">
            <a:extLst>
              <a:ext uri="{FF2B5EF4-FFF2-40B4-BE49-F238E27FC236}">
                <a16:creationId xmlns:a16="http://schemas.microsoft.com/office/drawing/2014/main" id="{1F3B5EBD-761F-0640-A0DD-A2788D2EC789}"/>
              </a:ext>
            </a:extLst>
          </p:cNvPr>
          <p:cNvSpPr>
            <a:spLocks noGrp="1"/>
          </p:cNvSpPr>
          <p:nvPr>
            <p:ph type="body" idx="13" hasCustomPrompt="1"/>
          </p:nvPr>
        </p:nvSpPr>
        <p:spPr>
          <a:xfrm>
            <a:off x="8343900" y="1719073"/>
            <a:ext cx="3200400" cy="273193"/>
          </a:xfrm>
        </p:spPr>
        <p:txBody>
          <a:bodyPr anchor="b"/>
          <a:lstStyle>
            <a:lvl1pPr marL="0" indent="0">
              <a:buNone/>
              <a:defRPr sz="18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Chart title</a:t>
            </a:r>
          </a:p>
        </p:txBody>
      </p:sp>
      <p:sp>
        <p:nvSpPr>
          <p:cNvPr id="13" name="Text Placeholder 11">
            <a:extLst>
              <a:ext uri="{FF2B5EF4-FFF2-40B4-BE49-F238E27FC236}">
                <a16:creationId xmlns:a16="http://schemas.microsoft.com/office/drawing/2014/main" id="{EBDA8CCF-CB0C-BA45-8FC4-6297C0E0A914}"/>
              </a:ext>
            </a:extLst>
          </p:cNvPr>
          <p:cNvSpPr>
            <a:spLocks noGrp="1"/>
          </p:cNvSpPr>
          <p:nvPr>
            <p:ph type="body" sz="quarter" idx="15" hasCustomPrompt="1"/>
          </p:nvPr>
        </p:nvSpPr>
        <p:spPr>
          <a:xfrm>
            <a:off x="4491990" y="5158431"/>
            <a:ext cx="3200400" cy="586732"/>
          </a:xfrm>
        </p:spPr>
        <p:txBody>
          <a:bodyPr/>
          <a:lstStyle>
            <a:lvl1pPr>
              <a:defRPr sz="1600">
                <a:solidFill>
                  <a:schemeClr val="tx1"/>
                </a:solidFill>
              </a:defRPr>
            </a:lvl1pPr>
            <a:lvl2pPr marL="4764" indent="0">
              <a:buNone/>
              <a:defRPr sz="1600"/>
            </a:lvl2pPr>
            <a:lvl3pPr>
              <a:defRPr sz="1600"/>
            </a:lvl3pPr>
            <a:lvl4pPr>
              <a:defRPr sz="1600"/>
            </a:lvl4pPr>
            <a:lvl5pPr>
              <a:defRPr sz="1600"/>
            </a:lvl5pPr>
          </a:lstStyle>
          <a:p>
            <a:pPr lvl="0"/>
            <a:r>
              <a:rPr lang="en-US"/>
              <a:t>Body copy. Keep the messaging clear, concise and to the point.</a:t>
            </a:r>
          </a:p>
        </p:txBody>
      </p:sp>
      <p:sp>
        <p:nvSpPr>
          <p:cNvPr id="14" name="Text Placeholder 11">
            <a:extLst>
              <a:ext uri="{FF2B5EF4-FFF2-40B4-BE49-F238E27FC236}">
                <a16:creationId xmlns:a16="http://schemas.microsoft.com/office/drawing/2014/main" id="{BA7599CD-99BD-894F-B372-42E0EEA2CEA1}"/>
              </a:ext>
            </a:extLst>
          </p:cNvPr>
          <p:cNvSpPr>
            <a:spLocks noGrp="1"/>
          </p:cNvSpPr>
          <p:nvPr>
            <p:ph type="body" sz="quarter" idx="16" hasCustomPrompt="1"/>
          </p:nvPr>
        </p:nvSpPr>
        <p:spPr>
          <a:xfrm>
            <a:off x="8343900" y="5158431"/>
            <a:ext cx="3200400" cy="586732"/>
          </a:xfrm>
        </p:spPr>
        <p:txBody>
          <a:bodyPr/>
          <a:lstStyle>
            <a:lvl1pPr>
              <a:defRPr sz="1600">
                <a:solidFill>
                  <a:schemeClr val="tx1"/>
                </a:solidFill>
              </a:defRPr>
            </a:lvl1pPr>
            <a:lvl2pPr marL="4764" indent="0">
              <a:buNone/>
              <a:defRPr sz="1600"/>
            </a:lvl2pPr>
            <a:lvl3pPr>
              <a:defRPr sz="1600"/>
            </a:lvl3pPr>
            <a:lvl4pPr>
              <a:defRPr sz="1600"/>
            </a:lvl4pPr>
            <a:lvl5pPr>
              <a:defRPr sz="1600"/>
            </a:lvl5pPr>
          </a:lstStyle>
          <a:p>
            <a:pPr lvl="0"/>
            <a:r>
              <a:rPr lang="en-US"/>
              <a:t>Body copy. Keep the messaging clear, concise and to the point.</a:t>
            </a:r>
          </a:p>
        </p:txBody>
      </p:sp>
      <p:sp>
        <p:nvSpPr>
          <p:cNvPr id="12" name="Text Placeholder 11">
            <a:extLst>
              <a:ext uri="{FF2B5EF4-FFF2-40B4-BE49-F238E27FC236}">
                <a16:creationId xmlns:a16="http://schemas.microsoft.com/office/drawing/2014/main" id="{4FDCCCC4-4E98-AF48-BBF9-0C662158A29D}"/>
              </a:ext>
            </a:extLst>
          </p:cNvPr>
          <p:cNvSpPr>
            <a:spLocks noGrp="1"/>
          </p:cNvSpPr>
          <p:nvPr>
            <p:ph type="body" sz="quarter" idx="14" hasCustomPrompt="1"/>
          </p:nvPr>
        </p:nvSpPr>
        <p:spPr>
          <a:xfrm>
            <a:off x="350520" y="5158431"/>
            <a:ext cx="3200400" cy="586732"/>
          </a:xfrm>
        </p:spPr>
        <p:txBody>
          <a:bodyPr/>
          <a:lstStyle>
            <a:lvl1pPr>
              <a:defRPr sz="1600">
                <a:solidFill>
                  <a:schemeClr val="tx1"/>
                </a:solidFill>
              </a:defRPr>
            </a:lvl1pPr>
            <a:lvl2pPr marL="4764" indent="0">
              <a:buNone/>
              <a:defRPr sz="1600"/>
            </a:lvl2pPr>
            <a:lvl3pPr>
              <a:defRPr sz="1600"/>
            </a:lvl3pPr>
            <a:lvl4pPr>
              <a:defRPr sz="1600"/>
            </a:lvl4pPr>
            <a:lvl5pPr>
              <a:defRPr sz="1600"/>
            </a:lvl5pPr>
          </a:lstStyle>
          <a:p>
            <a:pPr lvl="0"/>
            <a:r>
              <a:rPr lang="en-US"/>
              <a:t>Body copy. Keep the messaging clear, concise and to the point.</a:t>
            </a:r>
          </a:p>
        </p:txBody>
      </p:sp>
      <p:sp>
        <p:nvSpPr>
          <p:cNvPr id="5" name="Title 4">
            <a:extLst>
              <a:ext uri="{FF2B5EF4-FFF2-40B4-BE49-F238E27FC236}">
                <a16:creationId xmlns:a16="http://schemas.microsoft.com/office/drawing/2014/main" id="{0182F045-38A8-AF47-A713-4B59F2866823}"/>
              </a:ext>
            </a:extLst>
          </p:cNvPr>
          <p:cNvSpPr>
            <a:spLocks noGrp="1"/>
          </p:cNvSpPr>
          <p:nvPr>
            <p:ph type="title"/>
          </p:nvPr>
        </p:nvSpPr>
        <p:spPr/>
        <p:txBody>
          <a:bodyPr/>
          <a:lstStyle>
            <a:lvl1pPr>
              <a:defRPr sz="3200"/>
            </a:lvl1pPr>
          </a:lstStyle>
          <a:p>
            <a:r>
              <a:rPr lang="en-US"/>
              <a:t>Click to edit Master title style</a:t>
            </a:r>
          </a:p>
        </p:txBody>
      </p:sp>
      <p:sp>
        <p:nvSpPr>
          <p:cNvPr id="2" name="Footer Placeholder 1">
            <a:extLst>
              <a:ext uri="{FF2B5EF4-FFF2-40B4-BE49-F238E27FC236}">
                <a16:creationId xmlns:a16="http://schemas.microsoft.com/office/drawing/2014/main" id="{06EA8AA5-C719-F709-395B-7AC517CF4980}"/>
              </a:ext>
            </a:extLst>
          </p:cNvPr>
          <p:cNvSpPr>
            <a:spLocks noGrp="1"/>
          </p:cNvSpPr>
          <p:nvPr>
            <p:ph type="ftr" sz="quarter" idx="17"/>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118139480"/>
      </p:ext>
    </p:extLst>
  </p:cSld>
  <p:clrMapOvr>
    <a:masterClrMapping/>
  </p:clrMapOvr>
  <p:extLst>
    <p:ext uri="{DCECCB84-F9BA-43D5-87BE-67443E8EF086}">
      <p15:sldGuideLst xmlns:p15="http://schemas.microsoft.com/office/powerpoint/2012/main">
        <p15:guide id="1" orient="horz" pos="1397">
          <p15:clr>
            <a:srgbClr val="FBAE40"/>
          </p15:clr>
        </p15:guide>
        <p15:guide id="3" pos="2421">
          <p15:clr>
            <a:srgbClr val="FBAE40"/>
          </p15:clr>
        </p15:guide>
        <p15:guide id="4" pos="4849">
          <p15:clr>
            <a:srgbClr val="FBAE40"/>
          </p15:clr>
        </p15:guide>
        <p15:guide id="6" orient="horz" pos="3086">
          <p15:clr>
            <a:srgbClr val="FBAE40"/>
          </p15:clr>
        </p15:guide>
        <p15:guide id="7" orient="horz" pos="3246">
          <p15:clr>
            <a:srgbClr val="FBAE40"/>
          </p15:clr>
        </p15:guide>
        <p15:guide id="10" pos="5250">
          <p15:clr>
            <a:srgbClr val="FBAE40"/>
          </p15:clr>
        </p15:guide>
        <p15:guide id="11" pos="2829">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Content / two charts">
    <p:spTree>
      <p:nvGrpSpPr>
        <p:cNvPr id="1" name=""/>
        <p:cNvGrpSpPr/>
        <p:nvPr/>
      </p:nvGrpSpPr>
      <p:grpSpPr>
        <a:xfrm>
          <a:off x="0" y="0"/>
          <a:ext cx="0" cy="0"/>
          <a:chOff x="0" y="0"/>
          <a:chExt cx="0" cy="0"/>
        </a:xfrm>
      </p:grpSpPr>
      <p:sp>
        <p:nvSpPr>
          <p:cNvPr id="6" name="Content Placeholder 3">
            <a:extLst>
              <a:ext uri="{FF2B5EF4-FFF2-40B4-BE49-F238E27FC236}">
                <a16:creationId xmlns:a16="http://schemas.microsoft.com/office/drawing/2014/main" id="{CB66F7F6-8B6A-B445-A778-7A10C4FCF713}"/>
              </a:ext>
            </a:extLst>
          </p:cNvPr>
          <p:cNvSpPr>
            <a:spLocks noGrp="1"/>
          </p:cNvSpPr>
          <p:nvPr>
            <p:ph sz="half" idx="2" hasCustomPrompt="1"/>
          </p:nvPr>
        </p:nvSpPr>
        <p:spPr>
          <a:xfrm>
            <a:off x="4491989" y="2227343"/>
            <a:ext cx="3200400" cy="2670961"/>
          </a:xfrm>
        </p:spPr>
        <p:txBody>
          <a:bodyPr/>
          <a:lstStyle>
            <a:lvl1pPr>
              <a:defRPr sz="1800"/>
            </a:lvl1pPr>
            <a:lvl2pPr>
              <a:defRPr sz="1800"/>
            </a:lvl2pPr>
            <a:lvl3pPr>
              <a:defRPr sz="1800"/>
            </a:lvl3pPr>
            <a:lvl4pPr>
              <a:defRPr sz="1800"/>
            </a:lvl4pPr>
            <a:lvl5pPr>
              <a:defRPr sz="1800"/>
            </a:lvl5pPr>
          </a:lstStyle>
          <a:p>
            <a:pPr lvl="0"/>
            <a:r>
              <a:rPr lang="en-US"/>
              <a:t>Table or chart placeholder</a:t>
            </a:r>
          </a:p>
        </p:txBody>
      </p:sp>
      <p:sp>
        <p:nvSpPr>
          <p:cNvPr id="8" name="Content Placeholder 3">
            <a:extLst>
              <a:ext uri="{FF2B5EF4-FFF2-40B4-BE49-F238E27FC236}">
                <a16:creationId xmlns:a16="http://schemas.microsoft.com/office/drawing/2014/main" id="{C6C0EC67-5E7D-4248-962B-AE294DEFEA5C}"/>
              </a:ext>
            </a:extLst>
          </p:cNvPr>
          <p:cNvSpPr>
            <a:spLocks noGrp="1"/>
          </p:cNvSpPr>
          <p:nvPr>
            <p:ph sz="half" idx="10" hasCustomPrompt="1"/>
          </p:nvPr>
        </p:nvSpPr>
        <p:spPr>
          <a:xfrm>
            <a:off x="8343900" y="2227343"/>
            <a:ext cx="3200400" cy="2670961"/>
          </a:xfrm>
        </p:spPr>
        <p:txBody>
          <a:bodyPr/>
          <a:lstStyle>
            <a:lvl1pPr>
              <a:defRPr sz="1800"/>
            </a:lvl1pPr>
            <a:lvl2pPr>
              <a:defRPr sz="1800"/>
            </a:lvl2pPr>
            <a:lvl3pPr>
              <a:defRPr sz="1800"/>
            </a:lvl3pPr>
            <a:lvl4pPr>
              <a:defRPr sz="1800"/>
            </a:lvl4pPr>
            <a:lvl5pPr>
              <a:defRPr sz="1800"/>
            </a:lvl5pPr>
          </a:lstStyle>
          <a:p>
            <a:pPr lvl="0"/>
            <a:r>
              <a:rPr lang="en-US"/>
              <a:t>Table or chart placeholder</a:t>
            </a:r>
          </a:p>
        </p:txBody>
      </p:sp>
      <p:sp>
        <p:nvSpPr>
          <p:cNvPr id="9" name="Text Placeholder 2">
            <a:extLst>
              <a:ext uri="{FF2B5EF4-FFF2-40B4-BE49-F238E27FC236}">
                <a16:creationId xmlns:a16="http://schemas.microsoft.com/office/drawing/2014/main" id="{CEF9940F-D9D9-B343-B51A-10E10791BBBA}"/>
              </a:ext>
            </a:extLst>
          </p:cNvPr>
          <p:cNvSpPr>
            <a:spLocks noGrp="1"/>
          </p:cNvSpPr>
          <p:nvPr>
            <p:ph type="body" idx="12" hasCustomPrompt="1"/>
          </p:nvPr>
        </p:nvSpPr>
        <p:spPr>
          <a:xfrm>
            <a:off x="4491989" y="1719073"/>
            <a:ext cx="3200400" cy="273193"/>
          </a:xfrm>
        </p:spPr>
        <p:txBody>
          <a:bodyPr anchor="b"/>
          <a:lstStyle>
            <a:lvl1pPr marL="0" indent="0">
              <a:buNone/>
              <a:defRPr sz="18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Optional chart title</a:t>
            </a:r>
          </a:p>
        </p:txBody>
      </p:sp>
      <p:sp>
        <p:nvSpPr>
          <p:cNvPr id="10" name="Text Placeholder 2">
            <a:extLst>
              <a:ext uri="{FF2B5EF4-FFF2-40B4-BE49-F238E27FC236}">
                <a16:creationId xmlns:a16="http://schemas.microsoft.com/office/drawing/2014/main" id="{8F6B0467-EE62-FA42-87FD-561619A6F8F5}"/>
              </a:ext>
            </a:extLst>
          </p:cNvPr>
          <p:cNvSpPr>
            <a:spLocks noGrp="1"/>
          </p:cNvSpPr>
          <p:nvPr>
            <p:ph type="body" idx="13" hasCustomPrompt="1"/>
          </p:nvPr>
        </p:nvSpPr>
        <p:spPr>
          <a:xfrm>
            <a:off x="8343900" y="1719073"/>
            <a:ext cx="3200400" cy="273193"/>
          </a:xfrm>
        </p:spPr>
        <p:txBody>
          <a:bodyPr anchor="b"/>
          <a:lstStyle>
            <a:lvl1pPr marL="0" indent="0">
              <a:buNone/>
              <a:defRPr sz="18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Optional chart title</a:t>
            </a:r>
          </a:p>
        </p:txBody>
      </p:sp>
      <p:sp>
        <p:nvSpPr>
          <p:cNvPr id="11" name="Text Placeholder 11">
            <a:extLst>
              <a:ext uri="{FF2B5EF4-FFF2-40B4-BE49-F238E27FC236}">
                <a16:creationId xmlns:a16="http://schemas.microsoft.com/office/drawing/2014/main" id="{9FF451F5-7748-C949-A955-B66D566CC117}"/>
              </a:ext>
            </a:extLst>
          </p:cNvPr>
          <p:cNvSpPr>
            <a:spLocks noGrp="1"/>
          </p:cNvSpPr>
          <p:nvPr>
            <p:ph type="body" sz="quarter" idx="15" hasCustomPrompt="1"/>
          </p:nvPr>
        </p:nvSpPr>
        <p:spPr>
          <a:xfrm>
            <a:off x="4491989" y="5158432"/>
            <a:ext cx="3200400" cy="586732"/>
          </a:xfrm>
        </p:spPr>
        <p:txBody>
          <a:bodyPr/>
          <a:lstStyle>
            <a:lvl1pPr>
              <a:defRPr sz="1600">
                <a:solidFill>
                  <a:schemeClr val="tx1"/>
                </a:solidFill>
              </a:defRPr>
            </a:lvl1pPr>
            <a:lvl2pPr marL="4764" indent="0">
              <a:buNone/>
              <a:defRPr sz="1600"/>
            </a:lvl2pPr>
            <a:lvl3pPr>
              <a:defRPr sz="1600"/>
            </a:lvl3pPr>
            <a:lvl4pPr>
              <a:defRPr sz="1600"/>
            </a:lvl4pPr>
            <a:lvl5pPr>
              <a:defRPr sz="1600"/>
            </a:lvl5pPr>
          </a:lstStyle>
          <a:p>
            <a:pPr lvl="0"/>
            <a:r>
              <a:rPr lang="en-US"/>
              <a:t>Body copy. Keep the messaging clear, concise and to the point.</a:t>
            </a:r>
          </a:p>
        </p:txBody>
      </p:sp>
      <p:sp>
        <p:nvSpPr>
          <p:cNvPr id="12" name="Text Placeholder 11">
            <a:extLst>
              <a:ext uri="{FF2B5EF4-FFF2-40B4-BE49-F238E27FC236}">
                <a16:creationId xmlns:a16="http://schemas.microsoft.com/office/drawing/2014/main" id="{E6F2712F-0BAD-3D43-AA96-DAC8654C441C}"/>
              </a:ext>
            </a:extLst>
          </p:cNvPr>
          <p:cNvSpPr>
            <a:spLocks noGrp="1"/>
          </p:cNvSpPr>
          <p:nvPr>
            <p:ph type="body" sz="quarter" idx="16" hasCustomPrompt="1"/>
          </p:nvPr>
        </p:nvSpPr>
        <p:spPr>
          <a:xfrm>
            <a:off x="8343900" y="5158432"/>
            <a:ext cx="3200400" cy="586732"/>
          </a:xfrm>
        </p:spPr>
        <p:txBody>
          <a:bodyPr/>
          <a:lstStyle>
            <a:lvl1pPr>
              <a:defRPr sz="1600">
                <a:solidFill>
                  <a:schemeClr val="tx1"/>
                </a:solidFill>
              </a:defRPr>
            </a:lvl1pPr>
            <a:lvl2pPr marL="4764" indent="0">
              <a:buNone/>
              <a:defRPr sz="1600"/>
            </a:lvl2pPr>
            <a:lvl3pPr>
              <a:defRPr sz="1600"/>
            </a:lvl3pPr>
            <a:lvl4pPr>
              <a:defRPr sz="1600"/>
            </a:lvl4pPr>
            <a:lvl5pPr>
              <a:defRPr sz="1600"/>
            </a:lvl5pPr>
          </a:lstStyle>
          <a:p>
            <a:pPr lvl="0"/>
            <a:r>
              <a:rPr lang="en-US"/>
              <a:t>Body copy. Keep the messaging clear, concise and to the point.</a:t>
            </a:r>
          </a:p>
        </p:txBody>
      </p:sp>
      <p:sp>
        <p:nvSpPr>
          <p:cNvPr id="7" name="Title 6">
            <a:extLst>
              <a:ext uri="{FF2B5EF4-FFF2-40B4-BE49-F238E27FC236}">
                <a16:creationId xmlns:a16="http://schemas.microsoft.com/office/drawing/2014/main" id="{707704E5-505F-E644-8B15-34742134EA48}"/>
              </a:ext>
            </a:extLst>
          </p:cNvPr>
          <p:cNvSpPr>
            <a:spLocks noGrp="1"/>
          </p:cNvSpPr>
          <p:nvPr>
            <p:ph type="title"/>
          </p:nvPr>
        </p:nvSpPr>
        <p:spPr/>
        <p:txBody>
          <a:bodyPr/>
          <a:lstStyle>
            <a:lvl1pPr>
              <a:defRPr sz="3200"/>
            </a:lvl1pPr>
          </a:lstStyle>
          <a:p>
            <a:r>
              <a:rPr lang="en-US"/>
              <a:t>Click to edit Master title style</a:t>
            </a:r>
          </a:p>
        </p:txBody>
      </p:sp>
      <p:sp>
        <p:nvSpPr>
          <p:cNvPr id="5" name="Content Placeholder 4">
            <a:extLst>
              <a:ext uri="{FF2B5EF4-FFF2-40B4-BE49-F238E27FC236}">
                <a16:creationId xmlns:a16="http://schemas.microsoft.com/office/drawing/2014/main" id="{CF50F76B-FA29-B84B-8387-E972C0238586}"/>
              </a:ext>
            </a:extLst>
          </p:cNvPr>
          <p:cNvSpPr>
            <a:spLocks noGrp="1"/>
          </p:cNvSpPr>
          <p:nvPr>
            <p:ph sz="quarter" idx="18"/>
          </p:nvPr>
        </p:nvSpPr>
        <p:spPr>
          <a:xfrm>
            <a:off x="350520" y="1729029"/>
            <a:ext cx="3195638" cy="40161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D138484E-7343-7041-332B-E7EAE92B0410}"/>
              </a:ext>
            </a:extLst>
          </p:cNvPr>
          <p:cNvSpPr>
            <a:spLocks noGrp="1"/>
          </p:cNvSpPr>
          <p:nvPr>
            <p:ph type="ftr" sz="quarter" idx="19"/>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347449307"/>
      </p:ext>
    </p:extLst>
  </p:cSld>
  <p:clrMapOvr>
    <a:masterClrMapping/>
  </p:clrMapOvr>
  <p:extLst>
    <p:ext uri="{DCECCB84-F9BA-43D5-87BE-67443E8EF086}">
      <p15:sldGuideLst xmlns:p15="http://schemas.microsoft.com/office/powerpoint/2012/main">
        <p15:guide id="4" pos="2421">
          <p15:clr>
            <a:srgbClr val="FBAE40"/>
          </p15:clr>
        </p15:guide>
        <p15:guide id="5" pos="2826">
          <p15:clr>
            <a:srgbClr val="FBAE40"/>
          </p15:clr>
        </p15:guide>
        <p15:guide id="6" pos="4849">
          <p15:clr>
            <a:srgbClr val="FBAE40"/>
          </p15:clr>
        </p15:guide>
        <p15:guide id="8" pos="5254">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D978A-4E91-7243-A687-476C0D745A32}"/>
              </a:ext>
            </a:extLst>
          </p:cNvPr>
          <p:cNvSpPr>
            <a:spLocks noGrp="1"/>
          </p:cNvSpPr>
          <p:nvPr>
            <p:ph type="title" hasCustomPrompt="1"/>
          </p:nvPr>
        </p:nvSpPr>
        <p:spPr/>
        <p:txBody>
          <a:bodyPr/>
          <a:lstStyle>
            <a:lvl1pPr>
              <a:defRPr sz="3200"/>
            </a:lvl1pPr>
          </a:lstStyle>
          <a:p>
            <a:r>
              <a:rPr lang="en-US"/>
              <a:t>Click to edit table title</a:t>
            </a:r>
          </a:p>
        </p:txBody>
      </p:sp>
      <p:sp>
        <p:nvSpPr>
          <p:cNvPr id="4" name="Table Placeholder 3">
            <a:extLst>
              <a:ext uri="{FF2B5EF4-FFF2-40B4-BE49-F238E27FC236}">
                <a16:creationId xmlns:a16="http://schemas.microsoft.com/office/drawing/2014/main" id="{8DD65DAE-F216-2E49-ACAE-54335084F531}"/>
              </a:ext>
            </a:extLst>
          </p:cNvPr>
          <p:cNvSpPr>
            <a:spLocks noGrp="1"/>
          </p:cNvSpPr>
          <p:nvPr>
            <p:ph type="tbl" sz="quarter" idx="10"/>
          </p:nvPr>
        </p:nvSpPr>
        <p:spPr>
          <a:xfrm>
            <a:off x="350520" y="1719072"/>
            <a:ext cx="10902950" cy="4026091"/>
          </a:xfrm>
        </p:spPr>
        <p:txBody>
          <a:bodyPr/>
          <a:lstStyle/>
          <a:p>
            <a:r>
              <a:rPr lang="en-US"/>
              <a:t>Click icon to add table</a:t>
            </a:r>
          </a:p>
        </p:txBody>
      </p:sp>
      <p:sp>
        <p:nvSpPr>
          <p:cNvPr id="3" name="Footer Placeholder 2">
            <a:extLst>
              <a:ext uri="{FF2B5EF4-FFF2-40B4-BE49-F238E27FC236}">
                <a16:creationId xmlns:a16="http://schemas.microsoft.com/office/drawing/2014/main" id="{E32E2DDA-A74F-BF70-8D84-1087D6DC45B0}"/>
              </a:ext>
            </a:extLst>
          </p:cNvPr>
          <p:cNvSpPr>
            <a:spLocks noGrp="1"/>
          </p:cNvSpPr>
          <p:nvPr>
            <p:ph type="ftr" sz="quarter" idx="11"/>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225751913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Click to edit title</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60062353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AFC2592-4D7C-5BAA-B6EB-1931D8B6350A}"/>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3" name="Title 2">
            <a:extLst>
              <a:ext uri="{FF2B5EF4-FFF2-40B4-BE49-F238E27FC236}">
                <a16:creationId xmlns:a16="http://schemas.microsoft.com/office/drawing/2014/main" id="{2AC706AC-5DF2-6A68-AE89-0EB14E1E3DD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4009040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350520" y="1719072"/>
            <a:ext cx="5184648" cy="402336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283BAA-2DD0-4F73-A72D-9AF490563F45}"/>
              </a:ext>
            </a:extLst>
          </p:cNvPr>
          <p:cNvSpPr>
            <a:spLocks noGrp="1"/>
          </p:cNvSpPr>
          <p:nvPr>
            <p:ph sz="half" idx="2" hasCustomPrompt="1"/>
          </p:nvPr>
        </p:nvSpPr>
        <p:spPr>
          <a:xfrm>
            <a:off x="6362700" y="1719072"/>
            <a:ext cx="5184648" cy="402336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03718913-5E8E-2E44-862B-D47884C2F901}"/>
              </a:ext>
            </a:extLst>
          </p:cNvPr>
          <p:cNvSpPr>
            <a:spLocks noGrp="1"/>
          </p:cNvSpPr>
          <p:nvPr>
            <p:ph type="title" hasCustomPrompt="1"/>
          </p:nvPr>
        </p:nvSpPr>
        <p:spPr/>
        <p:txBody>
          <a:bodyPr/>
          <a:lstStyle/>
          <a:p>
            <a:r>
              <a:rPr lang="en-US"/>
              <a:t>Click to edit title</a:t>
            </a:r>
          </a:p>
        </p:txBody>
      </p:sp>
      <p:sp>
        <p:nvSpPr>
          <p:cNvPr id="7" name="Text Placeholder 11">
            <a:extLst>
              <a:ext uri="{FF2B5EF4-FFF2-40B4-BE49-F238E27FC236}">
                <a16:creationId xmlns:a16="http://schemas.microsoft.com/office/drawing/2014/main" id="{32BC4998-B6F1-DA42-B41F-97DBCEF72059}"/>
              </a:ext>
            </a:extLst>
          </p:cNvPr>
          <p:cNvSpPr>
            <a:spLocks noGrp="1"/>
          </p:cNvSpPr>
          <p:nvPr>
            <p:ph type="body" sz="quarter" idx="14" hasCustomPrompt="1"/>
          </p:nvPr>
        </p:nvSpPr>
        <p:spPr>
          <a:xfrm>
            <a:off x="350521" y="5838569"/>
            <a:ext cx="7347268" cy="274981"/>
          </a:xfrm>
        </p:spPr>
        <p:txBody>
          <a:bodyPr anchor="b"/>
          <a:lstStyle>
            <a:lvl1pPr>
              <a:defRPr sz="800">
                <a:solidFill>
                  <a:schemeClr val="tx1"/>
                </a:solidFill>
              </a:defRPr>
            </a:lvl1pPr>
            <a:lvl2pPr marL="4764" indent="0">
              <a:buNone/>
              <a:defRPr sz="1600"/>
            </a:lvl2pPr>
            <a:lvl3pPr>
              <a:defRPr sz="1600"/>
            </a:lvl3pPr>
            <a:lvl4pPr>
              <a:defRPr sz="1600"/>
            </a:lvl4pPr>
            <a:lvl5pPr>
              <a:defRPr sz="1600"/>
            </a:lvl5pPr>
          </a:lstStyle>
          <a:p>
            <a:pPr lvl="0"/>
            <a:r>
              <a:rPr lang="en-US"/>
              <a:t>Click to add a footnote for this page or delete placeholder if not in use</a:t>
            </a:r>
          </a:p>
        </p:txBody>
      </p:sp>
      <p:sp>
        <p:nvSpPr>
          <p:cNvPr id="2" name="Footer Placeholder 1">
            <a:extLst>
              <a:ext uri="{FF2B5EF4-FFF2-40B4-BE49-F238E27FC236}">
                <a16:creationId xmlns:a16="http://schemas.microsoft.com/office/drawing/2014/main" id="{5EBE4E73-5259-334F-AE3B-9FF8EABC0238}"/>
              </a:ext>
            </a:extLst>
          </p:cNvPr>
          <p:cNvSpPr>
            <a:spLocks noGrp="1"/>
          </p:cNvSpPr>
          <p:nvPr>
            <p:ph type="ftr" sz="quarter" idx="15"/>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2542502701"/>
      </p:ext>
    </p:extLst>
  </p:cSld>
  <p:clrMapOvr>
    <a:masterClrMapping/>
  </p:clrMapOvr>
  <p:extLst>
    <p:ext uri="{DCECCB84-F9BA-43D5-87BE-67443E8EF086}">
      <p15:sldGuideLst xmlns:p15="http://schemas.microsoft.com/office/powerpoint/2012/main">
        <p15:guide id="2" pos="3674">
          <p15:clr>
            <a:srgbClr val="FBAE40"/>
          </p15:clr>
        </p15:guide>
        <p15:guide id="3" pos="4001">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cSld name="1_Three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350840" y="1719072"/>
            <a:ext cx="320040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283BAA-2DD0-4F73-A72D-9AF490563F45}"/>
              </a:ext>
            </a:extLst>
          </p:cNvPr>
          <p:cNvSpPr>
            <a:spLocks noGrp="1"/>
          </p:cNvSpPr>
          <p:nvPr>
            <p:ph sz="half" idx="2" hasCustomPrompt="1"/>
          </p:nvPr>
        </p:nvSpPr>
        <p:spPr>
          <a:xfrm>
            <a:off x="4491989" y="1719072"/>
            <a:ext cx="320040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E195327D-A4B7-F745-A0BE-0958545B2B09}"/>
              </a:ext>
            </a:extLst>
          </p:cNvPr>
          <p:cNvSpPr>
            <a:spLocks noGrp="1"/>
          </p:cNvSpPr>
          <p:nvPr>
            <p:ph sz="half" idx="10" hasCustomPrompt="1"/>
          </p:nvPr>
        </p:nvSpPr>
        <p:spPr>
          <a:xfrm>
            <a:off x="8343900" y="1719072"/>
            <a:ext cx="320040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ECBECED5-E724-994C-A697-E6EB072DB612}"/>
              </a:ext>
            </a:extLst>
          </p:cNvPr>
          <p:cNvSpPr>
            <a:spLocks noGrp="1"/>
          </p:cNvSpPr>
          <p:nvPr>
            <p:ph type="title" hasCustomPrompt="1"/>
          </p:nvPr>
        </p:nvSpPr>
        <p:spPr/>
        <p:txBody>
          <a:bodyPr/>
          <a:lstStyle/>
          <a:p>
            <a:r>
              <a:rPr lang="en-US"/>
              <a:t>Click to edit title</a:t>
            </a:r>
          </a:p>
        </p:txBody>
      </p:sp>
      <p:sp>
        <p:nvSpPr>
          <p:cNvPr id="6" name="Text Placeholder 11">
            <a:extLst>
              <a:ext uri="{FF2B5EF4-FFF2-40B4-BE49-F238E27FC236}">
                <a16:creationId xmlns:a16="http://schemas.microsoft.com/office/drawing/2014/main" id="{492594FB-1602-454E-A30E-06B1DBF3544C}"/>
              </a:ext>
            </a:extLst>
          </p:cNvPr>
          <p:cNvSpPr>
            <a:spLocks noGrp="1"/>
          </p:cNvSpPr>
          <p:nvPr>
            <p:ph type="body" sz="quarter" idx="14" hasCustomPrompt="1"/>
          </p:nvPr>
        </p:nvSpPr>
        <p:spPr>
          <a:xfrm>
            <a:off x="350521" y="5838569"/>
            <a:ext cx="7058029" cy="274981"/>
          </a:xfrm>
        </p:spPr>
        <p:txBody>
          <a:bodyPr anchor="b"/>
          <a:lstStyle>
            <a:lvl1pPr>
              <a:defRPr sz="800">
                <a:solidFill>
                  <a:schemeClr val="tx1"/>
                </a:solidFill>
              </a:defRPr>
            </a:lvl1pPr>
            <a:lvl2pPr marL="4764" indent="0">
              <a:buNone/>
              <a:defRPr sz="1600"/>
            </a:lvl2pPr>
            <a:lvl3pPr>
              <a:defRPr sz="1600"/>
            </a:lvl3pPr>
            <a:lvl4pPr>
              <a:defRPr sz="1600"/>
            </a:lvl4pPr>
            <a:lvl5pPr>
              <a:defRPr sz="1600"/>
            </a:lvl5pPr>
          </a:lstStyle>
          <a:p>
            <a:pPr lvl="0"/>
            <a:r>
              <a:rPr lang="en-US"/>
              <a:t>Click to add a footnote for this page or delete placeholder if not in use</a:t>
            </a:r>
          </a:p>
        </p:txBody>
      </p:sp>
      <p:sp>
        <p:nvSpPr>
          <p:cNvPr id="2" name="Footer Placeholder 1">
            <a:extLst>
              <a:ext uri="{FF2B5EF4-FFF2-40B4-BE49-F238E27FC236}">
                <a16:creationId xmlns:a16="http://schemas.microsoft.com/office/drawing/2014/main" id="{6B01DFA6-8F9A-4F40-94EB-5AC4A5BBC72C}"/>
              </a:ext>
            </a:extLst>
          </p:cNvPr>
          <p:cNvSpPr>
            <a:spLocks noGrp="1"/>
          </p:cNvSpPr>
          <p:nvPr>
            <p:ph type="ftr" sz="quarter" idx="15"/>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4134911457"/>
      </p:ext>
    </p:extLst>
  </p:cSld>
  <p:clrMapOvr>
    <a:masterClrMapping/>
  </p:clrMapOvr>
  <p:extLst>
    <p:ext uri="{DCECCB84-F9BA-43D5-87BE-67443E8EF086}">
      <p15:sldGuideLst xmlns:p15="http://schemas.microsoft.com/office/powerpoint/2012/main">
        <p15:guide id="2" pos="397">
          <p15:clr>
            <a:srgbClr val="FBAE40"/>
          </p15:clr>
        </p15:guide>
        <p15:guide id="3" pos="2421">
          <p15:clr>
            <a:srgbClr val="FBAE40"/>
          </p15:clr>
        </p15:guide>
        <p15:guide id="4" pos="2829">
          <p15:clr>
            <a:srgbClr val="FBAE40"/>
          </p15:clr>
        </p15:guide>
        <p15:guide id="5" pos="4849">
          <p15:clr>
            <a:srgbClr val="FBAE40"/>
          </p15:clr>
        </p15:guide>
        <p15:guide id="6" pos="525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3E24DA-1CB1-1247-9A4B-C5936F5034A4}"/>
              </a:ext>
            </a:extLst>
          </p:cNvPr>
          <p:cNvSpPr txBox="1"/>
          <p:nvPr userDrawn="1"/>
        </p:nvSpPr>
        <p:spPr>
          <a:xfrm>
            <a:off x="358816" y="319211"/>
            <a:ext cx="1088021" cy="1785104"/>
          </a:xfrm>
          <a:prstGeom prst="rect">
            <a:avLst/>
          </a:prstGeom>
          <a:noFill/>
        </p:spPr>
        <p:txBody>
          <a:bodyPr wrap="square" rtlCol="0">
            <a:spAutoFit/>
          </a:bodyPr>
          <a:lstStyle/>
          <a:p>
            <a:r>
              <a:rPr lang="en-US" sz="11000" b="1" i="0">
                <a:solidFill>
                  <a:schemeClr val="bg1"/>
                </a:solidFill>
                <a:latin typeface="Georgia" panose="02040502050405020303" pitchFamily="18" charset="0"/>
                <a:cs typeface="Arial Black" panose="020B0604020202020204" pitchFamily="34" charset="0"/>
              </a:rPr>
              <a:t>“</a:t>
            </a:r>
          </a:p>
        </p:txBody>
      </p:sp>
      <p:sp>
        <p:nvSpPr>
          <p:cNvPr id="7" name="Text Placeholder 6">
            <a:extLst>
              <a:ext uri="{FF2B5EF4-FFF2-40B4-BE49-F238E27FC236}">
                <a16:creationId xmlns:a16="http://schemas.microsoft.com/office/drawing/2014/main" id="{2460E450-63ED-FA4B-8CD9-7EF452BE7924}"/>
              </a:ext>
            </a:extLst>
          </p:cNvPr>
          <p:cNvSpPr>
            <a:spLocks noGrp="1"/>
          </p:cNvSpPr>
          <p:nvPr>
            <p:ph type="body" sz="quarter" idx="13" hasCustomPrompt="1"/>
          </p:nvPr>
        </p:nvSpPr>
        <p:spPr>
          <a:xfrm>
            <a:off x="1171576" y="4247716"/>
            <a:ext cx="8897939" cy="846137"/>
          </a:xfrm>
        </p:spPr>
        <p:txBody>
          <a:bodyPr>
            <a:normAutofit/>
          </a:bodyPr>
          <a:lstStyle>
            <a:lvl1pPr marL="0" indent="-457178">
              <a:buNone/>
              <a:tabLst>
                <a:tab pos="274306" algn="l"/>
              </a:tabLst>
              <a:defRPr sz="1800" b="1" i="0" spc="200" baseline="0">
                <a:solidFill>
                  <a:schemeClr val="bg1"/>
                </a:solidFill>
                <a:latin typeface="Arial Black" panose="020B0604020202020204" pitchFamily="34" charset="0"/>
                <a:cs typeface="Arial Black" panose="020B0604020202020204" pitchFamily="34" charset="0"/>
              </a:defRPr>
            </a:lvl1pPr>
          </a:lstStyle>
          <a:p>
            <a:pPr lvl="0"/>
            <a:r>
              <a:rPr lang="en-US"/>
              <a:t>—NAME O. PERSON</a:t>
            </a:r>
            <a:br>
              <a:rPr lang="en-US"/>
            </a:br>
            <a:r>
              <a:rPr lang="en-US"/>
              <a:t>	TITLE OF QUOTED</a:t>
            </a:r>
          </a:p>
        </p:txBody>
      </p:sp>
      <p:sp>
        <p:nvSpPr>
          <p:cNvPr id="8" name="Title 1">
            <a:extLst>
              <a:ext uri="{FF2B5EF4-FFF2-40B4-BE49-F238E27FC236}">
                <a16:creationId xmlns:a16="http://schemas.microsoft.com/office/drawing/2014/main" id="{E8CE4664-7C88-1A41-B534-F53D664DEB86}"/>
              </a:ext>
            </a:extLst>
          </p:cNvPr>
          <p:cNvSpPr>
            <a:spLocks noGrp="1"/>
          </p:cNvSpPr>
          <p:nvPr>
            <p:ph type="ctrTitle" hasCustomPrompt="1"/>
          </p:nvPr>
        </p:nvSpPr>
        <p:spPr>
          <a:xfrm>
            <a:off x="1172224" y="1134818"/>
            <a:ext cx="10402961" cy="2789499"/>
          </a:xfrm>
          <a:prstGeom prst="rect">
            <a:avLst/>
          </a:prstGeom>
        </p:spPr>
        <p:txBody>
          <a:bodyPr anchor="t">
            <a:noAutofit/>
          </a:bodyPr>
          <a:lstStyle>
            <a:lvl1pPr algn="l">
              <a:lnSpc>
                <a:spcPct val="100000"/>
              </a:lnSpc>
              <a:defRPr sz="4000" b="1" i="1">
                <a:solidFill>
                  <a:schemeClr val="bg1"/>
                </a:solidFill>
                <a:latin typeface="Georgia" panose="02040502050405020303" pitchFamily="18" charset="0"/>
                <a:cs typeface="Arial Black" panose="020B0604020202020204" pitchFamily="34" charset="0"/>
              </a:defRPr>
            </a:lvl1pPr>
          </a:lstStyle>
          <a:p>
            <a:r>
              <a:rPr lang="en-US"/>
              <a:t>Quote goes here click to edit master style lorem ipsum click to edit master style lorem ipsum here click to edit ipsum master style lorem ipsum”</a:t>
            </a:r>
          </a:p>
        </p:txBody>
      </p:sp>
      <p:sp>
        <p:nvSpPr>
          <p:cNvPr id="11" name="Slide Number Placeholder 5">
            <a:extLst>
              <a:ext uri="{FF2B5EF4-FFF2-40B4-BE49-F238E27FC236}">
                <a16:creationId xmlns:a16="http://schemas.microsoft.com/office/drawing/2014/main" id="{D8D10FF2-BEEC-F843-A76B-CBB3A31FFE6A}"/>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a:solidFill>
                <a:schemeClr val="bg1"/>
              </a:solidFill>
            </a:endParaRPr>
          </a:p>
        </p:txBody>
      </p:sp>
      <p:grpSp>
        <p:nvGrpSpPr>
          <p:cNvPr id="9" name="Group 8">
            <a:extLst>
              <a:ext uri="{FF2B5EF4-FFF2-40B4-BE49-F238E27FC236}">
                <a16:creationId xmlns:a16="http://schemas.microsoft.com/office/drawing/2014/main" id="{2585F053-0670-9CD3-10FA-D809F7B7CE82}"/>
              </a:ext>
            </a:extLst>
          </p:cNvPr>
          <p:cNvGrpSpPr/>
          <p:nvPr userDrawn="1"/>
        </p:nvGrpSpPr>
        <p:grpSpPr>
          <a:xfrm>
            <a:off x="261731" y="6137276"/>
            <a:ext cx="3017417" cy="682146"/>
            <a:chOff x="261731" y="6137276"/>
            <a:chExt cx="3017417" cy="682146"/>
          </a:xfrm>
        </p:grpSpPr>
        <p:pic>
          <p:nvPicPr>
            <p:cNvPr id="13" name="Picture 12">
              <a:extLst>
                <a:ext uri="{FF2B5EF4-FFF2-40B4-BE49-F238E27FC236}">
                  <a16:creationId xmlns:a16="http://schemas.microsoft.com/office/drawing/2014/main" id="{665065C5-862B-56C3-CF8D-750ECA847A92}"/>
                </a:ext>
              </a:extLst>
            </p:cNvPr>
            <p:cNvPicPr>
              <a:picLocks noChangeAspect="1"/>
            </p:cNvPicPr>
            <p:nvPr userDrawn="1"/>
          </p:nvPicPr>
          <p:blipFill>
            <a:blip r:embed="rId3"/>
            <a:srcRect/>
            <a:stretch/>
          </p:blipFill>
          <p:spPr>
            <a:xfrm>
              <a:off x="261731" y="6137276"/>
              <a:ext cx="716949" cy="544946"/>
            </a:xfrm>
            <a:prstGeom prst="rect">
              <a:avLst/>
            </a:prstGeom>
          </p:spPr>
        </p:pic>
        <p:pic>
          <p:nvPicPr>
            <p:cNvPr id="14" name="Picture 13">
              <a:extLst>
                <a:ext uri="{FF2B5EF4-FFF2-40B4-BE49-F238E27FC236}">
                  <a16:creationId xmlns:a16="http://schemas.microsoft.com/office/drawing/2014/main" id="{FE31F037-9389-1B7D-20F3-B6BAC7DBCF7C}"/>
                </a:ext>
              </a:extLst>
            </p:cNvPr>
            <p:cNvPicPr>
              <a:picLocks noChangeAspect="1"/>
            </p:cNvPicPr>
            <p:nvPr userDrawn="1"/>
          </p:nvPicPr>
          <p:blipFill>
            <a:blip r:embed="rId4"/>
            <a:srcRect/>
            <a:stretch/>
          </p:blipFill>
          <p:spPr>
            <a:xfrm>
              <a:off x="1125485" y="6137276"/>
              <a:ext cx="1519277" cy="682146"/>
            </a:xfrm>
            <a:prstGeom prst="rect">
              <a:avLst/>
            </a:prstGeom>
          </p:spPr>
        </p:pic>
        <p:pic>
          <p:nvPicPr>
            <p:cNvPr id="15" name="Picture 14">
              <a:extLst>
                <a:ext uri="{FF2B5EF4-FFF2-40B4-BE49-F238E27FC236}">
                  <a16:creationId xmlns:a16="http://schemas.microsoft.com/office/drawing/2014/main" id="{C0C9A917-6D43-0BFE-500D-8C2A835B86DB}"/>
                </a:ext>
              </a:extLst>
            </p:cNvPr>
            <p:cNvPicPr>
              <a:picLocks noChangeAspect="1"/>
            </p:cNvPicPr>
            <p:nvPr userDrawn="1"/>
          </p:nvPicPr>
          <p:blipFill>
            <a:blip r:embed="rId5"/>
            <a:srcRect/>
            <a:stretch/>
          </p:blipFill>
          <p:spPr>
            <a:xfrm>
              <a:off x="2791568" y="6137276"/>
              <a:ext cx="487580" cy="550358"/>
            </a:xfrm>
            <a:prstGeom prst="rect">
              <a:avLst/>
            </a:prstGeom>
          </p:spPr>
        </p:pic>
      </p:grpSp>
    </p:spTree>
    <p:extLst>
      <p:ext uri="{BB962C8B-B14F-4D97-AF65-F5344CB8AC3E}">
        <p14:creationId xmlns:p14="http://schemas.microsoft.com/office/powerpoint/2010/main" val="145354229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p:cSld name="MGB Back slide white">
    <p:bg>
      <p:bgPr>
        <a:solidFill>
          <a:schemeClr val="bg1"/>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8020C179-BE0C-9D49-90D3-2A15CB49F2C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197352" y="3027077"/>
            <a:ext cx="5797296" cy="803849"/>
          </a:xfrm>
          <a:prstGeom prst="rect">
            <a:avLst/>
          </a:prstGeom>
        </p:spPr>
      </p:pic>
    </p:spTree>
    <p:extLst>
      <p:ext uri="{BB962C8B-B14F-4D97-AF65-F5344CB8AC3E}">
        <p14:creationId xmlns:p14="http://schemas.microsoft.com/office/powerpoint/2010/main" val="242787367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p:cSld name="MGB Back slide light teal">
    <p:bg>
      <p:bgPr>
        <a:solidFill>
          <a:schemeClr val="tx2"/>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8020C179-BE0C-9D49-90D3-2A15CB49F2C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197352" y="3027077"/>
            <a:ext cx="5797296" cy="803849"/>
          </a:xfrm>
          <a:prstGeom prst="rect">
            <a:avLst/>
          </a:prstGeom>
        </p:spPr>
      </p:pic>
    </p:spTree>
    <p:extLst>
      <p:ext uri="{BB962C8B-B14F-4D97-AF65-F5344CB8AC3E}">
        <p14:creationId xmlns:p14="http://schemas.microsoft.com/office/powerpoint/2010/main" val="348243959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p:cSld name="1_MGB Back slide light teal">
    <p:bg>
      <p:bgPr>
        <a:solidFill>
          <a:srgbClr val="EAE7DD"/>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8020C179-BE0C-9D49-90D3-2A15CB49F2C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197352" y="3027077"/>
            <a:ext cx="5797296" cy="803849"/>
          </a:xfrm>
          <a:prstGeom prst="rect">
            <a:avLst/>
          </a:prstGeom>
        </p:spPr>
      </p:pic>
    </p:spTree>
    <p:extLst>
      <p:ext uri="{BB962C8B-B14F-4D97-AF65-F5344CB8AC3E}">
        <p14:creationId xmlns:p14="http://schemas.microsoft.com/office/powerpoint/2010/main" val="2355137356"/>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p:cSld name="MGB Back slide blue">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D0AFF98-2915-4976-6E0D-073E23430F78}"/>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3" name="Graphic 2">
            <a:extLst>
              <a:ext uri="{FF2B5EF4-FFF2-40B4-BE49-F238E27FC236}">
                <a16:creationId xmlns:a16="http://schemas.microsoft.com/office/drawing/2014/main" id="{FDB121D1-17F9-B178-BBEB-0AFD6AFCD59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l="12015"/>
          <a:stretch/>
        </p:blipFill>
        <p:spPr>
          <a:xfrm>
            <a:off x="3893907" y="3027077"/>
            <a:ext cx="5100741" cy="803849"/>
          </a:xfrm>
          <a:prstGeom prst="rect">
            <a:avLst/>
          </a:prstGeom>
        </p:spPr>
      </p:pic>
      <p:pic>
        <p:nvPicPr>
          <p:cNvPr id="2" name="Graphic 1">
            <a:extLst>
              <a:ext uri="{FF2B5EF4-FFF2-40B4-BE49-F238E27FC236}">
                <a16:creationId xmlns:a16="http://schemas.microsoft.com/office/drawing/2014/main" id="{F030190E-FAEB-C9FD-E0E5-4845DAA75C3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r="87985"/>
          <a:stretch/>
        </p:blipFill>
        <p:spPr>
          <a:xfrm>
            <a:off x="3197352" y="3027077"/>
            <a:ext cx="696554" cy="803849"/>
          </a:xfrm>
          <a:prstGeom prst="rect">
            <a:avLst/>
          </a:prstGeom>
        </p:spPr>
      </p:pic>
    </p:spTree>
    <p:extLst>
      <p:ext uri="{BB962C8B-B14F-4D97-AF65-F5344CB8AC3E}">
        <p14:creationId xmlns:p14="http://schemas.microsoft.com/office/powerpoint/2010/main" val="355355456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p:cSld name="1_MGB Back slide blue">
    <p:bg>
      <p:bgPr>
        <a:solidFill>
          <a:srgbClr val="194165"/>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FDB121D1-17F9-B178-BBEB-0AFD6AFCD59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l="12015"/>
          <a:stretch/>
        </p:blipFill>
        <p:spPr>
          <a:xfrm>
            <a:off x="3893907" y="3027077"/>
            <a:ext cx="5100741" cy="803849"/>
          </a:xfrm>
          <a:prstGeom prst="rect">
            <a:avLst/>
          </a:prstGeom>
        </p:spPr>
      </p:pic>
      <p:pic>
        <p:nvPicPr>
          <p:cNvPr id="2" name="Graphic 1">
            <a:extLst>
              <a:ext uri="{FF2B5EF4-FFF2-40B4-BE49-F238E27FC236}">
                <a16:creationId xmlns:a16="http://schemas.microsoft.com/office/drawing/2014/main" id="{F030190E-FAEB-C9FD-E0E5-4845DAA75C3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r="87985"/>
          <a:stretch/>
        </p:blipFill>
        <p:spPr>
          <a:xfrm>
            <a:off x="3197352" y="3027077"/>
            <a:ext cx="696554" cy="803849"/>
          </a:xfrm>
          <a:prstGeom prst="rect">
            <a:avLst/>
          </a:prstGeom>
        </p:spPr>
      </p:pic>
    </p:spTree>
    <p:extLst>
      <p:ext uri="{BB962C8B-B14F-4D97-AF65-F5344CB8AC3E}">
        <p14:creationId xmlns:p14="http://schemas.microsoft.com/office/powerpoint/2010/main" val="14172722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p:cSld name="MGB_Plain Blue">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D0AFF98-2915-4976-6E0D-073E23430F78}"/>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graphicFrame>
        <p:nvGraphicFramePr>
          <p:cNvPr id="4" name="Table 3">
            <a:extLst>
              <a:ext uri="{FF2B5EF4-FFF2-40B4-BE49-F238E27FC236}">
                <a16:creationId xmlns:a16="http://schemas.microsoft.com/office/drawing/2014/main" id="{FAFBB0C2-8688-BEA5-DF4D-5877E5FC03E9}"/>
              </a:ext>
            </a:extLst>
          </p:cNvPr>
          <p:cNvGraphicFramePr/>
          <p:nvPr userDrawn="1">
            <p:extLst>
              <p:ext uri="{D42A27DB-BD31-4B8C-83A1-F6EECF244321}">
                <p14:modId xmlns:p14="http://schemas.microsoft.com/office/powerpoint/2010/main" val="157425512"/>
              </p:ext>
            </p:extLst>
          </p:nvPr>
        </p:nvGraphicFramePr>
        <p:xfrm>
          <a:off x="377694" y="1021476"/>
          <a:ext cx="11478130" cy="5090215"/>
        </p:xfrm>
        <a:graphic>
          <a:graphicData uri="http://schemas.openxmlformats.org/drawingml/2006/table">
            <a:tbl>
              <a:tblPr firstRow="1" bandRow="1">
                <a:tableStyleId>{5C22544A-7EE6-4342-B048-85BDC9FD1C3A}</a:tableStyleId>
              </a:tblPr>
              <a:tblGrid>
                <a:gridCol w="1147813">
                  <a:extLst>
                    <a:ext uri="{9D8B030D-6E8A-4147-A177-3AD203B41FA5}">
                      <a16:colId xmlns:a16="http://schemas.microsoft.com/office/drawing/2014/main" val="3264573769"/>
                    </a:ext>
                  </a:extLst>
                </a:gridCol>
                <a:gridCol w="1147813">
                  <a:extLst>
                    <a:ext uri="{9D8B030D-6E8A-4147-A177-3AD203B41FA5}">
                      <a16:colId xmlns:a16="http://schemas.microsoft.com/office/drawing/2014/main" val="1367356813"/>
                    </a:ext>
                  </a:extLst>
                </a:gridCol>
                <a:gridCol w="1147813">
                  <a:extLst>
                    <a:ext uri="{9D8B030D-6E8A-4147-A177-3AD203B41FA5}">
                      <a16:colId xmlns:a16="http://schemas.microsoft.com/office/drawing/2014/main" val="1394269763"/>
                    </a:ext>
                  </a:extLst>
                </a:gridCol>
                <a:gridCol w="1147813">
                  <a:extLst>
                    <a:ext uri="{9D8B030D-6E8A-4147-A177-3AD203B41FA5}">
                      <a16:colId xmlns:a16="http://schemas.microsoft.com/office/drawing/2014/main" val="2534594235"/>
                    </a:ext>
                  </a:extLst>
                </a:gridCol>
                <a:gridCol w="1147813">
                  <a:extLst>
                    <a:ext uri="{9D8B030D-6E8A-4147-A177-3AD203B41FA5}">
                      <a16:colId xmlns:a16="http://schemas.microsoft.com/office/drawing/2014/main" val="2223743119"/>
                    </a:ext>
                  </a:extLst>
                </a:gridCol>
                <a:gridCol w="1147813">
                  <a:extLst>
                    <a:ext uri="{9D8B030D-6E8A-4147-A177-3AD203B41FA5}">
                      <a16:colId xmlns:a16="http://schemas.microsoft.com/office/drawing/2014/main" val="3434248028"/>
                    </a:ext>
                  </a:extLst>
                </a:gridCol>
                <a:gridCol w="1147813">
                  <a:extLst>
                    <a:ext uri="{9D8B030D-6E8A-4147-A177-3AD203B41FA5}">
                      <a16:colId xmlns:a16="http://schemas.microsoft.com/office/drawing/2014/main" val="4211982883"/>
                    </a:ext>
                  </a:extLst>
                </a:gridCol>
                <a:gridCol w="1147813">
                  <a:extLst>
                    <a:ext uri="{9D8B030D-6E8A-4147-A177-3AD203B41FA5}">
                      <a16:colId xmlns:a16="http://schemas.microsoft.com/office/drawing/2014/main" val="3710382823"/>
                    </a:ext>
                  </a:extLst>
                </a:gridCol>
                <a:gridCol w="1147813">
                  <a:extLst>
                    <a:ext uri="{9D8B030D-6E8A-4147-A177-3AD203B41FA5}">
                      <a16:colId xmlns:a16="http://schemas.microsoft.com/office/drawing/2014/main" val="1074802666"/>
                    </a:ext>
                  </a:extLst>
                </a:gridCol>
                <a:gridCol w="1147813">
                  <a:extLst>
                    <a:ext uri="{9D8B030D-6E8A-4147-A177-3AD203B41FA5}">
                      <a16:colId xmlns:a16="http://schemas.microsoft.com/office/drawing/2014/main" val="23095962"/>
                    </a:ext>
                  </a:extLst>
                </a:gridCol>
              </a:tblGrid>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767718853"/>
                  </a:ext>
                </a:extLst>
              </a:tr>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743219964"/>
                  </a:ext>
                </a:extLst>
              </a:tr>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645136461"/>
                  </a:ext>
                </a:extLst>
              </a:tr>
              <a:tr h="924560">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83711069"/>
                  </a:ext>
                </a:extLst>
              </a:tr>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606229287"/>
                  </a:ext>
                </a:extLst>
              </a:tr>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426155430"/>
                  </a:ext>
                </a:extLst>
              </a:tr>
            </a:tbl>
          </a:graphicData>
        </a:graphic>
      </p:graphicFrame>
      <p:sp>
        <p:nvSpPr>
          <p:cNvPr id="6" name="Title 121">
            <a:extLst>
              <a:ext uri="{FF2B5EF4-FFF2-40B4-BE49-F238E27FC236}">
                <a16:creationId xmlns:a16="http://schemas.microsoft.com/office/drawing/2014/main" id="{07B67DAD-EF0B-23BD-B907-FEE3A3A36BB9}"/>
              </a:ext>
            </a:extLst>
          </p:cNvPr>
          <p:cNvSpPr txBox="1">
            <a:spLocks/>
          </p:cNvSpPr>
          <p:nvPr userDrawn="1"/>
        </p:nvSpPr>
        <p:spPr>
          <a:xfrm>
            <a:off x="342900" y="381000"/>
            <a:ext cx="11315700" cy="43815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a:lstStyle>
          <a:p>
            <a:r>
              <a:rPr lang="en-US" sz="3200">
                <a:solidFill>
                  <a:schemeClr val="bg1"/>
                </a:solidFill>
              </a:rPr>
              <a:t>Icons</a:t>
            </a:r>
          </a:p>
        </p:txBody>
      </p:sp>
      <p:sp>
        <p:nvSpPr>
          <p:cNvPr id="7" name="TextBox 6">
            <a:extLst>
              <a:ext uri="{FF2B5EF4-FFF2-40B4-BE49-F238E27FC236}">
                <a16:creationId xmlns:a16="http://schemas.microsoft.com/office/drawing/2014/main" id="{563911A0-B7B9-D83A-78AA-6C602F32E5A6}"/>
              </a:ext>
            </a:extLst>
          </p:cNvPr>
          <p:cNvSpPr txBox="1"/>
          <p:nvPr userDrawn="1"/>
        </p:nvSpPr>
        <p:spPr>
          <a:xfrm>
            <a:off x="11504890" y="6362188"/>
            <a:ext cx="350934" cy="153888"/>
          </a:xfrm>
          <a:prstGeom prst="rect">
            <a:avLst/>
          </a:prstGeom>
          <a:noFill/>
        </p:spPr>
        <p:txBody>
          <a:bodyPr wrap="square" lIns="0" tIns="0" rIns="0" bIns="0" rtlCol="0">
            <a:spAutoFit/>
          </a:bodyPr>
          <a:lstStyle/>
          <a:p>
            <a:pPr algn="r"/>
            <a:fld id="{A9D3C46F-8465-6948-8418-CACF6F0DE93E}" type="slidenum">
              <a:rPr lang="en-US" sz="1000" smtClean="0">
                <a:solidFill>
                  <a:schemeClr val="bg1"/>
                </a:solidFill>
              </a:rPr>
              <a:pPr algn="r"/>
              <a:t>‹#›</a:t>
            </a:fld>
            <a:endParaRPr lang="en-US" sz="1000">
              <a:solidFill>
                <a:schemeClr val="bg1"/>
              </a:solidFill>
            </a:endParaRPr>
          </a:p>
        </p:txBody>
      </p:sp>
      <p:sp>
        <p:nvSpPr>
          <p:cNvPr id="8" name="Freeform 7">
            <a:extLst>
              <a:ext uri="{FF2B5EF4-FFF2-40B4-BE49-F238E27FC236}">
                <a16:creationId xmlns:a16="http://schemas.microsoft.com/office/drawing/2014/main" id="{68FC995F-60EF-5467-2748-4123E025F174}"/>
              </a:ext>
            </a:extLst>
          </p:cNvPr>
          <p:cNvSpPr/>
          <p:nvPr userDrawn="1"/>
        </p:nvSpPr>
        <p:spPr>
          <a:xfrm>
            <a:off x="354330" y="6246683"/>
            <a:ext cx="241400" cy="345756"/>
          </a:xfrm>
          <a:custGeom>
            <a:avLst/>
            <a:gdLst>
              <a:gd name="connsiteX0" fmla="*/ 241400 w 241400"/>
              <a:gd name="connsiteY0" fmla="*/ 281835 h 345756"/>
              <a:gd name="connsiteX1" fmla="*/ 241400 w 241400"/>
              <a:gd name="connsiteY1" fmla="*/ 311912 h 345756"/>
              <a:gd name="connsiteX2" fmla="*/ 151992 w 241400"/>
              <a:gd name="connsiteY2" fmla="*/ 333806 h 345756"/>
              <a:gd name="connsiteX3" fmla="*/ 89407 w 241400"/>
              <a:gd name="connsiteY3" fmla="*/ 333806 h 345756"/>
              <a:gd name="connsiteX4" fmla="*/ 0 w 241400"/>
              <a:gd name="connsiteY4" fmla="*/ 345756 h 345756"/>
              <a:gd name="connsiteX5" fmla="*/ 0 w 241400"/>
              <a:gd name="connsiteY5" fmla="*/ 315680 h 345756"/>
              <a:gd name="connsiteX6" fmla="*/ 89407 w 241400"/>
              <a:gd name="connsiteY6" fmla="*/ 303730 h 345756"/>
              <a:gd name="connsiteX7" fmla="*/ 151992 w 241400"/>
              <a:gd name="connsiteY7" fmla="*/ 303730 h 345756"/>
              <a:gd name="connsiteX8" fmla="*/ 241400 w 241400"/>
              <a:gd name="connsiteY8" fmla="*/ 281835 h 345756"/>
              <a:gd name="connsiteX9" fmla="*/ 241400 w 241400"/>
              <a:gd name="connsiteY9" fmla="*/ 231708 h 345756"/>
              <a:gd name="connsiteX10" fmla="*/ 241400 w 241400"/>
              <a:gd name="connsiteY10" fmla="*/ 261785 h 345756"/>
              <a:gd name="connsiteX11" fmla="*/ 151992 w 241400"/>
              <a:gd name="connsiteY11" fmla="*/ 283679 h 345756"/>
              <a:gd name="connsiteX12" fmla="*/ 89407 w 241400"/>
              <a:gd name="connsiteY12" fmla="*/ 283679 h 345756"/>
              <a:gd name="connsiteX13" fmla="*/ 0 w 241400"/>
              <a:gd name="connsiteY13" fmla="*/ 295631 h 345756"/>
              <a:gd name="connsiteX14" fmla="*/ 0 w 241400"/>
              <a:gd name="connsiteY14" fmla="*/ 265553 h 345756"/>
              <a:gd name="connsiteX15" fmla="*/ 89407 w 241400"/>
              <a:gd name="connsiteY15" fmla="*/ 253603 h 345756"/>
              <a:gd name="connsiteX16" fmla="*/ 151992 w 241400"/>
              <a:gd name="connsiteY16" fmla="*/ 253603 h 345756"/>
              <a:gd name="connsiteX17" fmla="*/ 241400 w 241400"/>
              <a:gd name="connsiteY17" fmla="*/ 231708 h 345756"/>
              <a:gd name="connsiteX18" fmla="*/ 208972 w 241400"/>
              <a:gd name="connsiteY18" fmla="*/ 129529 h 345756"/>
              <a:gd name="connsiteX19" fmla="*/ 241399 w 241400"/>
              <a:gd name="connsiteY19" fmla="*/ 129529 h 345756"/>
              <a:gd name="connsiteX20" fmla="*/ 241399 w 241400"/>
              <a:gd name="connsiteY20" fmla="*/ 211987 h 345756"/>
              <a:gd name="connsiteX21" fmla="*/ 208972 w 241400"/>
              <a:gd name="connsiteY21" fmla="*/ 228655 h 345756"/>
              <a:gd name="connsiteX22" fmla="*/ 139314 w 241400"/>
              <a:gd name="connsiteY22" fmla="*/ 129529 h 345756"/>
              <a:gd name="connsiteX23" fmla="*/ 171742 w 241400"/>
              <a:gd name="connsiteY23" fmla="*/ 129529 h 345756"/>
              <a:gd name="connsiteX24" fmla="*/ 171742 w 241400"/>
              <a:gd name="connsiteY24" fmla="*/ 234032 h 345756"/>
              <a:gd name="connsiteX25" fmla="*/ 139314 w 241400"/>
              <a:gd name="connsiteY25" fmla="*/ 234032 h 345756"/>
              <a:gd name="connsiteX26" fmla="*/ 139314 w 241400"/>
              <a:gd name="connsiteY26" fmla="*/ 184360 h 345756"/>
              <a:gd name="connsiteX27" fmla="*/ 69657 w 241400"/>
              <a:gd name="connsiteY27" fmla="*/ 129529 h 345756"/>
              <a:gd name="connsiteX28" fmla="*/ 102085 w 241400"/>
              <a:gd name="connsiteY28" fmla="*/ 129529 h 345756"/>
              <a:gd name="connsiteX29" fmla="*/ 102085 w 241400"/>
              <a:gd name="connsiteY29" fmla="*/ 234032 h 345756"/>
              <a:gd name="connsiteX30" fmla="*/ 69657 w 241400"/>
              <a:gd name="connsiteY30" fmla="*/ 234032 h 345756"/>
              <a:gd name="connsiteX31" fmla="*/ 69657 w 241400"/>
              <a:gd name="connsiteY31" fmla="*/ 184360 h 345756"/>
              <a:gd name="connsiteX32" fmla="*/ 0 w 241400"/>
              <a:gd name="connsiteY32" fmla="*/ 129529 h 345756"/>
              <a:gd name="connsiteX33" fmla="*/ 32428 w 241400"/>
              <a:gd name="connsiteY33" fmla="*/ 129529 h 345756"/>
              <a:gd name="connsiteX34" fmla="*/ 32428 w 241400"/>
              <a:gd name="connsiteY34" fmla="*/ 234032 h 345756"/>
              <a:gd name="connsiteX35" fmla="*/ 0 w 241400"/>
              <a:gd name="connsiteY35" fmla="*/ 234032 h 345756"/>
              <a:gd name="connsiteX36" fmla="*/ 0 w 241400"/>
              <a:gd name="connsiteY36" fmla="*/ 184360 h 345756"/>
              <a:gd name="connsiteX37" fmla="*/ 0 w 241400"/>
              <a:gd name="connsiteY37" fmla="*/ 80523 h 345756"/>
              <a:gd name="connsiteX38" fmla="*/ 241400 w 241400"/>
              <a:gd name="connsiteY38" fmla="*/ 80523 h 345756"/>
              <a:gd name="connsiteX39" fmla="*/ 241400 w 241400"/>
              <a:gd name="connsiteY39" fmla="*/ 109957 h 345756"/>
              <a:gd name="connsiteX40" fmla="*/ 120700 w 241400"/>
              <a:gd name="connsiteY40" fmla="*/ 109957 h 345756"/>
              <a:gd name="connsiteX41" fmla="*/ 0 w 241400"/>
              <a:gd name="connsiteY41" fmla="*/ 109957 h 345756"/>
              <a:gd name="connsiteX42" fmla="*/ 120700 w 241400"/>
              <a:gd name="connsiteY42" fmla="*/ 0 h 345756"/>
              <a:gd name="connsiteX43" fmla="*/ 241400 w 241400"/>
              <a:gd name="connsiteY43" fmla="*/ 40101 h 345756"/>
              <a:gd name="connsiteX44" fmla="*/ 241400 w 241400"/>
              <a:gd name="connsiteY44" fmla="*/ 70498 h 345756"/>
              <a:gd name="connsiteX45" fmla="*/ 120700 w 241400"/>
              <a:gd name="connsiteY45" fmla="*/ 30397 h 345756"/>
              <a:gd name="connsiteX46" fmla="*/ 0 w 241400"/>
              <a:gd name="connsiteY46" fmla="*/ 70498 h 345756"/>
              <a:gd name="connsiteX47" fmla="*/ 0 w 241400"/>
              <a:gd name="connsiteY47" fmla="*/ 40101 h 345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400" h="345756">
                <a:moveTo>
                  <a:pt x="241400" y="281835"/>
                </a:moveTo>
                <a:lnTo>
                  <a:pt x="241400" y="311912"/>
                </a:lnTo>
                <a:cubicBezTo>
                  <a:pt x="240758" y="313681"/>
                  <a:pt x="229057" y="333806"/>
                  <a:pt x="151992" y="333806"/>
                </a:cubicBezTo>
                <a:lnTo>
                  <a:pt x="89407" y="333806"/>
                </a:lnTo>
                <a:cubicBezTo>
                  <a:pt x="10361" y="334411"/>
                  <a:pt x="1505" y="344664"/>
                  <a:pt x="0" y="345756"/>
                </a:cubicBezTo>
                <a:lnTo>
                  <a:pt x="0" y="315680"/>
                </a:lnTo>
                <a:cubicBezTo>
                  <a:pt x="1505" y="314588"/>
                  <a:pt x="10361" y="304335"/>
                  <a:pt x="89407" y="303730"/>
                </a:cubicBezTo>
                <a:lnTo>
                  <a:pt x="151992" y="303730"/>
                </a:lnTo>
                <a:cubicBezTo>
                  <a:pt x="229057" y="303730"/>
                  <a:pt x="240758" y="283604"/>
                  <a:pt x="241400" y="281835"/>
                </a:cubicBezTo>
                <a:close/>
                <a:moveTo>
                  <a:pt x="241400" y="231708"/>
                </a:moveTo>
                <a:lnTo>
                  <a:pt x="241400" y="261785"/>
                </a:lnTo>
                <a:cubicBezTo>
                  <a:pt x="240758" y="263554"/>
                  <a:pt x="229057" y="283679"/>
                  <a:pt x="151992" y="283679"/>
                </a:cubicBezTo>
                <a:lnTo>
                  <a:pt x="89407" y="283679"/>
                </a:lnTo>
                <a:cubicBezTo>
                  <a:pt x="10361" y="284284"/>
                  <a:pt x="1505" y="294539"/>
                  <a:pt x="0" y="295631"/>
                </a:cubicBezTo>
                <a:lnTo>
                  <a:pt x="0" y="265553"/>
                </a:lnTo>
                <a:cubicBezTo>
                  <a:pt x="1505" y="264461"/>
                  <a:pt x="10361" y="254208"/>
                  <a:pt x="89407" y="253603"/>
                </a:cubicBezTo>
                <a:lnTo>
                  <a:pt x="151992" y="253603"/>
                </a:lnTo>
                <a:cubicBezTo>
                  <a:pt x="229057" y="253603"/>
                  <a:pt x="240758" y="233478"/>
                  <a:pt x="241400" y="231708"/>
                </a:cubicBezTo>
                <a:close/>
                <a:moveTo>
                  <a:pt x="208972" y="129529"/>
                </a:moveTo>
                <a:lnTo>
                  <a:pt x="241399" y="129529"/>
                </a:lnTo>
                <a:lnTo>
                  <a:pt x="241399" y="211987"/>
                </a:lnTo>
                <a:cubicBezTo>
                  <a:pt x="240971" y="213169"/>
                  <a:pt x="235558" y="222563"/>
                  <a:pt x="208972" y="228655"/>
                </a:cubicBezTo>
                <a:close/>
                <a:moveTo>
                  <a:pt x="139314" y="129529"/>
                </a:moveTo>
                <a:lnTo>
                  <a:pt x="171742" y="129529"/>
                </a:lnTo>
                <a:lnTo>
                  <a:pt x="171742" y="234032"/>
                </a:lnTo>
                <a:lnTo>
                  <a:pt x="139314" y="234032"/>
                </a:lnTo>
                <a:lnTo>
                  <a:pt x="139314" y="184360"/>
                </a:lnTo>
                <a:close/>
                <a:moveTo>
                  <a:pt x="69657" y="129529"/>
                </a:moveTo>
                <a:lnTo>
                  <a:pt x="102085" y="129529"/>
                </a:lnTo>
                <a:lnTo>
                  <a:pt x="102085" y="234032"/>
                </a:lnTo>
                <a:lnTo>
                  <a:pt x="69657" y="234032"/>
                </a:lnTo>
                <a:lnTo>
                  <a:pt x="69657" y="184360"/>
                </a:lnTo>
                <a:close/>
                <a:moveTo>
                  <a:pt x="0" y="129529"/>
                </a:moveTo>
                <a:lnTo>
                  <a:pt x="32428" y="129529"/>
                </a:lnTo>
                <a:lnTo>
                  <a:pt x="32428" y="234032"/>
                </a:lnTo>
                <a:lnTo>
                  <a:pt x="0" y="234032"/>
                </a:lnTo>
                <a:lnTo>
                  <a:pt x="0" y="184360"/>
                </a:lnTo>
                <a:close/>
                <a:moveTo>
                  <a:pt x="0" y="80523"/>
                </a:moveTo>
                <a:lnTo>
                  <a:pt x="241400" y="80523"/>
                </a:lnTo>
                <a:lnTo>
                  <a:pt x="241400" y="109957"/>
                </a:lnTo>
                <a:lnTo>
                  <a:pt x="120700" y="109957"/>
                </a:lnTo>
                <a:lnTo>
                  <a:pt x="0" y="109957"/>
                </a:lnTo>
                <a:close/>
                <a:moveTo>
                  <a:pt x="120700" y="0"/>
                </a:moveTo>
                <a:lnTo>
                  <a:pt x="241400" y="40101"/>
                </a:lnTo>
                <a:lnTo>
                  <a:pt x="241400" y="70498"/>
                </a:lnTo>
                <a:lnTo>
                  <a:pt x="120700" y="30397"/>
                </a:lnTo>
                <a:lnTo>
                  <a:pt x="0" y="70498"/>
                </a:lnTo>
                <a:lnTo>
                  <a:pt x="0" y="40101"/>
                </a:lnTo>
                <a:close/>
              </a:path>
            </a:pathLst>
          </a:custGeom>
          <a:solidFill>
            <a:schemeClr val="bg1"/>
          </a:solidFill>
          <a:ln w="171" cap="flat">
            <a:noFill/>
            <a:prstDash val="solid"/>
            <a:miter/>
          </a:ln>
        </p:spPr>
        <p:txBody>
          <a:bodyPr rtlCol="0" anchor="ctr"/>
          <a:lstStyle/>
          <a:p>
            <a:endParaRPr lang="en-US" sz="1800"/>
          </a:p>
        </p:txBody>
      </p:sp>
    </p:spTree>
    <p:extLst>
      <p:ext uri="{BB962C8B-B14F-4D97-AF65-F5344CB8AC3E}">
        <p14:creationId xmlns:p14="http://schemas.microsoft.com/office/powerpoint/2010/main" val="756573688"/>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MGB Plain White">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D0AFF98-2915-4976-6E0D-073E23430F7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3" name="Title 121">
            <a:extLst>
              <a:ext uri="{FF2B5EF4-FFF2-40B4-BE49-F238E27FC236}">
                <a16:creationId xmlns:a16="http://schemas.microsoft.com/office/drawing/2014/main" id="{CD19E884-EA29-CEAE-C34C-9B361D7533E8}"/>
              </a:ext>
            </a:extLst>
          </p:cNvPr>
          <p:cNvSpPr>
            <a:spLocks noGrp="1"/>
          </p:cNvSpPr>
          <p:nvPr>
            <p:ph type="title"/>
          </p:nvPr>
        </p:nvSpPr>
        <p:spPr>
          <a:xfrm>
            <a:off x="350520" y="381002"/>
            <a:ext cx="11315700" cy="438150"/>
          </a:xfrm>
        </p:spPr>
        <p:txBody>
          <a:bodyPr/>
          <a:lstStyle/>
          <a:p>
            <a:r>
              <a:rPr lang="en-US"/>
              <a:t>Click to edit Master title style</a:t>
            </a:r>
          </a:p>
        </p:txBody>
      </p:sp>
      <p:sp>
        <p:nvSpPr>
          <p:cNvPr id="4" name="TextBox 3">
            <a:extLst>
              <a:ext uri="{FF2B5EF4-FFF2-40B4-BE49-F238E27FC236}">
                <a16:creationId xmlns:a16="http://schemas.microsoft.com/office/drawing/2014/main" id="{810DEB80-222E-E7A5-196D-29A882FEFD5C}"/>
              </a:ext>
            </a:extLst>
          </p:cNvPr>
          <p:cNvSpPr txBox="1"/>
          <p:nvPr userDrawn="1"/>
        </p:nvSpPr>
        <p:spPr>
          <a:xfrm>
            <a:off x="11504890" y="6362188"/>
            <a:ext cx="350934" cy="153888"/>
          </a:xfrm>
          <a:prstGeom prst="rect">
            <a:avLst/>
          </a:prstGeom>
          <a:noFill/>
        </p:spPr>
        <p:txBody>
          <a:bodyPr wrap="square" lIns="0" tIns="0" rIns="0" bIns="0" rtlCol="0">
            <a:spAutoFit/>
          </a:bodyPr>
          <a:lstStyle/>
          <a:p>
            <a:pPr algn="r"/>
            <a:fld id="{A9D3C46F-8465-6948-8418-CACF6F0DE93E}" type="slidenum">
              <a:rPr lang="en-US" sz="1000" smtClean="0">
                <a:solidFill>
                  <a:schemeClr val="tx1"/>
                </a:solidFill>
              </a:rPr>
              <a:pPr algn="r"/>
              <a:t>‹#›</a:t>
            </a:fld>
            <a:endParaRPr lang="en-US" sz="1000">
              <a:solidFill>
                <a:schemeClr val="tx1"/>
              </a:solidFill>
            </a:endParaRPr>
          </a:p>
        </p:txBody>
      </p:sp>
      <p:sp>
        <p:nvSpPr>
          <p:cNvPr id="6" name="Freeform 5">
            <a:extLst>
              <a:ext uri="{FF2B5EF4-FFF2-40B4-BE49-F238E27FC236}">
                <a16:creationId xmlns:a16="http://schemas.microsoft.com/office/drawing/2014/main" id="{0A08D3F5-D747-F168-FEA3-843ED7824054}"/>
              </a:ext>
            </a:extLst>
          </p:cNvPr>
          <p:cNvSpPr/>
          <p:nvPr userDrawn="1"/>
        </p:nvSpPr>
        <p:spPr>
          <a:xfrm>
            <a:off x="354330" y="6246683"/>
            <a:ext cx="241400" cy="345756"/>
          </a:xfrm>
          <a:custGeom>
            <a:avLst/>
            <a:gdLst>
              <a:gd name="connsiteX0" fmla="*/ 241400 w 241400"/>
              <a:gd name="connsiteY0" fmla="*/ 281835 h 345756"/>
              <a:gd name="connsiteX1" fmla="*/ 241400 w 241400"/>
              <a:gd name="connsiteY1" fmla="*/ 311912 h 345756"/>
              <a:gd name="connsiteX2" fmla="*/ 151992 w 241400"/>
              <a:gd name="connsiteY2" fmla="*/ 333806 h 345756"/>
              <a:gd name="connsiteX3" fmla="*/ 89407 w 241400"/>
              <a:gd name="connsiteY3" fmla="*/ 333806 h 345756"/>
              <a:gd name="connsiteX4" fmla="*/ 0 w 241400"/>
              <a:gd name="connsiteY4" fmla="*/ 345756 h 345756"/>
              <a:gd name="connsiteX5" fmla="*/ 0 w 241400"/>
              <a:gd name="connsiteY5" fmla="*/ 315680 h 345756"/>
              <a:gd name="connsiteX6" fmla="*/ 89407 w 241400"/>
              <a:gd name="connsiteY6" fmla="*/ 303730 h 345756"/>
              <a:gd name="connsiteX7" fmla="*/ 151992 w 241400"/>
              <a:gd name="connsiteY7" fmla="*/ 303730 h 345756"/>
              <a:gd name="connsiteX8" fmla="*/ 241400 w 241400"/>
              <a:gd name="connsiteY8" fmla="*/ 281835 h 345756"/>
              <a:gd name="connsiteX9" fmla="*/ 241400 w 241400"/>
              <a:gd name="connsiteY9" fmla="*/ 231708 h 345756"/>
              <a:gd name="connsiteX10" fmla="*/ 241400 w 241400"/>
              <a:gd name="connsiteY10" fmla="*/ 261785 h 345756"/>
              <a:gd name="connsiteX11" fmla="*/ 151992 w 241400"/>
              <a:gd name="connsiteY11" fmla="*/ 283679 h 345756"/>
              <a:gd name="connsiteX12" fmla="*/ 89407 w 241400"/>
              <a:gd name="connsiteY12" fmla="*/ 283679 h 345756"/>
              <a:gd name="connsiteX13" fmla="*/ 0 w 241400"/>
              <a:gd name="connsiteY13" fmla="*/ 295631 h 345756"/>
              <a:gd name="connsiteX14" fmla="*/ 0 w 241400"/>
              <a:gd name="connsiteY14" fmla="*/ 265553 h 345756"/>
              <a:gd name="connsiteX15" fmla="*/ 89407 w 241400"/>
              <a:gd name="connsiteY15" fmla="*/ 253603 h 345756"/>
              <a:gd name="connsiteX16" fmla="*/ 151992 w 241400"/>
              <a:gd name="connsiteY16" fmla="*/ 253603 h 345756"/>
              <a:gd name="connsiteX17" fmla="*/ 241400 w 241400"/>
              <a:gd name="connsiteY17" fmla="*/ 231708 h 345756"/>
              <a:gd name="connsiteX18" fmla="*/ 208972 w 241400"/>
              <a:gd name="connsiteY18" fmla="*/ 129529 h 345756"/>
              <a:gd name="connsiteX19" fmla="*/ 241399 w 241400"/>
              <a:gd name="connsiteY19" fmla="*/ 129529 h 345756"/>
              <a:gd name="connsiteX20" fmla="*/ 241399 w 241400"/>
              <a:gd name="connsiteY20" fmla="*/ 211987 h 345756"/>
              <a:gd name="connsiteX21" fmla="*/ 208972 w 241400"/>
              <a:gd name="connsiteY21" fmla="*/ 228655 h 345756"/>
              <a:gd name="connsiteX22" fmla="*/ 139314 w 241400"/>
              <a:gd name="connsiteY22" fmla="*/ 129529 h 345756"/>
              <a:gd name="connsiteX23" fmla="*/ 171742 w 241400"/>
              <a:gd name="connsiteY23" fmla="*/ 129529 h 345756"/>
              <a:gd name="connsiteX24" fmla="*/ 171742 w 241400"/>
              <a:gd name="connsiteY24" fmla="*/ 234032 h 345756"/>
              <a:gd name="connsiteX25" fmla="*/ 139314 w 241400"/>
              <a:gd name="connsiteY25" fmla="*/ 234032 h 345756"/>
              <a:gd name="connsiteX26" fmla="*/ 139314 w 241400"/>
              <a:gd name="connsiteY26" fmla="*/ 184360 h 345756"/>
              <a:gd name="connsiteX27" fmla="*/ 69657 w 241400"/>
              <a:gd name="connsiteY27" fmla="*/ 129529 h 345756"/>
              <a:gd name="connsiteX28" fmla="*/ 102085 w 241400"/>
              <a:gd name="connsiteY28" fmla="*/ 129529 h 345756"/>
              <a:gd name="connsiteX29" fmla="*/ 102085 w 241400"/>
              <a:gd name="connsiteY29" fmla="*/ 234032 h 345756"/>
              <a:gd name="connsiteX30" fmla="*/ 69657 w 241400"/>
              <a:gd name="connsiteY30" fmla="*/ 234032 h 345756"/>
              <a:gd name="connsiteX31" fmla="*/ 69657 w 241400"/>
              <a:gd name="connsiteY31" fmla="*/ 184360 h 345756"/>
              <a:gd name="connsiteX32" fmla="*/ 0 w 241400"/>
              <a:gd name="connsiteY32" fmla="*/ 129529 h 345756"/>
              <a:gd name="connsiteX33" fmla="*/ 32428 w 241400"/>
              <a:gd name="connsiteY33" fmla="*/ 129529 h 345756"/>
              <a:gd name="connsiteX34" fmla="*/ 32428 w 241400"/>
              <a:gd name="connsiteY34" fmla="*/ 234032 h 345756"/>
              <a:gd name="connsiteX35" fmla="*/ 0 w 241400"/>
              <a:gd name="connsiteY35" fmla="*/ 234032 h 345756"/>
              <a:gd name="connsiteX36" fmla="*/ 0 w 241400"/>
              <a:gd name="connsiteY36" fmla="*/ 184360 h 345756"/>
              <a:gd name="connsiteX37" fmla="*/ 0 w 241400"/>
              <a:gd name="connsiteY37" fmla="*/ 80523 h 345756"/>
              <a:gd name="connsiteX38" fmla="*/ 241400 w 241400"/>
              <a:gd name="connsiteY38" fmla="*/ 80523 h 345756"/>
              <a:gd name="connsiteX39" fmla="*/ 241400 w 241400"/>
              <a:gd name="connsiteY39" fmla="*/ 109957 h 345756"/>
              <a:gd name="connsiteX40" fmla="*/ 120700 w 241400"/>
              <a:gd name="connsiteY40" fmla="*/ 109957 h 345756"/>
              <a:gd name="connsiteX41" fmla="*/ 0 w 241400"/>
              <a:gd name="connsiteY41" fmla="*/ 109957 h 345756"/>
              <a:gd name="connsiteX42" fmla="*/ 120700 w 241400"/>
              <a:gd name="connsiteY42" fmla="*/ 0 h 345756"/>
              <a:gd name="connsiteX43" fmla="*/ 241400 w 241400"/>
              <a:gd name="connsiteY43" fmla="*/ 40101 h 345756"/>
              <a:gd name="connsiteX44" fmla="*/ 241400 w 241400"/>
              <a:gd name="connsiteY44" fmla="*/ 70498 h 345756"/>
              <a:gd name="connsiteX45" fmla="*/ 120700 w 241400"/>
              <a:gd name="connsiteY45" fmla="*/ 30397 h 345756"/>
              <a:gd name="connsiteX46" fmla="*/ 0 w 241400"/>
              <a:gd name="connsiteY46" fmla="*/ 70498 h 345756"/>
              <a:gd name="connsiteX47" fmla="*/ 0 w 241400"/>
              <a:gd name="connsiteY47" fmla="*/ 40101 h 345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400" h="345756">
                <a:moveTo>
                  <a:pt x="241400" y="281835"/>
                </a:moveTo>
                <a:lnTo>
                  <a:pt x="241400" y="311912"/>
                </a:lnTo>
                <a:cubicBezTo>
                  <a:pt x="240758" y="313681"/>
                  <a:pt x="229057" y="333806"/>
                  <a:pt x="151992" y="333806"/>
                </a:cubicBezTo>
                <a:lnTo>
                  <a:pt x="89407" y="333806"/>
                </a:lnTo>
                <a:cubicBezTo>
                  <a:pt x="10361" y="334411"/>
                  <a:pt x="1505" y="344664"/>
                  <a:pt x="0" y="345756"/>
                </a:cubicBezTo>
                <a:lnTo>
                  <a:pt x="0" y="315680"/>
                </a:lnTo>
                <a:cubicBezTo>
                  <a:pt x="1505" y="314588"/>
                  <a:pt x="10361" y="304335"/>
                  <a:pt x="89407" y="303730"/>
                </a:cubicBezTo>
                <a:lnTo>
                  <a:pt x="151992" y="303730"/>
                </a:lnTo>
                <a:cubicBezTo>
                  <a:pt x="229057" y="303730"/>
                  <a:pt x="240758" y="283604"/>
                  <a:pt x="241400" y="281835"/>
                </a:cubicBezTo>
                <a:close/>
                <a:moveTo>
                  <a:pt x="241400" y="231708"/>
                </a:moveTo>
                <a:lnTo>
                  <a:pt x="241400" y="261785"/>
                </a:lnTo>
                <a:cubicBezTo>
                  <a:pt x="240758" y="263554"/>
                  <a:pt x="229057" y="283679"/>
                  <a:pt x="151992" y="283679"/>
                </a:cubicBezTo>
                <a:lnTo>
                  <a:pt x="89407" y="283679"/>
                </a:lnTo>
                <a:cubicBezTo>
                  <a:pt x="10361" y="284284"/>
                  <a:pt x="1505" y="294539"/>
                  <a:pt x="0" y="295631"/>
                </a:cubicBezTo>
                <a:lnTo>
                  <a:pt x="0" y="265553"/>
                </a:lnTo>
                <a:cubicBezTo>
                  <a:pt x="1505" y="264461"/>
                  <a:pt x="10361" y="254208"/>
                  <a:pt x="89407" y="253603"/>
                </a:cubicBezTo>
                <a:lnTo>
                  <a:pt x="151992" y="253603"/>
                </a:lnTo>
                <a:cubicBezTo>
                  <a:pt x="229057" y="253603"/>
                  <a:pt x="240758" y="233478"/>
                  <a:pt x="241400" y="231708"/>
                </a:cubicBezTo>
                <a:close/>
                <a:moveTo>
                  <a:pt x="208972" y="129529"/>
                </a:moveTo>
                <a:lnTo>
                  <a:pt x="241399" y="129529"/>
                </a:lnTo>
                <a:lnTo>
                  <a:pt x="241399" y="211987"/>
                </a:lnTo>
                <a:cubicBezTo>
                  <a:pt x="240971" y="213169"/>
                  <a:pt x="235558" y="222563"/>
                  <a:pt x="208972" y="228655"/>
                </a:cubicBezTo>
                <a:close/>
                <a:moveTo>
                  <a:pt x="139314" y="129529"/>
                </a:moveTo>
                <a:lnTo>
                  <a:pt x="171742" y="129529"/>
                </a:lnTo>
                <a:lnTo>
                  <a:pt x="171742" y="234032"/>
                </a:lnTo>
                <a:lnTo>
                  <a:pt x="139314" y="234032"/>
                </a:lnTo>
                <a:lnTo>
                  <a:pt x="139314" y="184360"/>
                </a:lnTo>
                <a:close/>
                <a:moveTo>
                  <a:pt x="69657" y="129529"/>
                </a:moveTo>
                <a:lnTo>
                  <a:pt x="102085" y="129529"/>
                </a:lnTo>
                <a:lnTo>
                  <a:pt x="102085" y="234032"/>
                </a:lnTo>
                <a:lnTo>
                  <a:pt x="69657" y="234032"/>
                </a:lnTo>
                <a:lnTo>
                  <a:pt x="69657" y="184360"/>
                </a:lnTo>
                <a:close/>
                <a:moveTo>
                  <a:pt x="0" y="129529"/>
                </a:moveTo>
                <a:lnTo>
                  <a:pt x="32428" y="129529"/>
                </a:lnTo>
                <a:lnTo>
                  <a:pt x="32428" y="234032"/>
                </a:lnTo>
                <a:lnTo>
                  <a:pt x="0" y="234032"/>
                </a:lnTo>
                <a:lnTo>
                  <a:pt x="0" y="184360"/>
                </a:lnTo>
                <a:close/>
                <a:moveTo>
                  <a:pt x="0" y="80523"/>
                </a:moveTo>
                <a:lnTo>
                  <a:pt x="241400" y="80523"/>
                </a:lnTo>
                <a:lnTo>
                  <a:pt x="241400" y="109957"/>
                </a:lnTo>
                <a:lnTo>
                  <a:pt x="120700" y="109957"/>
                </a:lnTo>
                <a:lnTo>
                  <a:pt x="0" y="109957"/>
                </a:lnTo>
                <a:close/>
                <a:moveTo>
                  <a:pt x="120700" y="0"/>
                </a:moveTo>
                <a:lnTo>
                  <a:pt x="241400" y="40101"/>
                </a:lnTo>
                <a:lnTo>
                  <a:pt x="241400" y="70498"/>
                </a:lnTo>
                <a:lnTo>
                  <a:pt x="120700" y="30397"/>
                </a:lnTo>
                <a:lnTo>
                  <a:pt x="0" y="70498"/>
                </a:lnTo>
                <a:lnTo>
                  <a:pt x="0" y="40101"/>
                </a:lnTo>
                <a:close/>
              </a:path>
            </a:pathLst>
          </a:custGeom>
          <a:solidFill>
            <a:srgbClr val="009CA6"/>
          </a:solidFill>
          <a:ln w="171" cap="flat">
            <a:noFill/>
            <a:prstDash val="solid"/>
            <a:miter/>
          </a:ln>
        </p:spPr>
        <p:txBody>
          <a:bodyPr rtlCol="0" anchor="ctr"/>
          <a:lstStyle/>
          <a:p>
            <a:endParaRPr lang="en-US" sz="1800"/>
          </a:p>
        </p:txBody>
      </p:sp>
      <p:graphicFrame>
        <p:nvGraphicFramePr>
          <p:cNvPr id="7" name="Table 6">
            <a:extLst>
              <a:ext uri="{FF2B5EF4-FFF2-40B4-BE49-F238E27FC236}">
                <a16:creationId xmlns:a16="http://schemas.microsoft.com/office/drawing/2014/main" id="{6D2E29B9-33D5-82BA-D6FF-8A1CEEC87471}"/>
              </a:ext>
            </a:extLst>
          </p:cNvPr>
          <p:cNvGraphicFramePr/>
          <p:nvPr userDrawn="1">
            <p:extLst>
              <p:ext uri="{D42A27DB-BD31-4B8C-83A1-F6EECF244321}">
                <p14:modId xmlns:p14="http://schemas.microsoft.com/office/powerpoint/2010/main" val="1175891811"/>
              </p:ext>
            </p:extLst>
          </p:nvPr>
        </p:nvGraphicFramePr>
        <p:xfrm>
          <a:off x="377694" y="1021476"/>
          <a:ext cx="11478130" cy="5090215"/>
        </p:xfrm>
        <a:graphic>
          <a:graphicData uri="http://schemas.openxmlformats.org/drawingml/2006/table">
            <a:tbl>
              <a:tblPr firstRow="1" bandRow="1">
                <a:tableStyleId>{5C22544A-7EE6-4342-B048-85BDC9FD1C3A}</a:tableStyleId>
              </a:tblPr>
              <a:tblGrid>
                <a:gridCol w="1147813">
                  <a:extLst>
                    <a:ext uri="{9D8B030D-6E8A-4147-A177-3AD203B41FA5}">
                      <a16:colId xmlns:a16="http://schemas.microsoft.com/office/drawing/2014/main" val="3264573769"/>
                    </a:ext>
                  </a:extLst>
                </a:gridCol>
                <a:gridCol w="1147813">
                  <a:extLst>
                    <a:ext uri="{9D8B030D-6E8A-4147-A177-3AD203B41FA5}">
                      <a16:colId xmlns:a16="http://schemas.microsoft.com/office/drawing/2014/main" val="1367356813"/>
                    </a:ext>
                  </a:extLst>
                </a:gridCol>
                <a:gridCol w="1147813">
                  <a:extLst>
                    <a:ext uri="{9D8B030D-6E8A-4147-A177-3AD203B41FA5}">
                      <a16:colId xmlns:a16="http://schemas.microsoft.com/office/drawing/2014/main" val="1394269763"/>
                    </a:ext>
                  </a:extLst>
                </a:gridCol>
                <a:gridCol w="1147813">
                  <a:extLst>
                    <a:ext uri="{9D8B030D-6E8A-4147-A177-3AD203B41FA5}">
                      <a16:colId xmlns:a16="http://schemas.microsoft.com/office/drawing/2014/main" val="2534594235"/>
                    </a:ext>
                  </a:extLst>
                </a:gridCol>
                <a:gridCol w="1147813">
                  <a:extLst>
                    <a:ext uri="{9D8B030D-6E8A-4147-A177-3AD203B41FA5}">
                      <a16:colId xmlns:a16="http://schemas.microsoft.com/office/drawing/2014/main" val="2223743119"/>
                    </a:ext>
                  </a:extLst>
                </a:gridCol>
                <a:gridCol w="1147813">
                  <a:extLst>
                    <a:ext uri="{9D8B030D-6E8A-4147-A177-3AD203B41FA5}">
                      <a16:colId xmlns:a16="http://schemas.microsoft.com/office/drawing/2014/main" val="3434248028"/>
                    </a:ext>
                  </a:extLst>
                </a:gridCol>
                <a:gridCol w="1147813">
                  <a:extLst>
                    <a:ext uri="{9D8B030D-6E8A-4147-A177-3AD203B41FA5}">
                      <a16:colId xmlns:a16="http://schemas.microsoft.com/office/drawing/2014/main" val="4211982883"/>
                    </a:ext>
                  </a:extLst>
                </a:gridCol>
                <a:gridCol w="1147813">
                  <a:extLst>
                    <a:ext uri="{9D8B030D-6E8A-4147-A177-3AD203B41FA5}">
                      <a16:colId xmlns:a16="http://schemas.microsoft.com/office/drawing/2014/main" val="3710382823"/>
                    </a:ext>
                  </a:extLst>
                </a:gridCol>
                <a:gridCol w="1147813">
                  <a:extLst>
                    <a:ext uri="{9D8B030D-6E8A-4147-A177-3AD203B41FA5}">
                      <a16:colId xmlns:a16="http://schemas.microsoft.com/office/drawing/2014/main" val="1074802666"/>
                    </a:ext>
                  </a:extLst>
                </a:gridCol>
                <a:gridCol w="1147813">
                  <a:extLst>
                    <a:ext uri="{9D8B030D-6E8A-4147-A177-3AD203B41FA5}">
                      <a16:colId xmlns:a16="http://schemas.microsoft.com/office/drawing/2014/main" val="23095962"/>
                    </a:ext>
                  </a:extLst>
                </a:gridCol>
              </a:tblGrid>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767718853"/>
                  </a:ext>
                </a:extLst>
              </a:tr>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743219964"/>
                  </a:ext>
                </a:extLst>
              </a:tr>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645136461"/>
                  </a:ext>
                </a:extLst>
              </a:tr>
              <a:tr h="924560">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83711069"/>
                  </a:ext>
                </a:extLst>
              </a:tr>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606229287"/>
                  </a:ext>
                </a:extLst>
              </a:tr>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426155430"/>
                  </a:ext>
                </a:extLst>
              </a:tr>
            </a:tbl>
          </a:graphicData>
        </a:graphic>
      </p:graphicFrame>
    </p:spTree>
    <p:extLst>
      <p:ext uri="{BB962C8B-B14F-4D97-AF65-F5344CB8AC3E}">
        <p14:creationId xmlns:p14="http://schemas.microsoft.com/office/powerpoint/2010/main" val="10751993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MGB nterior Layout">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0E5473F-D95C-3441-AFDD-17B108761141}"/>
              </a:ext>
            </a:extLst>
          </p:cNvPr>
          <p:cNvSpPr>
            <a:spLocks noGrp="1"/>
          </p:cNvSpPr>
          <p:nvPr>
            <p:ph type="ftr" sz="quarter" idx="15"/>
          </p:nvPr>
        </p:nvSpPr>
        <p:spPr/>
        <p:txBody>
          <a:bodyPr/>
          <a:lstStyle/>
          <a:p>
            <a:r>
              <a:rPr lang="en-US"/>
              <a:t>Edit entity or department by going to Insert &gt; Header &amp; Footer   |   Confidential—do not copy or distribute</a:t>
            </a:r>
          </a:p>
        </p:txBody>
      </p:sp>
      <p:pic>
        <p:nvPicPr>
          <p:cNvPr id="5" name="Picture 4">
            <a:extLst>
              <a:ext uri="{FF2B5EF4-FFF2-40B4-BE49-F238E27FC236}">
                <a16:creationId xmlns:a16="http://schemas.microsoft.com/office/drawing/2014/main" id="{1BA06D46-6603-EAC1-97F0-FAB2E7F669B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033497" y="1807284"/>
            <a:ext cx="6128935" cy="3447525"/>
          </a:xfrm>
          <a:prstGeom prst="rect">
            <a:avLst/>
          </a:prstGeom>
        </p:spPr>
      </p:pic>
      <p:sp>
        <p:nvSpPr>
          <p:cNvPr id="6" name="Rectangle 5">
            <a:extLst>
              <a:ext uri="{FF2B5EF4-FFF2-40B4-BE49-F238E27FC236}">
                <a16:creationId xmlns:a16="http://schemas.microsoft.com/office/drawing/2014/main" id="{D84ECE16-6F0A-F720-626A-625C2BE96414}"/>
              </a:ext>
            </a:extLst>
          </p:cNvPr>
          <p:cNvSpPr/>
          <p:nvPr userDrawn="1"/>
        </p:nvSpPr>
        <p:spPr>
          <a:xfrm>
            <a:off x="641350" y="4173416"/>
            <a:ext cx="2019548" cy="1107996"/>
          </a:xfrm>
          <a:prstGeom prst="rect">
            <a:avLst/>
          </a:prstGeom>
        </p:spPr>
        <p:txBody>
          <a:bodyPr wrap="square" lIns="0" tIns="0" rIns="0" bIns="0">
            <a:spAutoFit/>
          </a:bodyPr>
          <a:lstStyle/>
          <a:p>
            <a:pPr marL="0" lvl="1" algn="r"/>
            <a:r>
              <a:rPr lang="en-US" sz="1200">
                <a:ea typeface="Calibri"/>
              </a:rPr>
              <a:t>Master guides have been placed in this template to help objects align correctly. Toggle the guides on and off by typing “Alt + F9” (PC) or “Command + Option + Control + G” (Mac). </a:t>
            </a:r>
          </a:p>
        </p:txBody>
      </p:sp>
      <p:cxnSp>
        <p:nvCxnSpPr>
          <p:cNvPr id="7" name="Straight Connector 6">
            <a:extLst>
              <a:ext uri="{FF2B5EF4-FFF2-40B4-BE49-F238E27FC236}">
                <a16:creationId xmlns:a16="http://schemas.microsoft.com/office/drawing/2014/main" id="{129270F4-20C7-649A-8F6B-95A9F60B46A2}"/>
              </a:ext>
            </a:extLst>
          </p:cNvPr>
          <p:cNvCxnSpPr>
            <a:cxnSpLocks/>
          </p:cNvCxnSpPr>
          <p:nvPr userDrawn="1"/>
        </p:nvCxnSpPr>
        <p:spPr>
          <a:xfrm flipH="1">
            <a:off x="2763897" y="2660967"/>
            <a:ext cx="238967" cy="0"/>
          </a:xfrm>
          <a:prstGeom prst="line">
            <a:avLst/>
          </a:prstGeom>
          <a:ln w="12700" cmpd="sng">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5E6D06CD-FDE1-3814-8DDB-B6F9963656A4}"/>
              </a:ext>
            </a:extLst>
          </p:cNvPr>
          <p:cNvSpPr/>
          <p:nvPr userDrawn="1"/>
        </p:nvSpPr>
        <p:spPr>
          <a:xfrm>
            <a:off x="949358" y="2566328"/>
            <a:ext cx="1711540" cy="184666"/>
          </a:xfrm>
          <a:prstGeom prst="rect">
            <a:avLst/>
          </a:prstGeom>
        </p:spPr>
        <p:txBody>
          <a:bodyPr wrap="square" lIns="0" tIns="0" rIns="0" bIns="0">
            <a:spAutoFit/>
          </a:bodyPr>
          <a:lstStyle/>
          <a:p>
            <a:pPr marL="0" lvl="1" algn="r"/>
            <a:r>
              <a:rPr lang="en-US" sz="1200">
                <a:ea typeface="Calibri"/>
              </a:rPr>
              <a:t>Body text starts here.</a:t>
            </a:r>
          </a:p>
        </p:txBody>
      </p:sp>
      <p:sp>
        <p:nvSpPr>
          <p:cNvPr id="9" name="TextBox 8">
            <a:extLst>
              <a:ext uri="{FF2B5EF4-FFF2-40B4-BE49-F238E27FC236}">
                <a16:creationId xmlns:a16="http://schemas.microsoft.com/office/drawing/2014/main" id="{ABE3AB98-F79A-A7C4-E1A9-C8D2E7C2D19F}"/>
              </a:ext>
            </a:extLst>
          </p:cNvPr>
          <p:cNvSpPr txBox="1"/>
          <p:nvPr userDrawn="1"/>
        </p:nvSpPr>
        <p:spPr>
          <a:xfrm>
            <a:off x="6791698" y="1342451"/>
            <a:ext cx="1406802" cy="451625"/>
          </a:xfrm>
          <a:prstGeom prst="rect">
            <a:avLst/>
          </a:prstGeom>
          <a:noFill/>
        </p:spPr>
        <p:txBody>
          <a:bodyPr wrap="square" lIns="0" tIns="0" rIns="0" bIns="0" rtlCol="0">
            <a:noAutofit/>
          </a:bodyPr>
          <a:lstStyle/>
          <a:p>
            <a:pPr defTabSz="914172"/>
            <a:r>
              <a:rPr lang="en-US" sz="1200">
                <a:ea typeface="Calibri"/>
              </a:rPr>
              <a:t>Do not place content in the margins.</a:t>
            </a:r>
            <a:endParaRPr lang="en-US" sz="1200" kern="0"/>
          </a:p>
        </p:txBody>
      </p:sp>
      <p:sp>
        <p:nvSpPr>
          <p:cNvPr id="10" name="Rectangle 9">
            <a:extLst>
              <a:ext uri="{FF2B5EF4-FFF2-40B4-BE49-F238E27FC236}">
                <a16:creationId xmlns:a16="http://schemas.microsoft.com/office/drawing/2014/main" id="{6132BF91-2E4B-8DC0-FF4E-68F68C38EDEC}"/>
              </a:ext>
            </a:extLst>
          </p:cNvPr>
          <p:cNvSpPr/>
          <p:nvPr userDrawn="1"/>
        </p:nvSpPr>
        <p:spPr>
          <a:xfrm>
            <a:off x="9339464" y="3264867"/>
            <a:ext cx="2228941" cy="1661993"/>
          </a:xfrm>
          <a:prstGeom prst="rect">
            <a:avLst/>
          </a:prstGeom>
          <a:noFill/>
        </p:spPr>
        <p:txBody>
          <a:bodyPr wrap="square" lIns="0" tIns="0" rIns="0" bIns="0" rtlCol="0" anchor="b">
            <a:spAutoFit/>
          </a:bodyPr>
          <a:lstStyle/>
          <a:p>
            <a:pPr defTabSz="914172"/>
            <a:r>
              <a:rPr lang="en-US" sz="1200" b="1"/>
              <a:t>Editing the footer</a:t>
            </a:r>
          </a:p>
          <a:p>
            <a:pPr marL="171459" indent="-171459" defTabSz="914172">
              <a:buFont typeface="Arial" panose="020B0604020202020204" pitchFamily="34" charset="0"/>
              <a:buChar char="•"/>
            </a:pPr>
            <a:r>
              <a:rPr lang="en-US" sz="1200"/>
              <a:t>Go to Insert &gt; Header &amp; Footer.</a:t>
            </a:r>
          </a:p>
          <a:p>
            <a:pPr marL="171459" indent="-171459" defTabSz="914172">
              <a:buFont typeface="Arial" panose="020B0604020202020204" pitchFamily="34" charset="0"/>
              <a:buChar char="•"/>
            </a:pPr>
            <a:r>
              <a:rPr lang="en-US" sz="1200"/>
              <a:t>In footer type entity or department as needed, or simply remove the placeholder copy. </a:t>
            </a:r>
          </a:p>
          <a:p>
            <a:pPr marL="171459" indent="-171459" defTabSz="914172">
              <a:buFont typeface="Arial" panose="020B0604020202020204" pitchFamily="34" charset="0"/>
              <a:buChar char="•"/>
            </a:pPr>
            <a:r>
              <a:rPr lang="en-US" sz="1200"/>
              <a:t>Leave the “Confidential…” copy as formatted, unless it is not necessary.</a:t>
            </a:r>
          </a:p>
          <a:p>
            <a:pPr marL="171459" indent="-171459" defTabSz="914172">
              <a:buFont typeface="Arial" panose="020B0604020202020204" pitchFamily="34" charset="0"/>
              <a:buChar char="•"/>
            </a:pPr>
            <a:r>
              <a:rPr lang="en-US" sz="1200"/>
              <a:t>Select “Apply to All.”</a:t>
            </a:r>
          </a:p>
        </p:txBody>
      </p:sp>
      <p:sp>
        <p:nvSpPr>
          <p:cNvPr id="11" name="TextBox 10">
            <a:extLst>
              <a:ext uri="{FF2B5EF4-FFF2-40B4-BE49-F238E27FC236}">
                <a16:creationId xmlns:a16="http://schemas.microsoft.com/office/drawing/2014/main" id="{7ECE7D6C-D81A-00E8-51DC-C9367180F39D}"/>
              </a:ext>
            </a:extLst>
          </p:cNvPr>
          <p:cNvSpPr txBox="1"/>
          <p:nvPr userDrawn="1"/>
        </p:nvSpPr>
        <p:spPr>
          <a:xfrm>
            <a:off x="4288774" y="5388461"/>
            <a:ext cx="3100586" cy="738664"/>
          </a:xfrm>
          <a:prstGeom prst="rect">
            <a:avLst/>
          </a:prstGeom>
          <a:noFill/>
        </p:spPr>
        <p:txBody>
          <a:bodyPr wrap="square" lIns="0" tIns="0" bIns="0" rtlCol="0">
            <a:spAutoFit/>
          </a:bodyPr>
          <a:lstStyle/>
          <a:p>
            <a:pPr marL="0" marR="0" lvl="0" indent="0" algn="l" defTabSz="914446" rtl="0" eaLnBrk="1" fontAlgn="auto" latinLnBrk="0" hangingPunct="1">
              <a:lnSpc>
                <a:spcPct val="100000"/>
              </a:lnSpc>
              <a:spcBef>
                <a:spcPts val="0"/>
              </a:spcBef>
              <a:spcAft>
                <a:spcPts val="600"/>
              </a:spcAft>
              <a:buClrTx/>
              <a:buSzTx/>
              <a:buFontTx/>
              <a:buNone/>
              <a:tabLst/>
              <a:defRPr/>
            </a:pPr>
            <a:r>
              <a:rPr kumimoji="0" lang="en-US" sz="1200" b="1" i="0" u="none" strike="noStrike" kern="1200" cap="none" spc="0" normalizeH="0" baseline="0" noProof="0">
                <a:ln>
                  <a:noFill/>
                </a:ln>
                <a:effectLst/>
                <a:uLnTx/>
                <a:uFillTx/>
                <a:ea typeface="+mn-ea"/>
                <a:cs typeface="Arial"/>
              </a:rPr>
              <a:t>Footnote/source placeholder </a:t>
            </a:r>
            <a:br>
              <a:rPr kumimoji="0" lang="en-US" sz="1200" b="0" i="0" u="none" strike="noStrike" kern="1200" cap="none" spc="0" normalizeH="0" baseline="0" noProof="0">
                <a:ln>
                  <a:noFill/>
                </a:ln>
                <a:effectLst/>
                <a:uLnTx/>
                <a:uFillTx/>
                <a:ea typeface="+mn-ea"/>
                <a:cs typeface="Arial"/>
              </a:rPr>
            </a:br>
            <a:r>
              <a:rPr lang="en-US" sz="1200">
                <a:cs typeface="Arial"/>
              </a:rPr>
              <a:t>Edit this </a:t>
            </a:r>
            <a:r>
              <a:rPr kumimoji="0" lang="en-US" sz="1200" b="0" i="0" u="none" strike="noStrike" kern="1200" cap="none" spc="0" normalizeH="0" baseline="0" noProof="0">
                <a:ln>
                  <a:noFill/>
                </a:ln>
                <a:effectLst/>
                <a:uLnTx/>
                <a:uFillTx/>
                <a:ea typeface="+mn-ea"/>
                <a:cs typeface="Arial"/>
              </a:rPr>
              <a:t>text as needed.</a:t>
            </a:r>
            <a:br>
              <a:rPr kumimoji="0" lang="en-US" sz="1200" b="0" i="0" u="none" strike="noStrike" kern="1200" cap="none" spc="0" normalizeH="0" baseline="0" noProof="0">
                <a:ln>
                  <a:noFill/>
                </a:ln>
                <a:effectLst/>
                <a:uLnTx/>
                <a:uFillTx/>
                <a:ea typeface="+mn-ea"/>
                <a:cs typeface="Arial"/>
              </a:rPr>
            </a:br>
            <a:r>
              <a:rPr kumimoji="0" lang="en-US" sz="1200" b="0" i="0" u="none" strike="noStrike" kern="1200" cap="none" spc="0" normalizeH="0" baseline="0" noProof="0">
                <a:ln>
                  <a:noFill/>
                </a:ln>
                <a:effectLst/>
                <a:uLnTx/>
                <a:uFillTx/>
                <a:ea typeface="+mn-ea"/>
                <a:cs typeface="Arial"/>
              </a:rPr>
              <a:t>Do not resize or reposition the text box.</a:t>
            </a:r>
            <a:br>
              <a:rPr lang="en-US" sz="1200">
                <a:cs typeface="Arial"/>
              </a:rPr>
            </a:br>
            <a:r>
              <a:rPr lang="en-US" sz="1200">
                <a:cs typeface="Arial"/>
              </a:rPr>
              <a:t>Delete placeholder if not in use.</a:t>
            </a:r>
            <a:endParaRPr kumimoji="0" lang="en-US" sz="1200" b="0" i="0" u="none" strike="noStrike" kern="1200" cap="none" spc="0" normalizeH="0" baseline="0" noProof="0">
              <a:ln>
                <a:noFill/>
              </a:ln>
              <a:effectLst/>
              <a:uLnTx/>
              <a:uFillTx/>
              <a:ea typeface="+mn-ea"/>
              <a:cs typeface="Arial"/>
            </a:endParaRPr>
          </a:p>
        </p:txBody>
      </p:sp>
      <p:sp>
        <p:nvSpPr>
          <p:cNvPr id="12" name="Rectangle 11">
            <a:extLst>
              <a:ext uri="{FF2B5EF4-FFF2-40B4-BE49-F238E27FC236}">
                <a16:creationId xmlns:a16="http://schemas.microsoft.com/office/drawing/2014/main" id="{AAFA40F7-8730-42B6-8F83-8F9289946259}"/>
              </a:ext>
            </a:extLst>
          </p:cNvPr>
          <p:cNvSpPr/>
          <p:nvPr userDrawn="1"/>
        </p:nvSpPr>
        <p:spPr>
          <a:xfrm>
            <a:off x="3046036" y="1802830"/>
            <a:ext cx="173736" cy="3454212"/>
          </a:xfrm>
          <a:prstGeom prst="rect">
            <a:avLst/>
          </a:prstGeom>
          <a:solidFill>
            <a:srgbClr val="D9D9D9">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3" name="Rectangle 12">
            <a:extLst>
              <a:ext uri="{FF2B5EF4-FFF2-40B4-BE49-F238E27FC236}">
                <a16:creationId xmlns:a16="http://schemas.microsoft.com/office/drawing/2014/main" id="{849BA22B-0819-2F09-87F9-1BB58303832F}"/>
              </a:ext>
            </a:extLst>
          </p:cNvPr>
          <p:cNvSpPr/>
          <p:nvPr userDrawn="1"/>
        </p:nvSpPr>
        <p:spPr>
          <a:xfrm>
            <a:off x="8992403" y="1802830"/>
            <a:ext cx="173736" cy="3454212"/>
          </a:xfrm>
          <a:prstGeom prst="rect">
            <a:avLst/>
          </a:prstGeom>
          <a:solidFill>
            <a:srgbClr val="D9D9D9">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4" name="Rectangle 13">
            <a:extLst>
              <a:ext uri="{FF2B5EF4-FFF2-40B4-BE49-F238E27FC236}">
                <a16:creationId xmlns:a16="http://schemas.microsoft.com/office/drawing/2014/main" id="{C84AC857-F351-C9FC-207B-317AA35C6BFB}"/>
              </a:ext>
            </a:extLst>
          </p:cNvPr>
          <p:cNvSpPr/>
          <p:nvPr userDrawn="1"/>
        </p:nvSpPr>
        <p:spPr>
          <a:xfrm>
            <a:off x="3212684" y="1801720"/>
            <a:ext cx="5776007" cy="203798"/>
          </a:xfrm>
          <a:prstGeom prst="rect">
            <a:avLst/>
          </a:prstGeom>
          <a:solidFill>
            <a:srgbClr val="D9D9D9">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5" name="Rectangle 14">
            <a:extLst>
              <a:ext uri="{FF2B5EF4-FFF2-40B4-BE49-F238E27FC236}">
                <a16:creationId xmlns:a16="http://schemas.microsoft.com/office/drawing/2014/main" id="{642330CB-9369-FF24-68B3-5E6A22DEFF64}"/>
              </a:ext>
            </a:extLst>
          </p:cNvPr>
          <p:cNvSpPr/>
          <p:nvPr userDrawn="1"/>
        </p:nvSpPr>
        <p:spPr>
          <a:xfrm>
            <a:off x="3212684" y="4879509"/>
            <a:ext cx="5776007" cy="377529"/>
          </a:xfrm>
          <a:prstGeom prst="rect">
            <a:avLst/>
          </a:prstGeom>
          <a:solidFill>
            <a:srgbClr val="D9D9D9">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cxnSp>
        <p:nvCxnSpPr>
          <p:cNvPr id="16" name="Straight Connector 15">
            <a:extLst>
              <a:ext uri="{FF2B5EF4-FFF2-40B4-BE49-F238E27FC236}">
                <a16:creationId xmlns:a16="http://schemas.microsoft.com/office/drawing/2014/main" id="{362F1F79-14F7-7D30-0F40-B0811E10460E}"/>
              </a:ext>
            </a:extLst>
          </p:cNvPr>
          <p:cNvCxnSpPr>
            <a:cxnSpLocks/>
          </p:cNvCxnSpPr>
          <p:nvPr userDrawn="1"/>
        </p:nvCxnSpPr>
        <p:spPr>
          <a:xfrm flipV="1">
            <a:off x="4164012" y="4925534"/>
            <a:ext cx="0" cy="1191104"/>
          </a:xfrm>
          <a:prstGeom prst="line">
            <a:avLst/>
          </a:prstGeom>
          <a:ln w="12700" cmpd="sng">
            <a:solidFill>
              <a:schemeClr val="tx1"/>
            </a:solidFill>
            <a:headEnd type="none"/>
            <a:tailEnd type="oval"/>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AA7E004F-7A1B-43EB-72FF-996F376A8FD5}"/>
              </a:ext>
            </a:extLst>
          </p:cNvPr>
          <p:cNvGrpSpPr/>
          <p:nvPr userDrawn="1"/>
        </p:nvGrpSpPr>
        <p:grpSpPr>
          <a:xfrm>
            <a:off x="2763896" y="4183016"/>
            <a:ext cx="633770" cy="157480"/>
            <a:chOff x="1072776" y="4260357"/>
            <a:chExt cx="723102" cy="157480"/>
          </a:xfrm>
        </p:grpSpPr>
        <p:sp>
          <p:nvSpPr>
            <p:cNvPr id="18" name="Oval 17">
              <a:extLst>
                <a:ext uri="{FF2B5EF4-FFF2-40B4-BE49-F238E27FC236}">
                  <a16:creationId xmlns:a16="http://schemas.microsoft.com/office/drawing/2014/main" id="{8569C5EB-0052-6443-B643-D2FFEC182014}"/>
                </a:ext>
              </a:extLst>
            </p:cNvPr>
            <p:cNvSpPr/>
            <p:nvPr/>
          </p:nvSpPr>
          <p:spPr>
            <a:xfrm>
              <a:off x="1618078" y="4260357"/>
              <a:ext cx="177800" cy="157480"/>
            </a:xfrm>
            <a:prstGeom prst="ellipse">
              <a:avLst/>
            </a:prstGeom>
            <a:ln w="12700" cmpd="sng">
              <a:solidFill>
                <a:schemeClr val="tx1"/>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b="1">
                <a:solidFill>
                  <a:schemeClr val="tx1"/>
                </a:solidFill>
                <a:cs typeface="Arial" panose="020B0604020202020204" pitchFamily="34" charset="0"/>
              </a:endParaRPr>
            </a:p>
          </p:txBody>
        </p:sp>
        <p:cxnSp>
          <p:nvCxnSpPr>
            <p:cNvPr id="19" name="Straight Connector 18">
              <a:extLst>
                <a:ext uri="{FF2B5EF4-FFF2-40B4-BE49-F238E27FC236}">
                  <a16:creationId xmlns:a16="http://schemas.microsoft.com/office/drawing/2014/main" id="{C86A6543-1FF8-4E24-51EC-D0E1BE3A8C8A}"/>
                </a:ext>
              </a:extLst>
            </p:cNvPr>
            <p:cNvCxnSpPr>
              <a:cxnSpLocks/>
              <a:stCxn id="18" idx="2"/>
            </p:cNvCxnSpPr>
            <p:nvPr/>
          </p:nvCxnSpPr>
          <p:spPr>
            <a:xfrm flipH="1">
              <a:off x="1072776" y="4339097"/>
              <a:ext cx="545302" cy="0"/>
            </a:xfrm>
            <a:prstGeom prst="line">
              <a:avLst/>
            </a:prstGeom>
            <a:ln w="12700" cmpd="sng">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0" name="Elbow Connector 19">
            <a:extLst>
              <a:ext uri="{FF2B5EF4-FFF2-40B4-BE49-F238E27FC236}">
                <a16:creationId xmlns:a16="http://schemas.microsoft.com/office/drawing/2014/main" id="{5AC2AF72-444D-704D-0941-2E819F7A3AF9}"/>
              </a:ext>
            </a:extLst>
          </p:cNvPr>
          <p:cNvCxnSpPr>
            <a:cxnSpLocks/>
            <a:stCxn id="10" idx="2"/>
          </p:cNvCxnSpPr>
          <p:nvPr userDrawn="1"/>
        </p:nvCxnSpPr>
        <p:spPr>
          <a:xfrm rot="5400000">
            <a:off x="9047260" y="3777975"/>
            <a:ext cx="257790" cy="2555560"/>
          </a:xfrm>
          <a:prstGeom prst="bentConnector2">
            <a:avLst/>
          </a:prstGeom>
          <a:ln w="12700">
            <a:solidFill>
              <a:schemeClr val="tx1"/>
            </a:solidFill>
            <a:tailEnd type="ova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E4D3532-2BCF-ADA3-BB3C-4BEAFAC99883}"/>
              </a:ext>
            </a:extLst>
          </p:cNvPr>
          <p:cNvCxnSpPr>
            <a:cxnSpLocks/>
          </p:cNvCxnSpPr>
          <p:nvPr userDrawn="1"/>
        </p:nvCxnSpPr>
        <p:spPr>
          <a:xfrm flipV="1">
            <a:off x="6718526" y="1369534"/>
            <a:ext cx="0" cy="521557"/>
          </a:xfrm>
          <a:prstGeom prst="line">
            <a:avLst/>
          </a:prstGeom>
          <a:ln w="12700" cmpd="sng">
            <a:solidFill>
              <a:schemeClr val="tx1"/>
            </a:solidFill>
            <a:headEnd type="oval"/>
          </a:ln>
        </p:spPr>
        <p:style>
          <a:lnRef idx="1">
            <a:schemeClr val="accent1"/>
          </a:lnRef>
          <a:fillRef idx="0">
            <a:schemeClr val="accent1"/>
          </a:fillRef>
          <a:effectRef idx="0">
            <a:schemeClr val="accent1"/>
          </a:effectRef>
          <a:fontRef idx="minor">
            <a:schemeClr val="tx1"/>
          </a:fontRef>
        </p:style>
      </p:cxnSp>
      <p:sp>
        <p:nvSpPr>
          <p:cNvPr id="22" name="Title 4">
            <a:extLst>
              <a:ext uri="{FF2B5EF4-FFF2-40B4-BE49-F238E27FC236}">
                <a16:creationId xmlns:a16="http://schemas.microsoft.com/office/drawing/2014/main" id="{F2D073D0-9BE3-63B0-8F6D-BBAFF0E92533}"/>
              </a:ext>
            </a:extLst>
          </p:cNvPr>
          <p:cNvSpPr>
            <a:spLocks noGrp="1"/>
          </p:cNvSpPr>
          <p:nvPr>
            <p:ph type="title" idx="4294967295"/>
          </p:nvPr>
        </p:nvSpPr>
        <p:spPr>
          <a:xfrm>
            <a:off x="347472" y="384048"/>
            <a:ext cx="11315700" cy="438150"/>
          </a:xfrm>
        </p:spPr>
        <p:txBody>
          <a:bodyPr/>
          <a:lstStyle/>
          <a:p>
            <a:r>
              <a:rPr lang="en-US"/>
              <a:t>Click to edit Master title style</a:t>
            </a:r>
          </a:p>
        </p:txBody>
      </p:sp>
    </p:spTree>
    <p:extLst>
      <p:ext uri="{BB962C8B-B14F-4D97-AF65-F5344CB8AC3E}">
        <p14:creationId xmlns:p14="http://schemas.microsoft.com/office/powerpoint/2010/main" val="642566899"/>
      </p:ext>
    </p:extLst>
  </p:cSld>
  <p:clrMapOvr>
    <a:masterClrMapping/>
  </p:clrMapOvr>
  <p:extLst>
    <p:ext uri="{DCECCB84-F9BA-43D5-87BE-67443E8EF086}">
      <p15:sldGuideLst xmlns:p15="http://schemas.microsoft.com/office/powerpoint/2012/main">
        <p15:guide id="2" pos="401">
          <p15:clr>
            <a:srgbClr val="FBAE40"/>
          </p15:clr>
        </p15:guide>
        <p15:guide id="3" pos="7274">
          <p15:clr>
            <a:srgbClr val="FBAE4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MGB Brand colors">
    <p:spTree>
      <p:nvGrpSpPr>
        <p:cNvPr id="1" name=""/>
        <p:cNvGrpSpPr/>
        <p:nvPr/>
      </p:nvGrpSpPr>
      <p:grpSpPr>
        <a:xfrm>
          <a:off x="0" y="0"/>
          <a:ext cx="0" cy="0"/>
          <a:chOff x="0" y="0"/>
          <a:chExt cx="0" cy="0"/>
        </a:xfrm>
      </p:grpSpPr>
      <p:sp>
        <p:nvSpPr>
          <p:cNvPr id="150" name="TextBox 149">
            <a:extLst>
              <a:ext uri="{FF2B5EF4-FFF2-40B4-BE49-F238E27FC236}">
                <a16:creationId xmlns:a16="http://schemas.microsoft.com/office/drawing/2014/main" id="{A18A3D62-573A-0339-624E-2017E602C7D9}"/>
              </a:ext>
            </a:extLst>
          </p:cNvPr>
          <p:cNvSpPr txBox="1"/>
          <p:nvPr userDrawn="1"/>
        </p:nvSpPr>
        <p:spPr>
          <a:xfrm>
            <a:off x="359503" y="1482837"/>
            <a:ext cx="3421187" cy="4034813"/>
          </a:xfrm>
          <a:prstGeom prst="rect">
            <a:avLst/>
          </a:prstGeom>
          <a:noFill/>
          <a:ln w="25400">
            <a:noFill/>
          </a:ln>
        </p:spPr>
        <p:txBody>
          <a:bodyPr wrap="square" lIns="0" rtlCol="0">
            <a:noAutofit/>
          </a:bodyPr>
          <a:lstStyle/>
          <a:p>
            <a:pPr marL="0" indent="0" algn="l" defTabSz="914446" rtl="0" eaLnBrk="1" latinLnBrk="0" hangingPunct="1">
              <a:lnSpc>
                <a:spcPct val="100000"/>
              </a:lnSpc>
              <a:spcBef>
                <a:spcPts val="0"/>
              </a:spcBef>
              <a:buFont typeface="Arial" panose="020B0604020202020204" pitchFamily="34" charset="0"/>
              <a:buNone/>
            </a:pPr>
            <a:r>
              <a:rPr lang="en-US" sz="2000" b="0" kern="1200">
                <a:solidFill>
                  <a:schemeClr val="tx1"/>
                </a:solidFill>
                <a:latin typeface="+mn-lt"/>
                <a:ea typeface="+mn-ea"/>
                <a:cs typeface="+mn-cs"/>
              </a:rPr>
              <a:t>Lead with our primary colors, teal and blue. Use accent colors sparingly. Make sure to follow the prescribed color specifications.</a:t>
            </a:r>
          </a:p>
          <a:p>
            <a:endParaRPr lang="en-US" sz="1800"/>
          </a:p>
          <a:p>
            <a:r>
              <a:rPr lang="en-US" sz="1400" b="1" kern="1200">
                <a:solidFill>
                  <a:schemeClr val="tx1"/>
                </a:solidFill>
                <a:latin typeface="+mn-lt"/>
                <a:ea typeface="+mn-ea"/>
                <a:cs typeface="+mn-cs"/>
              </a:rPr>
              <a:t>Important: </a:t>
            </a:r>
          </a:p>
          <a:p>
            <a:pPr marL="0" indent="0" algn="l" defTabSz="914446" rtl="0" eaLnBrk="1" latinLnBrk="0" hangingPunct="1">
              <a:lnSpc>
                <a:spcPct val="100000"/>
              </a:lnSpc>
              <a:spcBef>
                <a:spcPts val="0"/>
              </a:spcBef>
              <a:buFont typeface="Arial" panose="020B0604020202020204" pitchFamily="34" charset="0"/>
              <a:buNone/>
            </a:pPr>
            <a:r>
              <a:rPr lang="en-US" sz="1400" b="0" kern="1200">
                <a:solidFill>
                  <a:schemeClr val="tx1"/>
                </a:solidFill>
                <a:latin typeface="+mn-lt"/>
                <a:ea typeface="+mn-ea"/>
                <a:cs typeface="+mn-cs"/>
              </a:rPr>
              <a:t>Our colors appear as presets in the top menu/s, but do not use the automatic tints provided by PowerPoint. These colors are not part of the brand palette.</a:t>
            </a:r>
          </a:p>
        </p:txBody>
      </p:sp>
      <p:sp>
        <p:nvSpPr>
          <p:cNvPr id="88" name="Title 3">
            <a:extLst>
              <a:ext uri="{FF2B5EF4-FFF2-40B4-BE49-F238E27FC236}">
                <a16:creationId xmlns:a16="http://schemas.microsoft.com/office/drawing/2014/main" id="{B0DC776C-BA61-B8BA-1039-8BA1AA94525E}"/>
              </a:ext>
            </a:extLst>
          </p:cNvPr>
          <p:cNvSpPr>
            <a:spLocks noGrp="1"/>
          </p:cNvSpPr>
          <p:nvPr>
            <p:ph type="title" idx="4294967295" hasCustomPrompt="1"/>
          </p:nvPr>
        </p:nvSpPr>
        <p:spPr>
          <a:xfrm>
            <a:off x="347472" y="384048"/>
            <a:ext cx="11315700" cy="438150"/>
          </a:xfrm>
        </p:spPr>
        <p:txBody>
          <a:bodyPr/>
          <a:lstStyle/>
          <a:p>
            <a:r>
              <a:rPr lang="en-US"/>
              <a:t>Color palette</a:t>
            </a:r>
          </a:p>
        </p:txBody>
      </p:sp>
      <p:sp>
        <p:nvSpPr>
          <p:cNvPr id="120" name="Content Placeholder 2">
            <a:extLst>
              <a:ext uri="{FF2B5EF4-FFF2-40B4-BE49-F238E27FC236}">
                <a16:creationId xmlns:a16="http://schemas.microsoft.com/office/drawing/2014/main" id="{8FAC76BB-B2E0-BDF7-F0FE-C478E77B706D}"/>
              </a:ext>
            </a:extLst>
          </p:cNvPr>
          <p:cNvSpPr txBox="1"/>
          <p:nvPr userDrawn="1"/>
        </p:nvSpPr>
        <p:spPr>
          <a:xfrm>
            <a:off x="1950721" y="4794470"/>
            <a:ext cx="1507140" cy="409478"/>
          </a:xfrm>
          <a:prstGeom prst="rect">
            <a:avLst/>
          </a:prstGeom>
        </p:spPr>
        <p:txBody>
          <a:bodyPr vert="horz" lIns="0" tIns="0" rIns="0" bIns="0" rtlCol="0" anchor="ctr">
            <a:noAutofit/>
          </a:bodyPr>
          <a:lstStyle>
            <a:lvl1pPr marL="0" indent="0" algn="l" defTabSz="914400" rtl="0" eaLnBrk="1" latinLnBrk="0" hangingPunct="1">
              <a:spcBef>
                <a:spcPts val="1200"/>
              </a:spcBef>
              <a:spcAft>
                <a:spcPts val="0"/>
              </a:spcAft>
              <a:buClrTx/>
              <a:buFontTx/>
              <a:buNone/>
              <a:tabLst>
                <a:tab pos="1201738" algn="l"/>
              </a:tabLst>
              <a:defRPr sz="1800" b="0" i="0" kern="1200">
                <a:solidFill>
                  <a:schemeClr val="tx2"/>
                </a:solidFill>
                <a:latin typeface="Open Sans Light"/>
                <a:ea typeface="+mn-ea"/>
                <a:cs typeface="Open Sans Light"/>
              </a:defRPr>
            </a:lvl1pPr>
            <a:lvl2pPr marL="200025" indent="-200025" algn="l" defTabSz="914400" rtl="0" eaLnBrk="1" latinLnBrk="0" hangingPunct="1">
              <a:spcBef>
                <a:spcPts val="600"/>
              </a:spcBef>
              <a:spcAft>
                <a:spcPts val="0"/>
              </a:spcAft>
              <a:buClrTx/>
              <a:buFont typeface="Arial" pitchFamily="34" charset="0"/>
              <a:buChar char="•"/>
              <a:tabLst>
                <a:tab pos="1201738" algn="l"/>
              </a:tabLst>
              <a:defRPr sz="1800" b="0" i="0" kern="1200">
                <a:solidFill>
                  <a:schemeClr val="tx2"/>
                </a:solidFill>
                <a:latin typeface="Open Sans Light"/>
                <a:ea typeface="+mn-ea"/>
                <a:cs typeface="Open Sans Light"/>
              </a:defRPr>
            </a:lvl2pPr>
            <a:lvl3pPr marL="398463" indent="-200025" algn="l" defTabSz="914400" rtl="0" eaLnBrk="1" latinLnBrk="0" hangingPunct="1">
              <a:spcBef>
                <a:spcPts val="300"/>
              </a:spcBef>
              <a:spcAft>
                <a:spcPts val="0"/>
              </a:spcAft>
              <a:buClrTx/>
              <a:buFont typeface="Lucida Grande"/>
              <a:buChar char="-"/>
              <a:tabLst>
                <a:tab pos="1201738" algn="l"/>
              </a:tabLst>
              <a:defRPr sz="1800" b="0" i="0" kern="1200">
                <a:solidFill>
                  <a:schemeClr val="tx2"/>
                </a:solidFill>
                <a:latin typeface="Open Sans Light"/>
                <a:ea typeface="+mn-ea"/>
                <a:cs typeface="Open Sans Light"/>
              </a:defRPr>
            </a:lvl3pPr>
            <a:lvl4pPr marL="622300" indent="-200025" algn="l" defTabSz="914400" rtl="0" eaLnBrk="1" latinLnBrk="0" hangingPunct="1">
              <a:spcBef>
                <a:spcPts val="300"/>
              </a:spcBef>
              <a:spcAft>
                <a:spcPts val="0"/>
              </a:spcAft>
              <a:buClrTx/>
              <a:buFont typeface="Arial" pitchFamily="34" charset="0"/>
              <a:buChar char="•"/>
              <a:tabLst>
                <a:tab pos="1201738" algn="l"/>
              </a:tabLst>
              <a:defRPr sz="1800" b="0" i="0" kern="1200">
                <a:solidFill>
                  <a:schemeClr val="tx2"/>
                </a:solidFill>
                <a:latin typeface="Open Sans Light"/>
                <a:ea typeface="+mn-ea"/>
                <a:cs typeface="Open Sans Light"/>
              </a:defRPr>
            </a:lvl4pPr>
            <a:lvl5pPr marL="806450" indent="-182563" algn="l" defTabSz="914400" rtl="0" eaLnBrk="1" latinLnBrk="0" hangingPunct="1">
              <a:spcBef>
                <a:spcPts val="300"/>
              </a:spcBef>
              <a:spcAft>
                <a:spcPts val="0"/>
              </a:spcAft>
              <a:buClrTx/>
              <a:buFont typeface="Lucida Grande"/>
              <a:buChar char="-"/>
              <a:tabLst>
                <a:tab pos="1201738" algn="l"/>
              </a:tabLst>
              <a:defRPr sz="1800" b="0" i="0" kern="1200">
                <a:solidFill>
                  <a:schemeClr val="tx2"/>
                </a:solidFill>
                <a:latin typeface="Open Sans Light"/>
                <a:ea typeface="+mn-ea"/>
                <a:cs typeface="Open Sans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defTabSz="456781" fontAlgn="base">
              <a:spcAft>
                <a:spcPts val="600"/>
              </a:spcAft>
            </a:pPr>
            <a:r>
              <a:rPr lang="en-US" sz="1200">
                <a:solidFill>
                  <a:srgbClr val="CC0000"/>
                </a:solidFill>
                <a:latin typeface="+mn-lt"/>
                <a:cs typeface="Arial" panose="020B0604020202020204" pitchFamily="34" charset="0"/>
              </a:rPr>
              <a:t>Do not use these colors.</a:t>
            </a:r>
          </a:p>
        </p:txBody>
      </p:sp>
      <p:sp>
        <p:nvSpPr>
          <p:cNvPr id="122" name="Rectangle 121">
            <a:extLst>
              <a:ext uri="{FF2B5EF4-FFF2-40B4-BE49-F238E27FC236}">
                <a16:creationId xmlns:a16="http://schemas.microsoft.com/office/drawing/2014/main" id="{DE3A6B00-42B9-B985-1913-F3B9C4884FD6}"/>
              </a:ext>
            </a:extLst>
          </p:cNvPr>
          <p:cNvSpPr/>
          <p:nvPr/>
        </p:nvSpPr>
        <p:spPr>
          <a:xfrm>
            <a:off x="4202432" y="1865349"/>
            <a:ext cx="879777" cy="692727"/>
          </a:xfrm>
          <a:prstGeom prst="rect">
            <a:avLst/>
          </a:prstGeom>
          <a:solidFill>
            <a:srgbClr val="01828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3" name="Rectangle 122">
            <a:extLst>
              <a:ext uri="{FF2B5EF4-FFF2-40B4-BE49-F238E27FC236}">
                <a16:creationId xmlns:a16="http://schemas.microsoft.com/office/drawing/2014/main" id="{B398584D-CE3F-8AEF-1FCA-85C8413BE99F}"/>
              </a:ext>
            </a:extLst>
          </p:cNvPr>
          <p:cNvSpPr/>
          <p:nvPr/>
        </p:nvSpPr>
        <p:spPr>
          <a:xfrm>
            <a:off x="5267666" y="1865349"/>
            <a:ext cx="879777" cy="6927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4" name="Rectangle 123">
            <a:extLst>
              <a:ext uri="{FF2B5EF4-FFF2-40B4-BE49-F238E27FC236}">
                <a16:creationId xmlns:a16="http://schemas.microsoft.com/office/drawing/2014/main" id="{10472008-7C52-1E8C-9A39-84C3F23B5168}"/>
              </a:ext>
            </a:extLst>
          </p:cNvPr>
          <p:cNvSpPr/>
          <p:nvPr/>
        </p:nvSpPr>
        <p:spPr>
          <a:xfrm>
            <a:off x="6332900" y="1865349"/>
            <a:ext cx="879778" cy="69272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5" name="Rectangle 124">
            <a:extLst>
              <a:ext uri="{FF2B5EF4-FFF2-40B4-BE49-F238E27FC236}">
                <a16:creationId xmlns:a16="http://schemas.microsoft.com/office/drawing/2014/main" id="{11B5A22C-836A-263F-B90E-F563EAA889E6}"/>
              </a:ext>
            </a:extLst>
          </p:cNvPr>
          <p:cNvSpPr/>
          <p:nvPr/>
        </p:nvSpPr>
        <p:spPr>
          <a:xfrm>
            <a:off x="7398136" y="1865349"/>
            <a:ext cx="879778" cy="692727"/>
          </a:xfrm>
          <a:prstGeom prst="rect">
            <a:avLst/>
          </a:prstGeom>
          <a:solidFill>
            <a:schemeClr val="bg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6" name="Rectangle 125">
            <a:extLst>
              <a:ext uri="{FF2B5EF4-FFF2-40B4-BE49-F238E27FC236}">
                <a16:creationId xmlns:a16="http://schemas.microsoft.com/office/drawing/2014/main" id="{6D13BBEE-8D6C-8024-4DDC-A14098B3F65D}"/>
              </a:ext>
            </a:extLst>
          </p:cNvPr>
          <p:cNvSpPr/>
          <p:nvPr/>
        </p:nvSpPr>
        <p:spPr>
          <a:xfrm>
            <a:off x="8463374" y="1865349"/>
            <a:ext cx="879778" cy="6927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7" name="Rectangle 126">
            <a:extLst>
              <a:ext uri="{FF2B5EF4-FFF2-40B4-BE49-F238E27FC236}">
                <a16:creationId xmlns:a16="http://schemas.microsoft.com/office/drawing/2014/main" id="{38E3E820-5AF0-AF7C-FF6C-390E2A59DFE1}"/>
              </a:ext>
            </a:extLst>
          </p:cNvPr>
          <p:cNvSpPr/>
          <p:nvPr/>
        </p:nvSpPr>
        <p:spPr>
          <a:xfrm>
            <a:off x="7391146" y="5368878"/>
            <a:ext cx="879778" cy="692727"/>
          </a:xfrm>
          <a:prstGeom prst="rect">
            <a:avLst/>
          </a:prstGeom>
          <a:solidFill>
            <a:srgbClr val="9B86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8" name="Rectangle 127">
            <a:extLst>
              <a:ext uri="{FF2B5EF4-FFF2-40B4-BE49-F238E27FC236}">
                <a16:creationId xmlns:a16="http://schemas.microsoft.com/office/drawing/2014/main" id="{4766E1B4-F330-623C-5A53-99EECC0DAB80}"/>
              </a:ext>
            </a:extLst>
          </p:cNvPr>
          <p:cNvSpPr/>
          <p:nvPr/>
        </p:nvSpPr>
        <p:spPr>
          <a:xfrm>
            <a:off x="5264538" y="3671918"/>
            <a:ext cx="879778" cy="69272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9" name="Rectangle 128">
            <a:extLst>
              <a:ext uri="{FF2B5EF4-FFF2-40B4-BE49-F238E27FC236}">
                <a16:creationId xmlns:a16="http://schemas.microsoft.com/office/drawing/2014/main" id="{A42194C2-1437-C0AB-E484-A654645F39D7}"/>
              </a:ext>
            </a:extLst>
          </p:cNvPr>
          <p:cNvSpPr/>
          <p:nvPr/>
        </p:nvSpPr>
        <p:spPr>
          <a:xfrm>
            <a:off x="6329774" y="3676444"/>
            <a:ext cx="879778" cy="69272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30" name="Rectangle 129">
            <a:extLst>
              <a:ext uri="{FF2B5EF4-FFF2-40B4-BE49-F238E27FC236}">
                <a16:creationId xmlns:a16="http://schemas.microsoft.com/office/drawing/2014/main" id="{60969A8D-2728-E105-4619-2A5863EE1F28}"/>
              </a:ext>
            </a:extLst>
          </p:cNvPr>
          <p:cNvSpPr/>
          <p:nvPr/>
        </p:nvSpPr>
        <p:spPr>
          <a:xfrm>
            <a:off x="7395008" y="3676444"/>
            <a:ext cx="879778" cy="69272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31" name="TextBox 130">
            <a:extLst>
              <a:ext uri="{FF2B5EF4-FFF2-40B4-BE49-F238E27FC236}">
                <a16:creationId xmlns:a16="http://schemas.microsoft.com/office/drawing/2014/main" id="{385F3CCC-47F2-6A7A-BD90-F45333C4583C}"/>
              </a:ext>
            </a:extLst>
          </p:cNvPr>
          <p:cNvSpPr txBox="1"/>
          <p:nvPr/>
        </p:nvSpPr>
        <p:spPr>
          <a:xfrm>
            <a:off x="4202430" y="2565924"/>
            <a:ext cx="870852" cy="507831"/>
          </a:xfrm>
          <a:prstGeom prst="rect">
            <a:avLst/>
          </a:prstGeom>
          <a:noFill/>
        </p:spPr>
        <p:txBody>
          <a:bodyPr wrap="square" lIns="0" rIns="0" rtlCol="0">
            <a:spAutoFit/>
          </a:bodyPr>
          <a:lstStyle>
            <a:defPPr>
              <a:defRPr lang="en-US"/>
            </a:defPPr>
            <a:lvl1pPr>
              <a:defRPr sz="900"/>
            </a:lvl1pPr>
          </a:lstStyle>
          <a:p>
            <a:r>
              <a:rPr lang="en-US" sz="900"/>
              <a:t>Teal</a:t>
            </a:r>
          </a:p>
          <a:p>
            <a:r>
              <a:rPr lang="en-US" sz="900"/>
              <a:t>RGB 1, 130, 142</a:t>
            </a:r>
          </a:p>
          <a:p>
            <a:r>
              <a:rPr lang="en-US" sz="900"/>
              <a:t>HEX #01828E</a:t>
            </a:r>
          </a:p>
        </p:txBody>
      </p:sp>
      <p:sp>
        <p:nvSpPr>
          <p:cNvPr id="132" name="TextBox 131">
            <a:extLst>
              <a:ext uri="{FF2B5EF4-FFF2-40B4-BE49-F238E27FC236}">
                <a16:creationId xmlns:a16="http://schemas.microsoft.com/office/drawing/2014/main" id="{11CDFA37-DF80-B428-651F-6D6A1CF989CF}"/>
              </a:ext>
            </a:extLst>
          </p:cNvPr>
          <p:cNvSpPr txBox="1"/>
          <p:nvPr/>
        </p:nvSpPr>
        <p:spPr>
          <a:xfrm>
            <a:off x="5276590" y="2565924"/>
            <a:ext cx="870852" cy="507831"/>
          </a:xfrm>
          <a:prstGeom prst="rect">
            <a:avLst/>
          </a:prstGeom>
          <a:noFill/>
        </p:spPr>
        <p:txBody>
          <a:bodyPr wrap="square" lIns="0" rIns="0" rtlCol="0">
            <a:spAutoFit/>
          </a:bodyPr>
          <a:lstStyle>
            <a:defPPr>
              <a:defRPr lang="en-US"/>
            </a:defPPr>
            <a:lvl1pPr>
              <a:defRPr sz="900"/>
            </a:lvl1pPr>
          </a:lstStyle>
          <a:p>
            <a:r>
              <a:rPr lang="en-US" sz="900"/>
              <a:t>Blue</a:t>
            </a:r>
          </a:p>
          <a:p>
            <a:r>
              <a:rPr lang="en-US" sz="900"/>
              <a:t>RGB 0, 58, 150</a:t>
            </a:r>
          </a:p>
          <a:p>
            <a:r>
              <a:rPr lang="en-US" sz="900"/>
              <a:t>HEX #003A96</a:t>
            </a:r>
          </a:p>
        </p:txBody>
      </p:sp>
      <p:sp>
        <p:nvSpPr>
          <p:cNvPr id="133" name="TextBox 132">
            <a:extLst>
              <a:ext uri="{FF2B5EF4-FFF2-40B4-BE49-F238E27FC236}">
                <a16:creationId xmlns:a16="http://schemas.microsoft.com/office/drawing/2014/main" id="{3603BE58-7C1B-7B21-E960-F523BB11EAD5}"/>
              </a:ext>
            </a:extLst>
          </p:cNvPr>
          <p:cNvSpPr txBox="1"/>
          <p:nvPr/>
        </p:nvSpPr>
        <p:spPr>
          <a:xfrm>
            <a:off x="6352721" y="2565924"/>
            <a:ext cx="870852" cy="507831"/>
          </a:xfrm>
          <a:prstGeom prst="rect">
            <a:avLst/>
          </a:prstGeom>
          <a:noFill/>
        </p:spPr>
        <p:txBody>
          <a:bodyPr wrap="square" lIns="0" rIns="0" rtlCol="0">
            <a:spAutoFit/>
          </a:bodyPr>
          <a:lstStyle>
            <a:defPPr>
              <a:defRPr lang="en-US"/>
            </a:defPPr>
            <a:lvl1pPr>
              <a:defRPr sz="900"/>
            </a:lvl1pPr>
          </a:lstStyle>
          <a:p>
            <a:r>
              <a:rPr lang="en-US" sz="900"/>
              <a:t>Light teal</a:t>
            </a:r>
          </a:p>
          <a:p>
            <a:r>
              <a:rPr lang="en-US" sz="900"/>
              <a:t>RGB 177, 228, 227</a:t>
            </a:r>
          </a:p>
          <a:p>
            <a:r>
              <a:rPr lang="en-US" sz="900"/>
              <a:t>HEX #B1E4E3</a:t>
            </a:r>
          </a:p>
        </p:txBody>
      </p:sp>
      <p:sp>
        <p:nvSpPr>
          <p:cNvPr id="134" name="TextBox 133">
            <a:extLst>
              <a:ext uri="{FF2B5EF4-FFF2-40B4-BE49-F238E27FC236}">
                <a16:creationId xmlns:a16="http://schemas.microsoft.com/office/drawing/2014/main" id="{8A6B8248-0F57-806E-AC7A-E12CA88D9F22}"/>
              </a:ext>
            </a:extLst>
          </p:cNvPr>
          <p:cNvSpPr txBox="1"/>
          <p:nvPr/>
        </p:nvSpPr>
        <p:spPr>
          <a:xfrm>
            <a:off x="7410190" y="2565924"/>
            <a:ext cx="870852" cy="507831"/>
          </a:xfrm>
          <a:prstGeom prst="rect">
            <a:avLst/>
          </a:prstGeom>
          <a:noFill/>
        </p:spPr>
        <p:txBody>
          <a:bodyPr wrap="square" lIns="0" rIns="0" rtlCol="0">
            <a:spAutoFit/>
          </a:bodyPr>
          <a:lstStyle>
            <a:defPPr>
              <a:defRPr lang="en-US"/>
            </a:defPPr>
            <a:lvl1pPr>
              <a:defRPr sz="900"/>
            </a:lvl1pPr>
          </a:lstStyle>
          <a:p>
            <a:r>
              <a:rPr lang="en-US" sz="900"/>
              <a:t>White</a:t>
            </a:r>
          </a:p>
          <a:p>
            <a:r>
              <a:rPr lang="en-US" sz="900"/>
              <a:t>RGB 255, 255, 255</a:t>
            </a:r>
          </a:p>
          <a:p>
            <a:r>
              <a:rPr lang="en-US" sz="900"/>
              <a:t>HEX #FFFFFF</a:t>
            </a:r>
          </a:p>
        </p:txBody>
      </p:sp>
      <p:sp>
        <p:nvSpPr>
          <p:cNvPr id="135" name="TextBox 134">
            <a:extLst>
              <a:ext uri="{FF2B5EF4-FFF2-40B4-BE49-F238E27FC236}">
                <a16:creationId xmlns:a16="http://schemas.microsoft.com/office/drawing/2014/main" id="{C50E4703-D840-66B5-B95F-9694213793A0}"/>
              </a:ext>
            </a:extLst>
          </p:cNvPr>
          <p:cNvSpPr txBox="1"/>
          <p:nvPr/>
        </p:nvSpPr>
        <p:spPr>
          <a:xfrm>
            <a:off x="8473880" y="2565923"/>
            <a:ext cx="870852" cy="507831"/>
          </a:xfrm>
          <a:prstGeom prst="rect">
            <a:avLst/>
          </a:prstGeom>
          <a:noFill/>
        </p:spPr>
        <p:txBody>
          <a:bodyPr wrap="square" lIns="0" rIns="0" rtlCol="0">
            <a:spAutoFit/>
          </a:bodyPr>
          <a:lstStyle>
            <a:defPPr>
              <a:defRPr lang="en-US"/>
            </a:defPPr>
            <a:lvl1pPr>
              <a:defRPr sz="900"/>
            </a:lvl1pPr>
          </a:lstStyle>
          <a:p>
            <a:r>
              <a:rPr lang="en-US" sz="900"/>
              <a:t>Black</a:t>
            </a:r>
          </a:p>
          <a:p>
            <a:r>
              <a:rPr lang="en-US" sz="900"/>
              <a:t>RGB 0, 0, 0</a:t>
            </a:r>
          </a:p>
          <a:p>
            <a:r>
              <a:rPr lang="en-US" sz="900"/>
              <a:t>HEX #000000</a:t>
            </a:r>
          </a:p>
        </p:txBody>
      </p:sp>
      <p:sp>
        <p:nvSpPr>
          <p:cNvPr id="136" name="TextBox 135">
            <a:extLst>
              <a:ext uri="{FF2B5EF4-FFF2-40B4-BE49-F238E27FC236}">
                <a16:creationId xmlns:a16="http://schemas.microsoft.com/office/drawing/2014/main" id="{3C94ACD2-4451-0001-CE89-59A741C29E7A}"/>
              </a:ext>
            </a:extLst>
          </p:cNvPr>
          <p:cNvSpPr txBox="1"/>
          <p:nvPr/>
        </p:nvSpPr>
        <p:spPr>
          <a:xfrm>
            <a:off x="7391146" y="6061604"/>
            <a:ext cx="870852" cy="507831"/>
          </a:xfrm>
          <a:prstGeom prst="rect">
            <a:avLst/>
          </a:prstGeom>
          <a:noFill/>
        </p:spPr>
        <p:txBody>
          <a:bodyPr wrap="square" lIns="0" rIns="0" rtlCol="0">
            <a:spAutoFit/>
          </a:bodyPr>
          <a:lstStyle/>
          <a:p>
            <a:r>
              <a:rPr lang="en-US" sz="900"/>
              <a:t>Iris</a:t>
            </a:r>
          </a:p>
          <a:p>
            <a:r>
              <a:rPr lang="en-US" sz="900"/>
              <a:t>RGB</a:t>
            </a:r>
          </a:p>
          <a:p>
            <a:r>
              <a:rPr lang="en-US" sz="900"/>
              <a:t>HEX #9B86B8</a:t>
            </a:r>
          </a:p>
        </p:txBody>
      </p:sp>
      <p:sp>
        <p:nvSpPr>
          <p:cNvPr id="137" name="TextBox 136">
            <a:extLst>
              <a:ext uri="{FF2B5EF4-FFF2-40B4-BE49-F238E27FC236}">
                <a16:creationId xmlns:a16="http://schemas.microsoft.com/office/drawing/2014/main" id="{273B8536-E4B1-B03B-4B82-AD59C2A205B3}"/>
              </a:ext>
            </a:extLst>
          </p:cNvPr>
          <p:cNvSpPr txBox="1"/>
          <p:nvPr/>
        </p:nvSpPr>
        <p:spPr>
          <a:xfrm>
            <a:off x="5273462" y="4364645"/>
            <a:ext cx="870852" cy="507831"/>
          </a:xfrm>
          <a:prstGeom prst="rect">
            <a:avLst/>
          </a:prstGeom>
          <a:noFill/>
        </p:spPr>
        <p:txBody>
          <a:bodyPr wrap="square" lIns="0" rIns="0" rtlCol="0">
            <a:spAutoFit/>
          </a:bodyPr>
          <a:lstStyle>
            <a:defPPr>
              <a:defRPr lang="en-US"/>
            </a:defPPr>
            <a:lvl1pPr>
              <a:defRPr sz="900"/>
            </a:lvl1pPr>
          </a:lstStyle>
          <a:p>
            <a:r>
              <a:rPr lang="en-US" sz="900"/>
              <a:t>Mango</a:t>
            </a:r>
          </a:p>
          <a:p>
            <a:r>
              <a:rPr lang="en-US" sz="900"/>
              <a:t>RGB 255, 200, 58</a:t>
            </a:r>
          </a:p>
          <a:p>
            <a:r>
              <a:rPr lang="en-US" sz="900"/>
              <a:t>HEX #FFC83A</a:t>
            </a:r>
          </a:p>
        </p:txBody>
      </p:sp>
      <p:sp>
        <p:nvSpPr>
          <p:cNvPr id="138" name="TextBox 137">
            <a:extLst>
              <a:ext uri="{FF2B5EF4-FFF2-40B4-BE49-F238E27FC236}">
                <a16:creationId xmlns:a16="http://schemas.microsoft.com/office/drawing/2014/main" id="{FF895C1C-11E6-BE23-AB22-7B6B393ED0C1}"/>
              </a:ext>
            </a:extLst>
          </p:cNvPr>
          <p:cNvSpPr txBox="1"/>
          <p:nvPr/>
        </p:nvSpPr>
        <p:spPr>
          <a:xfrm>
            <a:off x="6349593" y="4364645"/>
            <a:ext cx="870852" cy="507831"/>
          </a:xfrm>
          <a:prstGeom prst="rect">
            <a:avLst/>
          </a:prstGeom>
          <a:noFill/>
        </p:spPr>
        <p:txBody>
          <a:bodyPr wrap="square" lIns="0" rIns="0" rtlCol="0">
            <a:spAutoFit/>
          </a:bodyPr>
          <a:lstStyle>
            <a:defPPr>
              <a:defRPr lang="en-US"/>
            </a:defPPr>
            <a:lvl1pPr>
              <a:defRPr sz="900"/>
            </a:lvl1pPr>
          </a:lstStyle>
          <a:p>
            <a:r>
              <a:rPr lang="en-US" sz="900"/>
              <a:t>Amber</a:t>
            </a:r>
          </a:p>
          <a:p>
            <a:r>
              <a:rPr lang="en-US" sz="900"/>
              <a:t>RGB 223, 109, 82</a:t>
            </a:r>
          </a:p>
          <a:p>
            <a:r>
              <a:rPr lang="en-US" sz="900"/>
              <a:t>HEX #DF6D52</a:t>
            </a:r>
          </a:p>
        </p:txBody>
      </p:sp>
      <p:sp>
        <p:nvSpPr>
          <p:cNvPr id="139" name="TextBox 138">
            <a:extLst>
              <a:ext uri="{FF2B5EF4-FFF2-40B4-BE49-F238E27FC236}">
                <a16:creationId xmlns:a16="http://schemas.microsoft.com/office/drawing/2014/main" id="{7632BB0B-06F8-1F40-9927-AC1D7C8B71AD}"/>
              </a:ext>
            </a:extLst>
          </p:cNvPr>
          <p:cNvSpPr txBox="1"/>
          <p:nvPr/>
        </p:nvSpPr>
        <p:spPr>
          <a:xfrm>
            <a:off x="7407062" y="4364645"/>
            <a:ext cx="870852" cy="507831"/>
          </a:xfrm>
          <a:prstGeom prst="rect">
            <a:avLst/>
          </a:prstGeom>
          <a:noFill/>
        </p:spPr>
        <p:txBody>
          <a:bodyPr wrap="square" lIns="0" rIns="0" rtlCol="0">
            <a:spAutoFit/>
          </a:bodyPr>
          <a:lstStyle>
            <a:defPPr>
              <a:defRPr lang="en-US"/>
            </a:defPPr>
            <a:lvl1pPr>
              <a:defRPr sz="900"/>
            </a:lvl1pPr>
          </a:lstStyle>
          <a:p>
            <a:r>
              <a:rPr lang="en-US" sz="900"/>
              <a:t>Fern</a:t>
            </a:r>
          </a:p>
          <a:p>
            <a:r>
              <a:rPr lang="en-US" sz="900"/>
              <a:t>RGB 131, 211, 127</a:t>
            </a:r>
          </a:p>
          <a:p>
            <a:r>
              <a:rPr lang="en-US" sz="900"/>
              <a:t>HEX #</a:t>
            </a:r>
            <a:r>
              <a:rPr lang="en-US" sz="900" cap="all"/>
              <a:t>83d37f</a:t>
            </a:r>
            <a:endParaRPr lang="en-US" sz="900"/>
          </a:p>
        </p:txBody>
      </p:sp>
      <p:sp>
        <p:nvSpPr>
          <p:cNvPr id="140" name="Rectangle 139">
            <a:extLst>
              <a:ext uri="{FF2B5EF4-FFF2-40B4-BE49-F238E27FC236}">
                <a16:creationId xmlns:a16="http://schemas.microsoft.com/office/drawing/2014/main" id="{F28953BA-6F89-1BAD-AC1D-BED7B2944F28}"/>
              </a:ext>
            </a:extLst>
          </p:cNvPr>
          <p:cNvSpPr/>
          <p:nvPr/>
        </p:nvSpPr>
        <p:spPr>
          <a:xfrm>
            <a:off x="9528610" y="1865349"/>
            <a:ext cx="879778" cy="69272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41" name="TextBox 140">
            <a:extLst>
              <a:ext uri="{FF2B5EF4-FFF2-40B4-BE49-F238E27FC236}">
                <a16:creationId xmlns:a16="http://schemas.microsoft.com/office/drawing/2014/main" id="{2D7D33A9-5BB6-9E8C-1035-3DCE3A8908F4}"/>
              </a:ext>
            </a:extLst>
          </p:cNvPr>
          <p:cNvSpPr txBox="1"/>
          <p:nvPr/>
        </p:nvSpPr>
        <p:spPr>
          <a:xfrm>
            <a:off x="9539117" y="2565924"/>
            <a:ext cx="870852" cy="507831"/>
          </a:xfrm>
          <a:prstGeom prst="rect">
            <a:avLst/>
          </a:prstGeom>
          <a:noFill/>
        </p:spPr>
        <p:txBody>
          <a:bodyPr wrap="square" lIns="0" rIns="0" rtlCol="0">
            <a:spAutoFit/>
          </a:bodyPr>
          <a:lstStyle>
            <a:defPPr>
              <a:defRPr lang="en-US"/>
            </a:defPPr>
            <a:lvl1pPr>
              <a:defRPr sz="900"/>
            </a:lvl1pPr>
          </a:lstStyle>
          <a:p>
            <a:r>
              <a:rPr lang="en-US" sz="900"/>
              <a:t>Gray</a:t>
            </a:r>
          </a:p>
          <a:p>
            <a:r>
              <a:rPr lang="en-US" sz="900"/>
              <a:t>RGB 171, 176, 173</a:t>
            </a:r>
          </a:p>
          <a:p>
            <a:r>
              <a:rPr lang="en-US" sz="900"/>
              <a:t>HEX #ABB0AD</a:t>
            </a:r>
          </a:p>
        </p:txBody>
      </p:sp>
      <p:sp>
        <p:nvSpPr>
          <p:cNvPr id="2" name="TextBox 1">
            <a:extLst>
              <a:ext uri="{FF2B5EF4-FFF2-40B4-BE49-F238E27FC236}">
                <a16:creationId xmlns:a16="http://schemas.microsoft.com/office/drawing/2014/main" id="{FF17EE85-C178-BBE4-5C18-0515D16B55C6}"/>
              </a:ext>
            </a:extLst>
          </p:cNvPr>
          <p:cNvSpPr txBox="1"/>
          <p:nvPr userDrawn="1"/>
        </p:nvSpPr>
        <p:spPr>
          <a:xfrm>
            <a:off x="4205701" y="1482837"/>
            <a:ext cx="3421187" cy="298257"/>
          </a:xfrm>
          <a:prstGeom prst="rect">
            <a:avLst/>
          </a:prstGeom>
          <a:noFill/>
          <a:ln w="25400">
            <a:noFill/>
          </a:ln>
        </p:spPr>
        <p:txBody>
          <a:bodyPr wrap="square" lIns="0" tIns="0" rtlCol="0">
            <a:noAutofit/>
          </a:bodyPr>
          <a:lstStyle/>
          <a:p>
            <a:pPr marL="0" indent="0" algn="l" defTabSz="914446" rtl="0" eaLnBrk="1" latinLnBrk="0" hangingPunct="1">
              <a:lnSpc>
                <a:spcPct val="100000"/>
              </a:lnSpc>
              <a:spcBef>
                <a:spcPts val="0"/>
              </a:spcBef>
              <a:buFont typeface="Arial" panose="020B0604020202020204" pitchFamily="34" charset="0"/>
              <a:buNone/>
            </a:pPr>
            <a:r>
              <a:rPr lang="en-US" sz="2000" b="1" kern="1200">
                <a:solidFill>
                  <a:schemeClr val="tx1"/>
                </a:solidFill>
                <a:latin typeface="+mn-lt"/>
                <a:ea typeface="+mn-ea"/>
                <a:cs typeface="+mn-cs"/>
              </a:rPr>
              <a:t>Primary colors</a:t>
            </a:r>
          </a:p>
        </p:txBody>
      </p:sp>
      <p:sp>
        <p:nvSpPr>
          <p:cNvPr id="7" name="TextBox 6">
            <a:extLst>
              <a:ext uri="{FF2B5EF4-FFF2-40B4-BE49-F238E27FC236}">
                <a16:creationId xmlns:a16="http://schemas.microsoft.com/office/drawing/2014/main" id="{38BAD55C-0DB7-CD8E-7335-84C527723216}"/>
              </a:ext>
            </a:extLst>
          </p:cNvPr>
          <p:cNvSpPr txBox="1"/>
          <p:nvPr userDrawn="1"/>
        </p:nvSpPr>
        <p:spPr>
          <a:xfrm>
            <a:off x="4205701" y="3281157"/>
            <a:ext cx="3421187" cy="298257"/>
          </a:xfrm>
          <a:prstGeom prst="rect">
            <a:avLst/>
          </a:prstGeom>
          <a:noFill/>
          <a:ln w="25400">
            <a:noFill/>
          </a:ln>
        </p:spPr>
        <p:txBody>
          <a:bodyPr wrap="square" lIns="0" tIns="0" rtlCol="0">
            <a:noAutofit/>
          </a:bodyPr>
          <a:lstStyle/>
          <a:p>
            <a:pPr marL="0" indent="0" algn="l" defTabSz="914446" rtl="0" eaLnBrk="1" latinLnBrk="0" hangingPunct="1">
              <a:lnSpc>
                <a:spcPct val="100000"/>
              </a:lnSpc>
              <a:spcBef>
                <a:spcPts val="0"/>
              </a:spcBef>
              <a:buFont typeface="Arial" panose="020B0604020202020204" pitchFamily="34" charset="0"/>
              <a:buNone/>
            </a:pPr>
            <a:r>
              <a:rPr lang="en-US" sz="2000" b="1" kern="1200">
                <a:solidFill>
                  <a:schemeClr val="tx1"/>
                </a:solidFill>
                <a:latin typeface="+mn-lt"/>
                <a:ea typeface="+mn-ea"/>
                <a:cs typeface="+mn-cs"/>
              </a:rPr>
              <a:t>Secondary colors</a:t>
            </a:r>
            <a:endParaRPr lang="en-US" sz="2400"/>
          </a:p>
        </p:txBody>
      </p:sp>
      <p:sp>
        <p:nvSpPr>
          <p:cNvPr id="9" name="TextBox 8">
            <a:extLst>
              <a:ext uri="{FF2B5EF4-FFF2-40B4-BE49-F238E27FC236}">
                <a16:creationId xmlns:a16="http://schemas.microsoft.com/office/drawing/2014/main" id="{59BD3F8B-7151-8095-7CBF-3FBC5A29129D}"/>
              </a:ext>
            </a:extLst>
          </p:cNvPr>
          <p:cNvSpPr txBox="1"/>
          <p:nvPr userDrawn="1"/>
        </p:nvSpPr>
        <p:spPr>
          <a:xfrm>
            <a:off x="8501242" y="3695115"/>
            <a:ext cx="2857926" cy="646331"/>
          </a:xfrm>
          <a:prstGeom prst="rect">
            <a:avLst/>
          </a:prstGeom>
          <a:noFill/>
        </p:spPr>
        <p:txBody>
          <a:bodyPr wrap="square" lIns="0" tIns="0" rIns="0" bIns="0" rtlCol="0">
            <a:spAutoFit/>
          </a:bodyPr>
          <a:lstStyle/>
          <a:p>
            <a:pPr marL="0" indent="0" algn="l" defTabSz="914446" rtl="0" eaLnBrk="1" latinLnBrk="0" hangingPunct="1">
              <a:lnSpc>
                <a:spcPct val="100000"/>
              </a:lnSpc>
              <a:spcBef>
                <a:spcPts val="0"/>
              </a:spcBef>
              <a:buFont typeface="Arial" panose="020B0604020202020204" pitchFamily="34" charset="0"/>
              <a:buNone/>
            </a:pPr>
            <a:r>
              <a:rPr lang="en-US" sz="1400" b="1" kern="1200">
                <a:solidFill>
                  <a:schemeClr val="tx1"/>
                </a:solidFill>
                <a:latin typeface="+mn-lt"/>
                <a:ea typeface="+mn-ea"/>
                <a:cs typeface="+mn-cs"/>
              </a:rPr>
              <a:t>Note: </a:t>
            </a:r>
            <a:r>
              <a:rPr lang="en-US" sz="1400" b="0" kern="1200">
                <a:solidFill>
                  <a:schemeClr val="tx1"/>
                </a:solidFill>
                <a:latin typeface="+mn-lt"/>
                <a:ea typeface="+mn-ea"/>
                <a:cs typeface="+mn-cs"/>
              </a:rPr>
              <a:t>In this template, these colors appear automatically in the PowerPoint color pull-down menu.</a:t>
            </a:r>
            <a:endParaRPr lang="en-US" sz="1400"/>
          </a:p>
        </p:txBody>
      </p:sp>
      <p:sp>
        <p:nvSpPr>
          <p:cNvPr id="11" name="Rectangle 10">
            <a:extLst>
              <a:ext uri="{FF2B5EF4-FFF2-40B4-BE49-F238E27FC236}">
                <a16:creationId xmlns:a16="http://schemas.microsoft.com/office/drawing/2014/main" id="{04A777C5-C204-5A90-3FB5-3C0203148CB5}"/>
              </a:ext>
            </a:extLst>
          </p:cNvPr>
          <p:cNvSpPr/>
          <p:nvPr userDrawn="1"/>
        </p:nvSpPr>
        <p:spPr>
          <a:xfrm>
            <a:off x="4211026" y="5367194"/>
            <a:ext cx="879778" cy="692727"/>
          </a:xfrm>
          <a:prstGeom prst="rect">
            <a:avLst/>
          </a:prstGeom>
          <a:solidFill>
            <a:srgbClr val="EAE7D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 name="TextBox 11">
            <a:extLst>
              <a:ext uri="{FF2B5EF4-FFF2-40B4-BE49-F238E27FC236}">
                <a16:creationId xmlns:a16="http://schemas.microsoft.com/office/drawing/2014/main" id="{4CDB798B-D738-CD56-2500-2013A9020520}"/>
              </a:ext>
            </a:extLst>
          </p:cNvPr>
          <p:cNvSpPr txBox="1"/>
          <p:nvPr userDrawn="1"/>
        </p:nvSpPr>
        <p:spPr>
          <a:xfrm>
            <a:off x="4221532" y="6067769"/>
            <a:ext cx="870852" cy="507831"/>
          </a:xfrm>
          <a:prstGeom prst="rect">
            <a:avLst/>
          </a:prstGeom>
          <a:noFill/>
        </p:spPr>
        <p:txBody>
          <a:bodyPr wrap="square" lIns="0" rIns="0" rtlCol="0">
            <a:spAutoFit/>
          </a:bodyPr>
          <a:lstStyle>
            <a:defPPr>
              <a:defRPr lang="en-US"/>
            </a:defPPr>
            <a:lvl1pPr>
              <a:defRPr sz="900"/>
            </a:lvl1pPr>
          </a:lstStyle>
          <a:p>
            <a:r>
              <a:rPr lang="en-US" sz="900"/>
              <a:t>Bone</a:t>
            </a:r>
          </a:p>
          <a:p>
            <a:r>
              <a:rPr lang="en-US" sz="900"/>
              <a:t>RGB 234, 231, 221</a:t>
            </a:r>
          </a:p>
          <a:p>
            <a:r>
              <a:rPr lang="en-US" sz="900"/>
              <a:t>HEX #EAE7DD</a:t>
            </a:r>
          </a:p>
        </p:txBody>
      </p:sp>
      <p:sp>
        <p:nvSpPr>
          <p:cNvPr id="15" name="Rectangle 14">
            <a:extLst>
              <a:ext uri="{FF2B5EF4-FFF2-40B4-BE49-F238E27FC236}">
                <a16:creationId xmlns:a16="http://schemas.microsoft.com/office/drawing/2014/main" id="{3BD5D67B-AB21-6279-E510-FEED6B2D5819}"/>
              </a:ext>
            </a:extLst>
          </p:cNvPr>
          <p:cNvSpPr/>
          <p:nvPr userDrawn="1"/>
        </p:nvSpPr>
        <p:spPr>
          <a:xfrm>
            <a:off x="4211026" y="3671918"/>
            <a:ext cx="879778" cy="692727"/>
          </a:xfrm>
          <a:prstGeom prst="rect">
            <a:avLst/>
          </a:prstGeom>
          <a:solidFill>
            <a:srgbClr val="55B9D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6" name="TextBox 15">
            <a:extLst>
              <a:ext uri="{FF2B5EF4-FFF2-40B4-BE49-F238E27FC236}">
                <a16:creationId xmlns:a16="http://schemas.microsoft.com/office/drawing/2014/main" id="{8D311748-83C6-A272-E4EC-5B8959DE5BE2}"/>
              </a:ext>
            </a:extLst>
          </p:cNvPr>
          <p:cNvSpPr txBox="1"/>
          <p:nvPr userDrawn="1"/>
        </p:nvSpPr>
        <p:spPr>
          <a:xfrm>
            <a:off x="4211025" y="4364645"/>
            <a:ext cx="870852" cy="507831"/>
          </a:xfrm>
          <a:prstGeom prst="rect">
            <a:avLst/>
          </a:prstGeom>
          <a:noFill/>
        </p:spPr>
        <p:txBody>
          <a:bodyPr wrap="square" lIns="0" rIns="0" rtlCol="0">
            <a:spAutoFit/>
          </a:bodyPr>
          <a:lstStyle/>
          <a:p>
            <a:r>
              <a:rPr lang="en-US" sz="900"/>
              <a:t>Sky</a:t>
            </a:r>
          </a:p>
          <a:p>
            <a:r>
              <a:rPr lang="en-US" sz="900"/>
              <a:t>RGB 85, 185, 212</a:t>
            </a:r>
          </a:p>
          <a:p>
            <a:r>
              <a:rPr lang="en-US" sz="900"/>
              <a:t>HEX #</a:t>
            </a:r>
            <a:r>
              <a:rPr lang="en-US" sz="900" cap="all"/>
              <a:t>55b9d4</a:t>
            </a:r>
            <a:endParaRPr lang="en-US" sz="900"/>
          </a:p>
        </p:txBody>
      </p:sp>
      <p:sp>
        <p:nvSpPr>
          <p:cNvPr id="17" name="Rectangle 16">
            <a:extLst>
              <a:ext uri="{FF2B5EF4-FFF2-40B4-BE49-F238E27FC236}">
                <a16:creationId xmlns:a16="http://schemas.microsoft.com/office/drawing/2014/main" id="{D7481BC8-B635-2B86-D256-64D845212EA9}"/>
              </a:ext>
            </a:extLst>
          </p:cNvPr>
          <p:cNvSpPr/>
          <p:nvPr userDrawn="1"/>
        </p:nvSpPr>
        <p:spPr>
          <a:xfrm>
            <a:off x="8475332" y="5368878"/>
            <a:ext cx="879778" cy="692727"/>
          </a:xfrm>
          <a:prstGeom prst="rect">
            <a:avLst/>
          </a:prstGeom>
          <a:solidFill>
            <a:srgbClr val="BC343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8" name="TextBox 17">
            <a:extLst>
              <a:ext uri="{FF2B5EF4-FFF2-40B4-BE49-F238E27FC236}">
                <a16:creationId xmlns:a16="http://schemas.microsoft.com/office/drawing/2014/main" id="{AC42BD57-AEB5-EF1D-43D6-590193A0381F}"/>
              </a:ext>
            </a:extLst>
          </p:cNvPr>
          <p:cNvSpPr txBox="1"/>
          <p:nvPr userDrawn="1"/>
        </p:nvSpPr>
        <p:spPr>
          <a:xfrm>
            <a:off x="8485838" y="6069452"/>
            <a:ext cx="870852" cy="507831"/>
          </a:xfrm>
          <a:prstGeom prst="rect">
            <a:avLst/>
          </a:prstGeom>
          <a:noFill/>
        </p:spPr>
        <p:txBody>
          <a:bodyPr wrap="square" lIns="0" rIns="0" rtlCol="0">
            <a:spAutoFit/>
          </a:bodyPr>
          <a:lstStyle>
            <a:defPPr>
              <a:defRPr lang="en-US"/>
            </a:defPPr>
            <a:lvl1pPr>
              <a:defRPr sz="900"/>
            </a:lvl1pPr>
          </a:lstStyle>
          <a:p>
            <a:r>
              <a:rPr lang="en-US" sz="900"/>
              <a:t>Red</a:t>
            </a:r>
          </a:p>
          <a:p>
            <a:r>
              <a:rPr lang="en-US" sz="900"/>
              <a:t>RGB 188, 52, 62</a:t>
            </a:r>
          </a:p>
          <a:p>
            <a:r>
              <a:rPr lang="en-US" sz="900"/>
              <a:t>#BC343E</a:t>
            </a:r>
          </a:p>
        </p:txBody>
      </p:sp>
      <p:sp>
        <p:nvSpPr>
          <p:cNvPr id="21" name="Rectangle 20">
            <a:extLst>
              <a:ext uri="{FF2B5EF4-FFF2-40B4-BE49-F238E27FC236}">
                <a16:creationId xmlns:a16="http://schemas.microsoft.com/office/drawing/2014/main" id="{A0FDBC74-B8BF-77EC-7F87-DD704F9B9CDC}"/>
              </a:ext>
            </a:extLst>
          </p:cNvPr>
          <p:cNvSpPr/>
          <p:nvPr userDrawn="1"/>
        </p:nvSpPr>
        <p:spPr>
          <a:xfrm>
            <a:off x="9527071" y="5367194"/>
            <a:ext cx="879737" cy="692727"/>
          </a:xfrm>
          <a:prstGeom prst="rect">
            <a:avLst/>
          </a:prstGeom>
          <a:solidFill>
            <a:srgbClr val="19416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22" name="TextBox 21">
            <a:extLst>
              <a:ext uri="{FF2B5EF4-FFF2-40B4-BE49-F238E27FC236}">
                <a16:creationId xmlns:a16="http://schemas.microsoft.com/office/drawing/2014/main" id="{92A908C0-9E75-9F95-3351-34938309F9B8}"/>
              </a:ext>
            </a:extLst>
          </p:cNvPr>
          <p:cNvSpPr txBox="1"/>
          <p:nvPr userDrawn="1"/>
        </p:nvSpPr>
        <p:spPr>
          <a:xfrm>
            <a:off x="9537578" y="6067769"/>
            <a:ext cx="870811" cy="507831"/>
          </a:xfrm>
          <a:prstGeom prst="rect">
            <a:avLst/>
          </a:prstGeom>
          <a:noFill/>
        </p:spPr>
        <p:txBody>
          <a:bodyPr wrap="square" lIns="0" rIns="0" rtlCol="0">
            <a:spAutoFit/>
          </a:bodyPr>
          <a:lstStyle>
            <a:defPPr>
              <a:defRPr lang="en-US"/>
            </a:defPPr>
            <a:lvl1pPr>
              <a:defRPr sz="900"/>
            </a:lvl1pPr>
          </a:lstStyle>
          <a:p>
            <a:r>
              <a:rPr lang="en-US" sz="900"/>
              <a:t>Ocean</a:t>
            </a:r>
          </a:p>
          <a:p>
            <a:r>
              <a:rPr lang="en-US" sz="900"/>
              <a:t>RGB 25, 65, 101</a:t>
            </a:r>
          </a:p>
          <a:p>
            <a:r>
              <a:rPr lang="en-US" sz="900"/>
              <a:t>HEX #194165</a:t>
            </a:r>
          </a:p>
        </p:txBody>
      </p:sp>
      <p:sp>
        <p:nvSpPr>
          <p:cNvPr id="3" name="TextBox 2">
            <a:extLst>
              <a:ext uri="{FF2B5EF4-FFF2-40B4-BE49-F238E27FC236}">
                <a16:creationId xmlns:a16="http://schemas.microsoft.com/office/drawing/2014/main" id="{C87842DA-BD63-CE51-50CA-232925274584}"/>
              </a:ext>
            </a:extLst>
          </p:cNvPr>
          <p:cNvSpPr txBox="1"/>
          <p:nvPr userDrawn="1"/>
        </p:nvSpPr>
        <p:spPr>
          <a:xfrm>
            <a:off x="4202430" y="5061673"/>
            <a:ext cx="2857926" cy="215444"/>
          </a:xfrm>
          <a:prstGeom prst="rect">
            <a:avLst/>
          </a:prstGeom>
          <a:noFill/>
        </p:spPr>
        <p:txBody>
          <a:bodyPr wrap="square" lIns="0" tIns="0" rIns="0" bIns="0" rtlCol="0">
            <a:spAutoFit/>
          </a:bodyPr>
          <a:lstStyle/>
          <a:p>
            <a:pPr marL="0" indent="0" algn="l" defTabSz="914446" rtl="0" eaLnBrk="1" latinLnBrk="0" hangingPunct="1">
              <a:lnSpc>
                <a:spcPct val="100000"/>
              </a:lnSpc>
              <a:spcBef>
                <a:spcPts val="0"/>
              </a:spcBef>
              <a:buFont typeface="Arial" panose="020B0604020202020204" pitchFamily="34" charset="0"/>
              <a:buNone/>
            </a:pPr>
            <a:r>
              <a:rPr lang="en-US" sz="1400" b="1" kern="1200">
                <a:solidFill>
                  <a:schemeClr val="tx1"/>
                </a:solidFill>
                <a:latin typeface="+mn-lt"/>
                <a:ea typeface="+mn-ea"/>
                <a:cs typeface="+mn-cs"/>
              </a:rPr>
              <a:t>Alternative background color</a:t>
            </a:r>
            <a:endParaRPr lang="en-US" sz="1400"/>
          </a:p>
        </p:txBody>
      </p:sp>
      <p:sp>
        <p:nvSpPr>
          <p:cNvPr id="4" name="TextBox 3">
            <a:extLst>
              <a:ext uri="{FF2B5EF4-FFF2-40B4-BE49-F238E27FC236}">
                <a16:creationId xmlns:a16="http://schemas.microsoft.com/office/drawing/2014/main" id="{E7B0D2B9-D0B6-A569-ACC5-58BE03BEDD51}"/>
              </a:ext>
            </a:extLst>
          </p:cNvPr>
          <p:cNvSpPr txBox="1"/>
          <p:nvPr userDrawn="1"/>
        </p:nvSpPr>
        <p:spPr>
          <a:xfrm>
            <a:off x="7391146" y="5085409"/>
            <a:ext cx="4074949" cy="215444"/>
          </a:xfrm>
          <a:prstGeom prst="rect">
            <a:avLst/>
          </a:prstGeom>
          <a:noFill/>
        </p:spPr>
        <p:txBody>
          <a:bodyPr wrap="square" lIns="0" tIns="0" rIns="0" bIns="0" rtlCol="0">
            <a:spAutoFit/>
          </a:bodyPr>
          <a:lstStyle/>
          <a:p>
            <a:pPr marL="0" indent="0" algn="l" defTabSz="914446" rtl="0" eaLnBrk="1" latinLnBrk="0" hangingPunct="1">
              <a:lnSpc>
                <a:spcPct val="100000"/>
              </a:lnSpc>
              <a:spcBef>
                <a:spcPts val="0"/>
              </a:spcBef>
              <a:buFont typeface="Arial" panose="020B0604020202020204" pitchFamily="34" charset="0"/>
              <a:buNone/>
            </a:pPr>
            <a:r>
              <a:rPr lang="en-US" sz="1400" b="1" kern="1200">
                <a:solidFill>
                  <a:schemeClr val="tx1"/>
                </a:solidFill>
                <a:latin typeface="+mn-lt"/>
                <a:ea typeface="+mn-ea"/>
                <a:cs typeface="+mn-cs"/>
              </a:rPr>
              <a:t>Tertiary colors</a:t>
            </a:r>
            <a:r>
              <a:rPr lang="en-US" sz="1400" b="0" kern="1200">
                <a:solidFill>
                  <a:schemeClr val="tx1"/>
                </a:solidFill>
                <a:latin typeface="+mn-lt"/>
                <a:ea typeface="+mn-ea"/>
                <a:cs typeface="+mn-cs"/>
              </a:rPr>
              <a:t>—use only when absolutely necessary</a:t>
            </a:r>
            <a:endParaRPr lang="en-US" sz="1400" b="0"/>
          </a:p>
        </p:txBody>
      </p:sp>
      <p:pic>
        <p:nvPicPr>
          <p:cNvPr id="6" name="Picture 5" descr="A screenshot of a color chart&#10;&#10;AI-generated content may be incorrect.">
            <a:extLst>
              <a:ext uri="{FF2B5EF4-FFF2-40B4-BE49-F238E27FC236}">
                <a16:creationId xmlns:a16="http://schemas.microsoft.com/office/drawing/2014/main" id="{FC82B53D-AF3F-6B47-C45B-8BF5AAC68E4E}"/>
              </a:ext>
            </a:extLst>
          </p:cNvPr>
          <p:cNvPicPr>
            <a:picLocks noChangeAspect="1"/>
          </p:cNvPicPr>
          <p:nvPr userDrawn="1"/>
        </p:nvPicPr>
        <p:blipFill>
          <a:blip r:embed="rId2"/>
          <a:stretch>
            <a:fillRect/>
          </a:stretch>
        </p:blipFill>
        <p:spPr>
          <a:xfrm>
            <a:off x="359499" y="4541590"/>
            <a:ext cx="1494039" cy="1471054"/>
          </a:xfrm>
          <a:prstGeom prst="rect">
            <a:avLst/>
          </a:prstGeom>
        </p:spPr>
      </p:pic>
      <p:sp>
        <p:nvSpPr>
          <p:cNvPr id="8" name="Rectangle 7">
            <a:extLst>
              <a:ext uri="{FF2B5EF4-FFF2-40B4-BE49-F238E27FC236}">
                <a16:creationId xmlns:a16="http://schemas.microsoft.com/office/drawing/2014/main" id="{062BFA8B-2084-642F-2CBA-C446744C9ACC}"/>
              </a:ext>
            </a:extLst>
          </p:cNvPr>
          <p:cNvSpPr/>
          <p:nvPr userDrawn="1"/>
        </p:nvSpPr>
        <p:spPr>
          <a:xfrm>
            <a:off x="359494" y="4882001"/>
            <a:ext cx="1491070" cy="1130643"/>
          </a:xfrm>
          <a:prstGeom prst="rect">
            <a:avLst/>
          </a:prstGeom>
          <a:noFill/>
          <a:ln w="25400">
            <a:solidFill>
              <a:srgbClr val="BC343E"/>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cxnSp>
        <p:nvCxnSpPr>
          <p:cNvPr id="13" name="Straight Connector 12">
            <a:extLst>
              <a:ext uri="{FF2B5EF4-FFF2-40B4-BE49-F238E27FC236}">
                <a16:creationId xmlns:a16="http://schemas.microsoft.com/office/drawing/2014/main" id="{32DEB511-EC6F-82CA-3944-9406DBA076DA}"/>
              </a:ext>
            </a:extLst>
          </p:cNvPr>
          <p:cNvCxnSpPr>
            <a:cxnSpLocks/>
          </p:cNvCxnSpPr>
          <p:nvPr userDrawn="1"/>
        </p:nvCxnSpPr>
        <p:spPr>
          <a:xfrm>
            <a:off x="359494" y="4882001"/>
            <a:ext cx="1487459" cy="1130643"/>
          </a:xfrm>
          <a:prstGeom prst="line">
            <a:avLst/>
          </a:prstGeom>
          <a:ln w="25400">
            <a:solidFill>
              <a:srgbClr val="BC343E"/>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4BEA468-A171-0A93-C483-5011DF0C3267}"/>
              </a:ext>
            </a:extLst>
          </p:cNvPr>
          <p:cNvCxnSpPr>
            <a:cxnSpLocks/>
          </p:cNvCxnSpPr>
          <p:nvPr userDrawn="1"/>
        </p:nvCxnSpPr>
        <p:spPr>
          <a:xfrm flipH="1">
            <a:off x="359494" y="4882001"/>
            <a:ext cx="1487459" cy="1130643"/>
          </a:xfrm>
          <a:prstGeom prst="line">
            <a:avLst/>
          </a:prstGeom>
          <a:ln w="25400">
            <a:solidFill>
              <a:srgbClr val="BC343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2862970"/>
      </p:ext>
    </p:extLst>
  </p:cSld>
  <p:clrMapOvr>
    <a:masterClrMapping/>
  </p:clrMapOvr>
  <p:extLst>
    <p:ext uri="{DCECCB84-F9BA-43D5-87BE-67443E8EF086}">
      <p15:sldGuideLst xmlns:p15="http://schemas.microsoft.com/office/powerpoint/2012/main">
        <p15:guide id="2" pos="401">
          <p15:clr>
            <a:srgbClr val="FBAE40"/>
          </p15:clr>
        </p15:guide>
        <p15:guide id="3" pos="7274">
          <p15:clr>
            <a:srgbClr val="FBAE4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1_Digital brand center">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F728741-DB45-B5A8-1C39-8FBC61FE6F7C}"/>
              </a:ext>
            </a:extLst>
          </p:cNvPr>
          <p:cNvSpPr txBox="1"/>
          <p:nvPr userDrawn="1"/>
        </p:nvSpPr>
        <p:spPr>
          <a:xfrm>
            <a:off x="342900" y="1501342"/>
            <a:ext cx="5212981" cy="4839786"/>
          </a:xfrm>
          <a:prstGeom prst="rect">
            <a:avLst/>
          </a:prstGeom>
          <a:noFill/>
        </p:spPr>
        <p:txBody>
          <a:bodyPr wrap="square" lIns="0" tIns="0" rIns="0" bIns="0" rtlCol="0">
            <a:spAutoFit/>
          </a:bodyPr>
          <a:lstStyle/>
          <a:p>
            <a:pPr algn="l" fontAlgn="ctr">
              <a:spcAft>
                <a:spcPts val="600"/>
              </a:spcAft>
            </a:pPr>
            <a:r>
              <a:rPr lang="en-US" sz="1800" b="1" i="0" u="none" strike="noStrike">
                <a:solidFill>
                  <a:srgbClr val="001D35"/>
                </a:solidFill>
                <a:effectLst/>
              </a:rPr>
              <a:t>Select the image:</a:t>
            </a:r>
            <a:r>
              <a:rPr lang="en-US" sz="1800" b="0" i="0" u="none" strike="noStrike">
                <a:solidFill>
                  <a:srgbClr val="001D35"/>
                </a:solidFill>
                <a:effectLst/>
              </a:rPr>
              <a:t> Click directly on the image you want to change. </a:t>
            </a:r>
          </a:p>
          <a:p>
            <a:pPr algn="l">
              <a:spcAft>
                <a:spcPts val="600"/>
              </a:spcAft>
            </a:pPr>
            <a:r>
              <a:rPr lang="en-US" sz="1800" b="1" i="0" u="none" strike="noStrike">
                <a:solidFill>
                  <a:srgbClr val="001D35"/>
                </a:solidFill>
                <a:effectLst/>
              </a:rPr>
              <a:t>Access "Change Picture":</a:t>
            </a:r>
            <a:endParaRPr lang="en-US" sz="1800" b="0" i="0" u="none" strike="noStrike">
              <a:solidFill>
                <a:srgbClr val="001D35"/>
              </a:solidFill>
              <a:effectLst/>
            </a:endParaRPr>
          </a:p>
          <a:p>
            <a:pPr marL="231787" lvl="1" indent="-222261" algn="l" fontAlgn="ctr">
              <a:spcAft>
                <a:spcPts val="600"/>
              </a:spcAft>
              <a:buFont typeface="Arial" panose="020B0604020202020204" pitchFamily="34" charset="0"/>
              <a:buChar char="•"/>
            </a:pPr>
            <a:r>
              <a:rPr lang="en-US" sz="1800" b="1" i="0" u="none" strike="noStrike">
                <a:solidFill>
                  <a:srgbClr val="001D35"/>
                </a:solidFill>
                <a:effectLst/>
              </a:rPr>
              <a:t>Right-click on the selected image:</a:t>
            </a:r>
            <a:r>
              <a:rPr lang="en-US" sz="1800" b="0" i="0" u="none" strike="noStrike">
                <a:solidFill>
                  <a:srgbClr val="001D35"/>
                </a:solidFill>
                <a:effectLst/>
              </a:rPr>
              <a:t> This will bring up a context menu. </a:t>
            </a:r>
          </a:p>
          <a:p>
            <a:pPr marL="231787" lvl="1" indent="-222261" algn="l" fontAlgn="ctr">
              <a:spcAft>
                <a:spcPts val="1500"/>
              </a:spcAft>
              <a:buFont typeface="Arial" panose="020B0604020202020204" pitchFamily="34" charset="0"/>
              <a:buChar char="•"/>
            </a:pPr>
            <a:r>
              <a:rPr lang="en-US" sz="1800" b="1" i="0" u="none" strike="noStrike">
                <a:solidFill>
                  <a:srgbClr val="001D35"/>
                </a:solidFill>
                <a:effectLst/>
              </a:rPr>
              <a:t>Select "Change Picture":</a:t>
            </a:r>
            <a:r>
              <a:rPr lang="en-US" sz="1800" b="0" i="0" u="none" strike="noStrike">
                <a:solidFill>
                  <a:srgbClr val="001D35"/>
                </a:solidFill>
                <a:effectLst/>
              </a:rPr>
              <a:t> Choose this option from the menu. </a:t>
            </a:r>
          </a:p>
          <a:p>
            <a:pPr algn="l">
              <a:spcAft>
                <a:spcPts val="600"/>
              </a:spcAft>
            </a:pPr>
            <a:r>
              <a:rPr lang="en-US" sz="1800" b="1" i="0" u="none" strike="noStrike">
                <a:solidFill>
                  <a:srgbClr val="001D35"/>
                </a:solidFill>
                <a:effectLst/>
              </a:rPr>
              <a:t>Choose your new image:</a:t>
            </a:r>
            <a:endParaRPr lang="en-US" sz="1800" b="0" i="0" u="none" strike="noStrike">
              <a:solidFill>
                <a:srgbClr val="001D35"/>
              </a:solidFill>
              <a:effectLst/>
            </a:endParaRPr>
          </a:p>
          <a:p>
            <a:pPr marL="231787" lvl="1" indent="-222261" algn="l" fontAlgn="ctr">
              <a:spcAft>
                <a:spcPts val="600"/>
              </a:spcAft>
              <a:buFont typeface="Arial" panose="020B0604020202020204" pitchFamily="34" charset="0"/>
              <a:buChar char="•"/>
            </a:pPr>
            <a:r>
              <a:rPr lang="en-US" sz="1800" b="1" i="0" u="none" strike="noStrike">
                <a:solidFill>
                  <a:srgbClr val="001D35"/>
                </a:solidFill>
                <a:effectLst/>
              </a:rPr>
              <a:t>Browse to the location:</a:t>
            </a:r>
            <a:r>
              <a:rPr lang="en-US" sz="1800" b="0" i="0" u="none" strike="noStrike">
                <a:solidFill>
                  <a:srgbClr val="001D35"/>
                </a:solidFill>
                <a:effectLst/>
              </a:rPr>
              <a:t> Use the file explorer to locate the new image you want to insert. </a:t>
            </a:r>
          </a:p>
          <a:p>
            <a:pPr marL="231787" lvl="1" indent="-222261" algn="l" fontAlgn="ctr">
              <a:spcAft>
                <a:spcPts val="1500"/>
              </a:spcAft>
              <a:buFont typeface="Arial" panose="020B0604020202020204" pitchFamily="34" charset="0"/>
              <a:buChar char="•"/>
            </a:pPr>
            <a:r>
              <a:rPr lang="en-US" sz="1800" b="1" i="0" u="none" strike="noStrike">
                <a:solidFill>
                  <a:srgbClr val="001D35"/>
                </a:solidFill>
                <a:effectLst/>
              </a:rPr>
              <a:t>Select the image:</a:t>
            </a:r>
            <a:r>
              <a:rPr lang="en-US" sz="1800" b="0" i="0" u="none" strike="noStrike">
                <a:solidFill>
                  <a:srgbClr val="001D35"/>
                </a:solidFill>
                <a:effectLst/>
              </a:rPr>
              <a:t> Click on the desired image file. </a:t>
            </a:r>
          </a:p>
          <a:p>
            <a:pPr algn="l">
              <a:spcAft>
                <a:spcPts val="1500"/>
              </a:spcAft>
            </a:pPr>
            <a:r>
              <a:rPr lang="en-US" sz="1800" b="1" i="0" u="none" strike="noStrike">
                <a:solidFill>
                  <a:srgbClr val="001D35"/>
                </a:solidFill>
                <a:effectLst/>
              </a:rPr>
              <a:t>Insert the new image:</a:t>
            </a:r>
            <a:r>
              <a:rPr lang="en-US" sz="1800" b="0" i="0" u="none" strike="noStrike">
                <a:solidFill>
                  <a:srgbClr val="001D35"/>
                </a:solidFill>
                <a:effectLst/>
              </a:rPr>
              <a:t> Click "Insert" to replace the old image with the new one. </a:t>
            </a:r>
          </a:p>
          <a:p>
            <a:endParaRPr lang="en-US" sz="1800"/>
          </a:p>
        </p:txBody>
      </p:sp>
      <p:pic>
        <p:nvPicPr>
          <p:cNvPr id="8" name="Picture 7" descr="A screenshot of a computer&#10;&#10;Description automatically generated">
            <a:extLst>
              <a:ext uri="{FF2B5EF4-FFF2-40B4-BE49-F238E27FC236}">
                <a16:creationId xmlns:a16="http://schemas.microsoft.com/office/drawing/2014/main" id="{C8075C7D-82A1-288E-3A07-845BAC13739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751296" y="1781944"/>
            <a:ext cx="3307104" cy="2208864"/>
          </a:xfrm>
          <a:prstGeom prst="rect">
            <a:avLst/>
          </a:prstGeom>
        </p:spPr>
      </p:pic>
      <p:pic>
        <p:nvPicPr>
          <p:cNvPr id="9" name="Picture 8" descr="A screenshot of a computer menu&#10;&#10;Description automatically generated">
            <a:extLst>
              <a:ext uri="{FF2B5EF4-FFF2-40B4-BE49-F238E27FC236}">
                <a16:creationId xmlns:a16="http://schemas.microsoft.com/office/drawing/2014/main" id="{CD0597EE-8701-CE3C-3D3F-ECC00D4EF82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718094" y="4333417"/>
            <a:ext cx="4660900" cy="1558448"/>
          </a:xfrm>
          <a:prstGeom prst="rect">
            <a:avLst/>
          </a:prstGeom>
        </p:spPr>
      </p:pic>
      <p:sp>
        <p:nvSpPr>
          <p:cNvPr id="10" name="TextBox 9">
            <a:extLst>
              <a:ext uri="{FF2B5EF4-FFF2-40B4-BE49-F238E27FC236}">
                <a16:creationId xmlns:a16="http://schemas.microsoft.com/office/drawing/2014/main" id="{3BCBC416-AB1C-A3AD-F335-9D0F113047B9}"/>
              </a:ext>
            </a:extLst>
          </p:cNvPr>
          <p:cNvSpPr txBox="1"/>
          <p:nvPr userDrawn="1"/>
        </p:nvSpPr>
        <p:spPr>
          <a:xfrm>
            <a:off x="6923204" y="1501343"/>
            <a:ext cx="4189387" cy="276999"/>
          </a:xfrm>
          <a:prstGeom prst="rect">
            <a:avLst/>
          </a:prstGeom>
          <a:noFill/>
        </p:spPr>
        <p:txBody>
          <a:bodyPr wrap="square" lIns="0" tIns="0" rIns="0" bIns="0" rtlCol="0">
            <a:spAutoFit/>
          </a:bodyPr>
          <a:lstStyle/>
          <a:p>
            <a:r>
              <a:rPr lang="en-US" sz="1800" b="1">
                <a:solidFill>
                  <a:srgbClr val="003A96"/>
                </a:solidFill>
              </a:rPr>
              <a:t>On the Picture Tools Format tab</a:t>
            </a:r>
          </a:p>
        </p:txBody>
      </p:sp>
      <p:sp>
        <p:nvSpPr>
          <p:cNvPr id="11" name="TextBox 10">
            <a:extLst>
              <a:ext uri="{FF2B5EF4-FFF2-40B4-BE49-F238E27FC236}">
                <a16:creationId xmlns:a16="http://schemas.microsoft.com/office/drawing/2014/main" id="{2715CBAA-1E1D-AE3D-D7E5-B0115C676D32}"/>
              </a:ext>
            </a:extLst>
          </p:cNvPr>
          <p:cNvSpPr txBox="1"/>
          <p:nvPr userDrawn="1"/>
        </p:nvSpPr>
        <p:spPr>
          <a:xfrm>
            <a:off x="6923204" y="4117944"/>
            <a:ext cx="4189387" cy="276999"/>
          </a:xfrm>
          <a:prstGeom prst="rect">
            <a:avLst/>
          </a:prstGeom>
          <a:noFill/>
        </p:spPr>
        <p:txBody>
          <a:bodyPr wrap="square" lIns="0" tIns="0" rIns="0" bIns="0" rtlCol="0">
            <a:spAutoFit/>
          </a:bodyPr>
          <a:lstStyle/>
          <a:p>
            <a:r>
              <a:rPr lang="en-US" sz="1800" b="1">
                <a:solidFill>
                  <a:srgbClr val="003A96"/>
                </a:solidFill>
              </a:rPr>
              <a:t>From the right-click menu</a:t>
            </a:r>
          </a:p>
        </p:txBody>
      </p:sp>
      <p:sp>
        <p:nvSpPr>
          <p:cNvPr id="12" name="Title 3">
            <a:extLst>
              <a:ext uri="{FF2B5EF4-FFF2-40B4-BE49-F238E27FC236}">
                <a16:creationId xmlns:a16="http://schemas.microsoft.com/office/drawing/2014/main" id="{067C5B95-B105-4F13-1078-851DC43A6F73}"/>
              </a:ext>
            </a:extLst>
          </p:cNvPr>
          <p:cNvSpPr txBox="1">
            <a:spLocks/>
          </p:cNvSpPr>
          <p:nvPr userDrawn="1"/>
        </p:nvSpPr>
        <p:spPr>
          <a:xfrm>
            <a:off x="342900" y="381000"/>
            <a:ext cx="11315700" cy="43815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a:lstStyle>
          <a:p>
            <a:r>
              <a:rPr lang="en-US" sz="3200"/>
              <a:t>How to change photos</a:t>
            </a:r>
          </a:p>
        </p:txBody>
      </p:sp>
    </p:spTree>
    <p:extLst>
      <p:ext uri="{BB962C8B-B14F-4D97-AF65-F5344CB8AC3E}">
        <p14:creationId xmlns:p14="http://schemas.microsoft.com/office/powerpoint/2010/main" val="2429816894"/>
      </p:ext>
    </p:extLst>
  </p:cSld>
  <p:clrMapOvr>
    <a:masterClrMapping/>
  </p:clrMapOvr>
  <p:extLst>
    <p:ext uri="{DCECCB84-F9BA-43D5-87BE-67443E8EF086}">
      <p15:sldGuideLst xmlns:p15="http://schemas.microsoft.com/office/powerpoint/2012/main">
        <p15:guide id="2" pos="401">
          <p15:clr>
            <a:srgbClr val="FBAE40"/>
          </p15:clr>
        </p15:guide>
        <p15:guide id="3" pos="7274">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Gra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B9F5C91A-3B82-4246-9CA3-6102B9D654E3}"/>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a:solidFill>
                <a:schemeClr val="bg1"/>
              </a:solidFill>
            </a:endParaRPr>
          </a:p>
        </p:txBody>
      </p:sp>
      <p:sp>
        <p:nvSpPr>
          <p:cNvPr id="12" name="TextBox 11">
            <a:extLst>
              <a:ext uri="{FF2B5EF4-FFF2-40B4-BE49-F238E27FC236}">
                <a16:creationId xmlns:a16="http://schemas.microsoft.com/office/drawing/2014/main" id="{50E054EE-EE92-F548-AA33-3FF426E4145F}"/>
              </a:ext>
            </a:extLst>
          </p:cNvPr>
          <p:cNvSpPr txBox="1"/>
          <p:nvPr userDrawn="1"/>
        </p:nvSpPr>
        <p:spPr>
          <a:xfrm>
            <a:off x="358816" y="319211"/>
            <a:ext cx="1088021" cy="1785104"/>
          </a:xfrm>
          <a:prstGeom prst="rect">
            <a:avLst/>
          </a:prstGeom>
          <a:noFill/>
        </p:spPr>
        <p:txBody>
          <a:bodyPr wrap="square" rtlCol="0">
            <a:spAutoFit/>
          </a:bodyPr>
          <a:lstStyle/>
          <a:p>
            <a:r>
              <a:rPr lang="en-US" sz="11000" b="1" i="0">
                <a:solidFill>
                  <a:schemeClr val="bg1"/>
                </a:solidFill>
                <a:latin typeface="Georgia" panose="02040502050405020303" pitchFamily="18" charset="0"/>
                <a:cs typeface="Arial Black" panose="020B0604020202020204" pitchFamily="34" charset="0"/>
              </a:rPr>
              <a:t>“</a:t>
            </a:r>
          </a:p>
        </p:txBody>
      </p:sp>
      <p:sp>
        <p:nvSpPr>
          <p:cNvPr id="13" name="Text Placeholder 6">
            <a:extLst>
              <a:ext uri="{FF2B5EF4-FFF2-40B4-BE49-F238E27FC236}">
                <a16:creationId xmlns:a16="http://schemas.microsoft.com/office/drawing/2014/main" id="{41D48379-991A-3540-839C-ED0338E371A4}"/>
              </a:ext>
            </a:extLst>
          </p:cNvPr>
          <p:cNvSpPr>
            <a:spLocks noGrp="1"/>
          </p:cNvSpPr>
          <p:nvPr>
            <p:ph type="body" sz="quarter" idx="13" hasCustomPrompt="1"/>
          </p:nvPr>
        </p:nvSpPr>
        <p:spPr>
          <a:xfrm>
            <a:off x="1171576" y="4247716"/>
            <a:ext cx="8897939" cy="846137"/>
          </a:xfrm>
        </p:spPr>
        <p:txBody>
          <a:bodyPr>
            <a:normAutofit/>
          </a:bodyPr>
          <a:lstStyle>
            <a:lvl1pPr marL="0" indent="-457178">
              <a:buNone/>
              <a:tabLst>
                <a:tab pos="274306" algn="l"/>
              </a:tabLst>
              <a:defRPr sz="1800" b="1" i="0" spc="200" baseline="0">
                <a:solidFill>
                  <a:schemeClr val="bg1"/>
                </a:solidFill>
                <a:latin typeface="Arial Black" panose="020B0604020202020204" pitchFamily="34" charset="0"/>
                <a:cs typeface="Arial Black" panose="020B0604020202020204" pitchFamily="34" charset="0"/>
              </a:defRPr>
            </a:lvl1pPr>
          </a:lstStyle>
          <a:p>
            <a:pPr lvl="0"/>
            <a:r>
              <a:rPr lang="en-US"/>
              <a:t>—NAME O. PERSON</a:t>
            </a:r>
            <a:br>
              <a:rPr lang="en-US"/>
            </a:br>
            <a:r>
              <a:rPr lang="en-US"/>
              <a:t>	TITLE OF QUOTED</a:t>
            </a:r>
          </a:p>
        </p:txBody>
      </p:sp>
      <p:sp>
        <p:nvSpPr>
          <p:cNvPr id="14" name="Title 1">
            <a:extLst>
              <a:ext uri="{FF2B5EF4-FFF2-40B4-BE49-F238E27FC236}">
                <a16:creationId xmlns:a16="http://schemas.microsoft.com/office/drawing/2014/main" id="{C61970D8-BB90-6A48-A4D3-D75E94E71539}"/>
              </a:ext>
            </a:extLst>
          </p:cNvPr>
          <p:cNvSpPr>
            <a:spLocks noGrp="1"/>
          </p:cNvSpPr>
          <p:nvPr>
            <p:ph type="ctrTitle" hasCustomPrompt="1"/>
          </p:nvPr>
        </p:nvSpPr>
        <p:spPr>
          <a:xfrm>
            <a:off x="1172224" y="1134818"/>
            <a:ext cx="10402961" cy="2789499"/>
          </a:xfrm>
          <a:prstGeom prst="rect">
            <a:avLst/>
          </a:prstGeom>
        </p:spPr>
        <p:txBody>
          <a:bodyPr anchor="t">
            <a:noAutofit/>
          </a:bodyPr>
          <a:lstStyle>
            <a:lvl1pPr algn="l">
              <a:lnSpc>
                <a:spcPct val="100000"/>
              </a:lnSpc>
              <a:defRPr sz="4000" b="1" i="1">
                <a:solidFill>
                  <a:schemeClr val="bg1"/>
                </a:solidFill>
                <a:latin typeface="Georgia" panose="02040502050405020303" pitchFamily="18" charset="0"/>
                <a:cs typeface="Arial Black" panose="020B0604020202020204" pitchFamily="34" charset="0"/>
              </a:defRPr>
            </a:lvl1pPr>
          </a:lstStyle>
          <a:p>
            <a:r>
              <a:rPr lang="en-US"/>
              <a:t>Quote goes here click to edit master style lorem ipsum click to edit master style lorem ipsum here click to edit ipsum master style lorem ipsum”</a:t>
            </a:r>
          </a:p>
        </p:txBody>
      </p:sp>
      <p:grpSp>
        <p:nvGrpSpPr>
          <p:cNvPr id="7" name="Group 6">
            <a:extLst>
              <a:ext uri="{FF2B5EF4-FFF2-40B4-BE49-F238E27FC236}">
                <a16:creationId xmlns:a16="http://schemas.microsoft.com/office/drawing/2014/main" id="{AC3260EF-5D3F-0F96-C00C-3A2D6B2BAFF2}"/>
              </a:ext>
            </a:extLst>
          </p:cNvPr>
          <p:cNvGrpSpPr/>
          <p:nvPr userDrawn="1"/>
        </p:nvGrpSpPr>
        <p:grpSpPr>
          <a:xfrm>
            <a:off x="261731" y="6137276"/>
            <a:ext cx="3017417" cy="682146"/>
            <a:chOff x="261731" y="6137276"/>
            <a:chExt cx="3017417" cy="682146"/>
          </a:xfrm>
        </p:grpSpPr>
        <p:pic>
          <p:nvPicPr>
            <p:cNvPr id="9" name="Picture 8">
              <a:extLst>
                <a:ext uri="{FF2B5EF4-FFF2-40B4-BE49-F238E27FC236}">
                  <a16:creationId xmlns:a16="http://schemas.microsoft.com/office/drawing/2014/main" id="{D44EB690-F210-938C-BB1C-E0F1D5541E3F}"/>
                </a:ext>
              </a:extLst>
            </p:cNvPr>
            <p:cNvPicPr>
              <a:picLocks noChangeAspect="1"/>
            </p:cNvPicPr>
            <p:nvPr userDrawn="1"/>
          </p:nvPicPr>
          <p:blipFill>
            <a:blip r:embed="rId3"/>
            <a:srcRect/>
            <a:stretch/>
          </p:blipFill>
          <p:spPr>
            <a:xfrm>
              <a:off x="261731" y="6137276"/>
              <a:ext cx="716949" cy="544946"/>
            </a:xfrm>
            <a:prstGeom prst="rect">
              <a:avLst/>
            </a:prstGeom>
          </p:spPr>
        </p:pic>
        <p:pic>
          <p:nvPicPr>
            <p:cNvPr id="11" name="Picture 10">
              <a:extLst>
                <a:ext uri="{FF2B5EF4-FFF2-40B4-BE49-F238E27FC236}">
                  <a16:creationId xmlns:a16="http://schemas.microsoft.com/office/drawing/2014/main" id="{94D6654F-9F9E-B087-0FAF-404EB13499A4}"/>
                </a:ext>
              </a:extLst>
            </p:cNvPr>
            <p:cNvPicPr>
              <a:picLocks noChangeAspect="1"/>
            </p:cNvPicPr>
            <p:nvPr userDrawn="1"/>
          </p:nvPicPr>
          <p:blipFill>
            <a:blip r:embed="rId4"/>
            <a:srcRect/>
            <a:stretch/>
          </p:blipFill>
          <p:spPr>
            <a:xfrm>
              <a:off x="1125485" y="6137276"/>
              <a:ext cx="1519277" cy="682146"/>
            </a:xfrm>
            <a:prstGeom prst="rect">
              <a:avLst/>
            </a:prstGeom>
          </p:spPr>
        </p:pic>
        <p:pic>
          <p:nvPicPr>
            <p:cNvPr id="15" name="Picture 14">
              <a:extLst>
                <a:ext uri="{FF2B5EF4-FFF2-40B4-BE49-F238E27FC236}">
                  <a16:creationId xmlns:a16="http://schemas.microsoft.com/office/drawing/2014/main" id="{C6A7EDB1-0C0C-13D8-A3B8-12640BECEA7B}"/>
                </a:ext>
              </a:extLst>
            </p:cNvPr>
            <p:cNvPicPr>
              <a:picLocks noChangeAspect="1"/>
            </p:cNvPicPr>
            <p:nvPr userDrawn="1"/>
          </p:nvPicPr>
          <p:blipFill>
            <a:blip r:embed="rId5"/>
            <a:srcRect/>
            <a:stretch/>
          </p:blipFill>
          <p:spPr>
            <a:xfrm>
              <a:off x="2791568" y="6137276"/>
              <a:ext cx="487580" cy="550358"/>
            </a:xfrm>
            <a:prstGeom prst="rect">
              <a:avLst/>
            </a:prstGeom>
          </p:spPr>
        </p:pic>
      </p:grpSp>
    </p:spTree>
    <p:extLst>
      <p:ext uri="{BB962C8B-B14F-4D97-AF65-F5344CB8AC3E}">
        <p14:creationId xmlns:p14="http://schemas.microsoft.com/office/powerpoint/2010/main" val="129010254"/>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1_Title and Content">
    <p:bg>
      <p:bgPr>
        <a:solidFill>
          <a:schemeClr val="tx2">
            <a:alpha val="30000"/>
          </a:schemeClr>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538985321"/>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a:xfrm>
            <a:off x="1060076" y="745728"/>
            <a:ext cx="10902950" cy="661731"/>
          </a:xfrm>
        </p:spPr>
        <p:txBody>
          <a:bodyPr anchor="b" anchorCtr="0"/>
          <a:lstStyle>
            <a:lvl1pPr>
              <a:defRPr sz="2800"/>
            </a:lvl1pPr>
          </a:lstStyle>
          <a:p>
            <a:r>
              <a:rPr lang="en-US"/>
              <a:t>Click to edit title</a:t>
            </a:r>
          </a:p>
        </p:txBody>
      </p:sp>
      <p:sp>
        <p:nvSpPr>
          <p:cNvPr id="8" name="Text Placeholder 11">
            <a:extLst>
              <a:ext uri="{FF2B5EF4-FFF2-40B4-BE49-F238E27FC236}">
                <a16:creationId xmlns:a16="http://schemas.microsoft.com/office/drawing/2014/main" id="{7898C508-098E-8641-956A-DD8F7B008BD4}"/>
              </a:ext>
            </a:extLst>
          </p:cNvPr>
          <p:cNvSpPr>
            <a:spLocks noGrp="1"/>
          </p:cNvSpPr>
          <p:nvPr>
            <p:ph type="body" sz="quarter" idx="14" hasCustomPrompt="1"/>
          </p:nvPr>
        </p:nvSpPr>
        <p:spPr>
          <a:xfrm>
            <a:off x="1060076" y="6308566"/>
            <a:ext cx="7058029" cy="274981"/>
          </a:xfrm>
        </p:spPr>
        <p:txBody>
          <a:bodyPr anchor="b"/>
          <a:lstStyle>
            <a:lvl1pPr>
              <a:defRPr sz="800">
                <a:solidFill>
                  <a:schemeClr val="tx1"/>
                </a:solidFill>
              </a:defRPr>
            </a:lvl1pPr>
            <a:lvl2pPr marL="4764" indent="0">
              <a:buNone/>
              <a:defRPr sz="1600"/>
            </a:lvl2pPr>
            <a:lvl3pPr>
              <a:defRPr sz="1600"/>
            </a:lvl3pPr>
            <a:lvl4pPr>
              <a:defRPr sz="1600"/>
            </a:lvl4pPr>
            <a:lvl5pPr>
              <a:defRPr sz="1600"/>
            </a:lvl5pPr>
          </a:lstStyle>
          <a:p>
            <a:pPr lvl="0"/>
            <a:r>
              <a:rPr lang="en-US"/>
              <a:t>Click to add a footnote for this page or delete placeholder if not in use</a:t>
            </a:r>
          </a:p>
        </p:txBody>
      </p:sp>
      <p:sp>
        <p:nvSpPr>
          <p:cNvPr id="6" name="Rounded Rectangle 5">
            <a:extLst>
              <a:ext uri="{FF2B5EF4-FFF2-40B4-BE49-F238E27FC236}">
                <a16:creationId xmlns:a16="http://schemas.microsoft.com/office/drawing/2014/main" id="{DD86875D-4C3C-3D27-3039-B51B5D32AB82}"/>
              </a:ext>
            </a:extLst>
          </p:cNvPr>
          <p:cNvSpPr/>
          <p:nvPr/>
        </p:nvSpPr>
        <p:spPr>
          <a:xfrm>
            <a:off x="-395046" y="259150"/>
            <a:ext cx="1266291" cy="122002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0" name="Text Placeholder 11">
            <a:extLst>
              <a:ext uri="{FF2B5EF4-FFF2-40B4-BE49-F238E27FC236}">
                <a16:creationId xmlns:a16="http://schemas.microsoft.com/office/drawing/2014/main" id="{D971659A-8124-2D4B-9108-F79FB97F4F24}"/>
              </a:ext>
            </a:extLst>
          </p:cNvPr>
          <p:cNvSpPr>
            <a:spLocks noGrp="1"/>
          </p:cNvSpPr>
          <p:nvPr>
            <p:ph type="body" sz="quarter" idx="16" hasCustomPrompt="1"/>
          </p:nvPr>
        </p:nvSpPr>
        <p:spPr>
          <a:xfrm>
            <a:off x="112433" y="694877"/>
            <a:ext cx="642270" cy="669416"/>
          </a:xfrm>
        </p:spPr>
        <p:txBody>
          <a:bodyPr anchor="b" anchorCtr="0"/>
          <a:lstStyle>
            <a:lvl1pPr algn="r">
              <a:defRPr sz="1000">
                <a:solidFill>
                  <a:schemeClr val="bg1"/>
                </a:solidFill>
              </a:defRPr>
            </a:lvl1pPr>
            <a:lvl2pPr marL="4764" indent="0">
              <a:buNone/>
              <a:defRPr sz="1600"/>
            </a:lvl2pPr>
            <a:lvl3pPr>
              <a:defRPr sz="1600"/>
            </a:lvl3pPr>
            <a:lvl4pPr>
              <a:defRPr sz="1600"/>
            </a:lvl4pPr>
            <a:lvl5pPr>
              <a:defRPr sz="1600"/>
            </a:lvl5pPr>
          </a:lstStyle>
          <a:p>
            <a:pPr lvl="0"/>
            <a:r>
              <a:rPr lang="en-US"/>
              <a:t>Click to add a section title</a:t>
            </a:r>
          </a:p>
        </p:txBody>
      </p:sp>
    </p:spTree>
    <p:extLst>
      <p:ext uri="{BB962C8B-B14F-4D97-AF65-F5344CB8AC3E}">
        <p14:creationId xmlns:p14="http://schemas.microsoft.com/office/powerpoint/2010/main" val="3047984588"/>
      </p:ext>
    </p:extLst>
  </p:cSld>
  <p:clrMapOvr>
    <a:masterClrMapping/>
  </p:clrMapOvr>
  <p:extLst>
    <p:ext uri="{DCECCB84-F9BA-43D5-87BE-67443E8EF086}">
      <p15:sldGuideLst xmlns:p15="http://schemas.microsoft.com/office/powerpoint/2012/main">
        <p15:guide id="1" orient="horz" pos="840">
          <p15:clr>
            <a:srgbClr val="FBAE40"/>
          </p15:clr>
        </p15:guide>
        <p15:guide id="2" pos="672">
          <p15:clr>
            <a:srgbClr val="FBAE40"/>
          </p15:clr>
        </p15:guide>
        <p15:guide id="3" orient="horz" pos="1416">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p>
            <a:r>
              <a:rPr lang="en-US"/>
              <a:t>Click to edit title</a:t>
            </a:r>
          </a:p>
        </p:txBody>
      </p:sp>
      <p:sp>
        <p:nvSpPr>
          <p:cNvPr id="3" name="Text Placeholder 11">
            <a:extLst>
              <a:ext uri="{FF2B5EF4-FFF2-40B4-BE49-F238E27FC236}">
                <a16:creationId xmlns:a16="http://schemas.microsoft.com/office/drawing/2014/main" id="{B63015DA-BAD6-D641-B5F3-2ED5079D3C95}"/>
              </a:ext>
            </a:extLst>
          </p:cNvPr>
          <p:cNvSpPr>
            <a:spLocks noGrp="1"/>
          </p:cNvSpPr>
          <p:nvPr>
            <p:ph type="body" sz="quarter" idx="14" hasCustomPrompt="1"/>
          </p:nvPr>
        </p:nvSpPr>
        <p:spPr>
          <a:xfrm>
            <a:off x="350521" y="5838569"/>
            <a:ext cx="7058029" cy="274981"/>
          </a:xfrm>
        </p:spPr>
        <p:txBody>
          <a:bodyPr anchor="b"/>
          <a:lstStyle>
            <a:lvl1pPr>
              <a:defRPr sz="800" b="0">
                <a:solidFill>
                  <a:schemeClr val="tx1"/>
                </a:solidFill>
              </a:defRPr>
            </a:lvl1pPr>
            <a:lvl2pPr marL="4764" indent="0">
              <a:buNone/>
              <a:defRPr sz="1600"/>
            </a:lvl2pPr>
            <a:lvl3pPr>
              <a:defRPr sz="1600"/>
            </a:lvl3pPr>
            <a:lvl4pPr>
              <a:defRPr sz="1600"/>
            </a:lvl4pPr>
            <a:lvl5pPr>
              <a:defRPr sz="1600"/>
            </a:lvl5pPr>
          </a:lstStyle>
          <a:p>
            <a:pPr lvl="0"/>
            <a:r>
              <a:rPr lang="en-US"/>
              <a:t>Click to add a footnote for this page or delete placeholder if not in use</a:t>
            </a:r>
          </a:p>
        </p:txBody>
      </p:sp>
      <p:sp>
        <p:nvSpPr>
          <p:cNvPr id="4" name="Footer Placeholder 3">
            <a:extLst>
              <a:ext uri="{FF2B5EF4-FFF2-40B4-BE49-F238E27FC236}">
                <a16:creationId xmlns:a16="http://schemas.microsoft.com/office/drawing/2014/main" id="{70E5473F-D95C-3441-AFDD-17B108761141}"/>
              </a:ext>
            </a:extLst>
          </p:cNvPr>
          <p:cNvSpPr>
            <a:spLocks noGrp="1"/>
          </p:cNvSpPr>
          <p:nvPr>
            <p:ph type="ftr" sz="quarter" idx="15"/>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3293668493"/>
      </p:ext>
    </p:extLst>
  </p:cSld>
  <p:clrMapOvr>
    <a:masterClrMapping/>
  </p:clrMapOvr>
  <p:extLst>
    <p:ext uri="{DCECCB84-F9BA-43D5-87BE-67443E8EF086}">
      <p15:sldGuideLst xmlns:p15="http://schemas.microsoft.com/office/powerpoint/2012/main">
        <p15:guide id="2" pos="401">
          <p15:clr>
            <a:srgbClr val="FBAE40"/>
          </p15:clr>
        </p15:guide>
        <p15:guide id="3" pos="7274">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LargeImage+Caption">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57E0900D-B761-8442-955C-FA163B7C7CFA}"/>
              </a:ext>
            </a:extLst>
          </p:cNvPr>
          <p:cNvPicPr>
            <a:picLocks noChangeAspect="1"/>
          </p:cNvPicPr>
          <p:nvPr userDrawn="1"/>
        </p:nvPicPr>
        <p:blipFill rotWithShape="1">
          <a:blip r:embed="rId2"/>
          <a:srcRect l="-52" t="-91" r="70021" b="-1"/>
          <a:stretch/>
        </p:blipFill>
        <p:spPr>
          <a:xfrm>
            <a:off x="1" y="1"/>
            <a:ext cx="3657600" cy="6851649"/>
          </a:xfrm>
          <a:prstGeom prst="rect">
            <a:avLst/>
          </a:prstGeom>
        </p:spPr>
      </p:pic>
      <p:sp>
        <p:nvSpPr>
          <p:cNvPr id="2" name="Title 1">
            <a:extLst>
              <a:ext uri="{FF2B5EF4-FFF2-40B4-BE49-F238E27FC236}">
                <a16:creationId xmlns:a16="http://schemas.microsoft.com/office/drawing/2014/main" id="{B3E86AE2-C12B-2144-B784-06409477643E}"/>
              </a:ext>
            </a:extLst>
          </p:cNvPr>
          <p:cNvSpPr>
            <a:spLocks noGrp="1"/>
          </p:cNvSpPr>
          <p:nvPr>
            <p:ph type="title" hasCustomPrompt="1"/>
          </p:nvPr>
        </p:nvSpPr>
        <p:spPr>
          <a:xfrm>
            <a:off x="457201" y="548642"/>
            <a:ext cx="2751328" cy="2987935"/>
          </a:xfrm>
          <a:prstGeom prst="rect">
            <a:avLst/>
          </a:prstGeom>
        </p:spPr>
        <p:txBody>
          <a:bodyPr anchor="b">
            <a:normAutofit/>
          </a:bodyPr>
          <a:lstStyle>
            <a:lvl1pPr>
              <a:defRPr sz="2000" b="0" i="0">
                <a:solidFill>
                  <a:schemeClr val="bg1"/>
                </a:solidFill>
                <a:latin typeface="Arial" panose="020B0604020202020204" pitchFamily="34" charset="0"/>
                <a:cs typeface="Arial" panose="020B0604020202020204" pitchFamily="34" charset="0"/>
              </a:defRPr>
            </a:lvl1pPr>
          </a:lstStyle>
          <a:p>
            <a:r>
              <a:rPr lang="en-US"/>
              <a:t>Click to edit Master title style lorem ipsum lorem ipsum photo caption</a:t>
            </a:r>
          </a:p>
        </p:txBody>
      </p:sp>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3657601" y="1"/>
            <a:ext cx="8534400" cy="6858000"/>
          </a:xfrm>
        </p:spPr>
        <p:txBody>
          <a:bodyPr/>
          <a:lstStyle>
            <a:lvl1pPr marL="0" indent="0">
              <a:buNone/>
              <a:defRPr sz="3200"/>
            </a:lvl1pPr>
            <a:lvl2pPr marL="457201" indent="0">
              <a:buNone/>
              <a:defRPr sz="2800"/>
            </a:lvl2pPr>
            <a:lvl3pPr marL="914400" indent="0">
              <a:buNone/>
              <a:defRPr sz="2400"/>
            </a:lvl3pPr>
            <a:lvl4pPr marL="1371601" indent="0">
              <a:buNone/>
              <a:defRPr sz="2000"/>
            </a:lvl4pPr>
            <a:lvl5pPr marL="1828801" indent="0">
              <a:buNone/>
              <a:defRPr sz="2000"/>
            </a:lvl5pPr>
            <a:lvl6pPr marL="2286000" indent="0">
              <a:buNone/>
              <a:defRPr sz="2000"/>
            </a:lvl6pPr>
            <a:lvl7pPr marL="2743199" indent="0">
              <a:buNone/>
              <a:defRPr sz="2000"/>
            </a:lvl7pPr>
            <a:lvl8pPr marL="3200400" indent="0">
              <a:buNone/>
              <a:defRPr sz="2000"/>
            </a:lvl8pPr>
            <a:lvl9pPr marL="3657601" indent="0">
              <a:buNone/>
              <a:defRPr sz="2000"/>
            </a:lvl9pPr>
          </a:lstStyle>
          <a:p>
            <a:r>
              <a:rPr lang="en-US"/>
              <a:t>Click icon to add picture</a:t>
            </a:r>
          </a:p>
        </p:txBody>
      </p:sp>
      <p:sp>
        <p:nvSpPr>
          <p:cNvPr id="5" name="Triangle 4">
            <a:extLst>
              <a:ext uri="{FF2B5EF4-FFF2-40B4-BE49-F238E27FC236}">
                <a16:creationId xmlns:a16="http://schemas.microsoft.com/office/drawing/2014/main" id="{12E805CD-2B62-1D49-9D46-8BDAF2BFA49B}"/>
              </a:ext>
            </a:extLst>
          </p:cNvPr>
          <p:cNvSpPr/>
          <p:nvPr userDrawn="1"/>
        </p:nvSpPr>
        <p:spPr>
          <a:xfrm rot="5400000">
            <a:off x="3117088" y="3720514"/>
            <a:ext cx="182880" cy="182880"/>
          </a:xfrm>
          <a:prstGeom prst="triangl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solidFill>
                <a:schemeClr val="accent3"/>
              </a:solidFill>
            </a:endParaRPr>
          </a:p>
        </p:txBody>
      </p:sp>
    </p:spTree>
    <p:extLst>
      <p:ext uri="{BB962C8B-B14F-4D97-AF65-F5344CB8AC3E}">
        <p14:creationId xmlns:p14="http://schemas.microsoft.com/office/powerpoint/2010/main" val="36042490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ist+Callout">
    <p:bg>
      <p:bgRef idx="1001">
        <a:schemeClr val="bg1"/>
      </p:bgRef>
    </p:bg>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2F39A1D6-DBBB-A847-838A-96CE92F5E8FB}"/>
              </a:ext>
            </a:extLst>
          </p:cNvPr>
          <p:cNvPicPr>
            <a:picLocks noChangeAspect="1"/>
          </p:cNvPicPr>
          <p:nvPr userDrawn="1"/>
        </p:nvPicPr>
        <p:blipFill rotWithShape="1">
          <a:blip r:embed="rId2"/>
          <a:srcRect l="50000" t="69899" r="1"/>
          <a:stretch/>
        </p:blipFill>
        <p:spPr>
          <a:xfrm>
            <a:off x="6095999" y="4791116"/>
            <a:ext cx="6089651" cy="2060533"/>
          </a:xfrm>
          <a:prstGeom prst="rect">
            <a:avLst/>
          </a:prstGeom>
        </p:spPr>
      </p:pic>
      <p:pic>
        <p:nvPicPr>
          <p:cNvPr id="14" name="Picture 13" descr="A close up of a logo&#10;&#10;Description automatically generated">
            <a:extLst>
              <a:ext uri="{FF2B5EF4-FFF2-40B4-BE49-F238E27FC236}">
                <a16:creationId xmlns:a16="http://schemas.microsoft.com/office/drawing/2014/main" id="{C9B96961-9CB9-EE40-B746-84089B11EE2F}"/>
              </a:ext>
            </a:extLst>
          </p:cNvPr>
          <p:cNvPicPr>
            <a:picLocks noChangeAspect="1"/>
          </p:cNvPicPr>
          <p:nvPr userDrawn="1"/>
        </p:nvPicPr>
        <p:blipFill rotWithShape="1">
          <a:blip r:embed="rId3">
            <a:extLst>
              <a:ext uri="{BEBA8EAE-BF5A-486C-A8C5-ECC9F3942E4B}">
                <a14:imgProps xmlns:a14="http://schemas.microsoft.com/office/drawing/2010/main">
                  <a14:imgLayer r:embed="rId4">
                    <a14:imgEffect>
                      <a14:saturation sat="0"/>
                    </a14:imgEffect>
                    <a14:imgEffect>
                      <a14:brightnessContrast bright="-15000" contrast="50000"/>
                    </a14:imgEffect>
                  </a14:imgLayer>
                </a14:imgProps>
              </a:ext>
            </a:extLst>
          </a:blip>
          <a:srcRect l="50000" t="-241" r="1" b="30344"/>
          <a:stretch/>
        </p:blipFill>
        <p:spPr>
          <a:xfrm>
            <a:off x="6095998" y="1"/>
            <a:ext cx="6089651" cy="4784762"/>
          </a:xfrm>
          <a:prstGeom prst="rect">
            <a:avLst/>
          </a:prstGeom>
        </p:spPr>
      </p:pic>
      <p:sp>
        <p:nvSpPr>
          <p:cNvPr id="10" name="Text Placeholder 9">
            <a:extLst>
              <a:ext uri="{FF2B5EF4-FFF2-40B4-BE49-F238E27FC236}">
                <a16:creationId xmlns:a16="http://schemas.microsoft.com/office/drawing/2014/main" id="{12048058-35DC-4A43-AC61-E578A8A7FC47}"/>
              </a:ext>
            </a:extLst>
          </p:cNvPr>
          <p:cNvSpPr>
            <a:spLocks noGrp="1"/>
          </p:cNvSpPr>
          <p:nvPr>
            <p:ph type="body" sz="quarter" idx="10" hasCustomPrompt="1"/>
          </p:nvPr>
        </p:nvSpPr>
        <p:spPr>
          <a:xfrm>
            <a:off x="6565902" y="457201"/>
            <a:ext cx="5173663" cy="3883068"/>
          </a:xfrm>
        </p:spPr>
        <p:txBody>
          <a:bodyPr anchor="ctr">
            <a:normAutofit/>
          </a:bodyPr>
          <a:lstStyle>
            <a:lvl1pPr marL="0" indent="0">
              <a:lnSpc>
                <a:spcPct val="100000"/>
              </a:lnSpc>
              <a:buNone/>
              <a:defRPr sz="4000" b="1" i="1">
                <a:solidFill>
                  <a:schemeClr val="bg1"/>
                </a:solidFill>
                <a:latin typeface="Georgia" panose="02040502050405020303" pitchFamily="18" charset="0"/>
                <a:cs typeface="Arial Black" panose="020B0604020202020204" pitchFamily="34" charset="0"/>
              </a:defRPr>
            </a:lvl1pPr>
            <a:lvl2pPr marL="457178" indent="0">
              <a:buNone/>
              <a:defRPr b="1" i="0">
                <a:solidFill>
                  <a:schemeClr val="bg1"/>
                </a:solidFill>
                <a:latin typeface="Arial Black" panose="020B0604020202020204" pitchFamily="34" charset="0"/>
                <a:cs typeface="Arial Black" panose="020B0604020202020204" pitchFamily="34" charset="0"/>
              </a:defRPr>
            </a:lvl2pPr>
            <a:lvl3pPr marL="914354" indent="0">
              <a:buNone/>
              <a:defRPr b="1" i="0">
                <a:solidFill>
                  <a:schemeClr val="bg1"/>
                </a:solidFill>
                <a:latin typeface="Arial Black" panose="020B0604020202020204" pitchFamily="34" charset="0"/>
                <a:cs typeface="Arial Black" panose="020B0604020202020204" pitchFamily="34" charset="0"/>
              </a:defRPr>
            </a:lvl3pPr>
            <a:lvl4pPr marL="1371532" indent="0">
              <a:buNone/>
              <a:defRPr b="1" i="0">
                <a:solidFill>
                  <a:schemeClr val="bg1"/>
                </a:solidFill>
                <a:latin typeface="Arial Black" panose="020B0604020202020204" pitchFamily="34" charset="0"/>
                <a:cs typeface="Arial Black" panose="020B0604020202020204" pitchFamily="34" charset="0"/>
              </a:defRPr>
            </a:lvl4pPr>
            <a:lvl5pPr marL="1828709" indent="0">
              <a:buNone/>
              <a:defRPr b="1" i="0">
                <a:solidFill>
                  <a:schemeClr val="bg1"/>
                </a:solidFill>
                <a:latin typeface="Arial Black" panose="020B0604020202020204" pitchFamily="34" charset="0"/>
                <a:cs typeface="Arial Black" panose="020B0604020202020204" pitchFamily="34" charset="0"/>
              </a:defRPr>
            </a:lvl5pPr>
          </a:lstStyle>
          <a:p>
            <a:pPr lvl="0"/>
            <a:r>
              <a:rPr lang="en-US"/>
              <a:t>Callout goes here click to edit text lorem ipsum</a:t>
            </a:r>
          </a:p>
        </p:txBody>
      </p:sp>
      <p:sp>
        <p:nvSpPr>
          <p:cNvPr id="15" name="Content Placeholder 2">
            <a:extLst>
              <a:ext uri="{FF2B5EF4-FFF2-40B4-BE49-F238E27FC236}">
                <a16:creationId xmlns:a16="http://schemas.microsoft.com/office/drawing/2014/main" id="{BD640299-D8EE-494F-B123-AE344ED82E2A}"/>
              </a:ext>
            </a:extLst>
          </p:cNvPr>
          <p:cNvSpPr>
            <a:spLocks noGrp="1"/>
          </p:cNvSpPr>
          <p:nvPr>
            <p:ph idx="1"/>
          </p:nvPr>
        </p:nvSpPr>
        <p:spPr>
          <a:xfrm>
            <a:off x="470590" y="1825627"/>
            <a:ext cx="5179324" cy="4311648"/>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itle 1">
            <a:extLst>
              <a:ext uri="{FF2B5EF4-FFF2-40B4-BE49-F238E27FC236}">
                <a16:creationId xmlns:a16="http://schemas.microsoft.com/office/drawing/2014/main" id="{4730D69E-FFBA-5A4C-9173-0E8F1DC1DBB4}"/>
              </a:ext>
            </a:extLst>
          </p:cNvPr>
          <p:cNvSpPr>
            <a:spLocks noGrp="1"/>
          </p:cNvSpPr>
          <p:nvPr>
            <p:ph type="title"/>
          </p:nvPr>
        </p:nvSpPr>
        <p:spPr>
          <a:xfrm>
            <a:off x="470590" y="500650"/>
            <a:ext cx="5179324" cy="827499"/>
          </a:xfrm>
          <a:prstGeom prst="rect">
            <a:avLst/>
          </a:prstGeom>
        </p:spPr>
        <p:txBody>
          <a:bodyPr>
            <a:no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4232317092"/>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reeDataPoin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B23647AC-6B58-154F-A35F-899B9B14388F}"/>
              </a:ext>
            </a:extLst>
          </p:cNvPr>
          <p:cNvCxnSpPr>
            <a:cxnSpLocks/>
          </p:cNvCxnSpPr>
          <p:nvPr userDrawn="1"/>
        </p:nvCxnSpPr>
        <p:spPr>
          <a:xfrm>
            <a:off x="4065495" y="914400"/>
            <a:ext cx="0" cy="41148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2414887-EDEC-EA46-AE17-11A700D93405}"/>
              </a:ext>
            </a:extLst>
          </p:cNvPr>
          <p:cNvCxnSpPr>
            <a:cxnSpLocks/>
          </p:cNvCxnSpPr>
          <p:nvPr userDrawn="1"/>
        </p:nvCxnSpPr>
        <p:spPr>
          <a:xfrm>
            <a:off x="8130988" y="914400"/>
            <a:ext cx="0" cy="41148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 Placeholder 14">
            <a:extLst>
              <a:ext uri="{FF2B5EF4-FFF2-40B4-BE49-F238E27FC236}">
                <a16:creationId xmlns:a16="http://schemas.microsoft.com/office/drawing/2014/main" id="{095FDBDC-85D9-0A44-8530-78819EEC4315}"/>
              </a:ext>
            </a:extLst>
          </p:cNvPr>
          <p:cNvSpPr>
            <a:spLocks noGrp="1"/>
          </p:cNvSpPr>
          <p:nvPr>
            <p:ph type="body" sz="quarter" idx="10" hasCustomPrompt="1"/>
          </p:nvPr>
        </p:nvSpPr>
        <p:spPr>
          <a:xfrm>
            <a:off x="685800" y="1465265"/>
            <a:ext cx="2676525" cy="1398961"/>
          </a:xfrm>
        </p:spPr>
        <p:txBody>
          <a:bodyPr>
            <a:normAutofit/>
          </a:bodyPr>
          <a:lstStyle>
            <a:lvl1pPr marL="0" indent="0" algn="ctr">
              <a:buNone/>
              <a:defRPr sz="11500" b="1" i="1">
                <a:solidFill>
                  <a:schemeClr val="accent3"/>
                </a:solidFill>
                <a:latin typeface="Georgia" panose="02040502050405020303" pitchFamily="18" charset="0"/>
              </a:defRPr>
            </a:lvl1pPr>
          </a:lstStyle>
          <a:p>
            <a:pPr lvl="0"/>
            <a:r>
              <a:rPr lang="en-US"/>
              <a:t>12</a:t>
            </a:r>
          </a:p>
        </p:txBody>
      </p:sp>
      <p:sp>
        <p:nvSpPr>
          <p:cNvPr id="16" name="Text Placeholder 14">
            <a:extLst>
              <a:ext uri="{FF2B5EF4-FFF2-40B4-BE49-F238E27FC236}">
                <a16:creationId xmlns:a16="http://schemas.microsoft.com/office/drawing/2014/main" id="{96BB51E8-22C5-3A48-97D1-3EEDCADFD7CA}"/>
              </a:ext>
            </a:extLst>
          </p:cNvPr>
          <p:cNvSpPr>
            <a:spLocks noGrp="1"/>
          </p:cNvSpPr>
          <p:nvPr>
            <p:ph type="body" sz="quarter" idx="11" hasCustomPrompt="1"/>
          </p:nvPr>
        </p:nvSpPr>
        <p:spPr>
          <a:xfrm>
            <a:off x="4814048" y="1465265"/>
            <a:ext cx="2676525" cy="1398961"/>
          </a:xfrm>
        </p:spPr>
        <p:txBody>
          <a:bodyPr>
            <a:normAutofit/>
          </a:bodyPr>
          <a:lstStyle>
            <a:lvl1pPr marL="0" indent="0" algn="ctr">
              <a:buNone/>
              <a:defRPr sz="11500" b="1" i="1">
                <a:solidFill>
                  <a:schemeClr val="accent3"/>
                </a:solidFill>
                <a:latin typeface="Georgia" panose="02040502050405020303" pitchFamily="18" charset="0"/>
              </a:defRPr>
            </a:lvl1pPr>
          </a:lstStyle>
          <a:p>
            <a:pPr lvl="0"/>
            <a:r>
              <a:rPr lang="en-US"/>
              <a:t>34</a:t>
            </a:r>
          </a:p>
        </p:txBody>
      </p:sp>
      <p:sp>
        <p:nvSpPr>
          <p:cNvPr id="17" name="Text Placeholder 14">
            <a:extLst>
              <a:ext uri="{FF2B5EF4-FFF2-40B4-BE49-F238E27FC236}">
                <a16:creationId xmlns:a16="http://schemas.microsoft.com/office/drawing/2014/main" id="{1A3C4111-5524-C344-BEB6-9E79791D365B}"/>
              </a:ext>
            </a:extLst>
          </p:cNvPr>
          <p:cNvSpPr>
            <a:spLocks noGrp="1"/>
          </p:cNvSpPr>
          <p:nvPr>
            <p:ph type="body" sz="quarter" idx="12" hasCustomPrompt="1"/>
          </p:nvPr>
        </p:nvSpPr>
        <p:spPr>
          <a:xfrm>
            <a:off x="8713696" y="1465265"/>
            <a:ext cx="2676525" cy="1398961"/>
          </a:xfrm>
        </p:spPr>
        <p:txBody>
          <a:bodyPr>
            <a:normAutofit/>
          </a:bodyPr>
          <a:lstStyle>
            <a:lvl1pPr marL="0" indent="0" algn="ctr">
              <a:buNone/>
              <a:defRPr sz="11500" b="1" i="1">
                <a:solidFill>
                  <a:schemeClr val="accent3"/>
                </a:solidFill>
                <a:latin typeface="Georgia" panose="02040502050405020303" pitchFamily="18" charset="0"/>
              </a:defRPr>
            </a:lvl1pPr>
          </a:lstStyle>
          <a:p>
            <a:pPr lvl="0"/>
            <a:r>
              <a:rPr lang="en-US"/>
              <a:t>56</a:t>
            </a:r>
          </a:p>
        </p:txBody>
      </p:sp>
      <p:sp>
        <p:nvSpPr>
          <p:cNvPr id="20" name="Text Placeholder 19">
            <a:extLst>
              <a:ext uri="{FF2B5EF4-FFF2-40B4-BE49-F238E27FC236}">
                <a16:creationId xmlns:a16="http://schemas.microsoft.com/office/drawing/2014/main" id="{55BD5BF8-B107-E24C-A763-A1D63FD4BAD9}"/>
              </a:ext>
            </a:extLst>
          </p:cNvPr>
          <p:cNvSpPr>
            <a:spLocks noGrp="1"/>
          </p:cNvSpPr>
          <p:nvPr>
            <p:ph type="body" sz="quarter" idx="13"/>
          </p:nvPr>
        </p:nvSpPr>
        <p:spPr>
          <a:xfrm>
            <a:off x="685800" y="3294297"/>
            <a:ext cx="2676525" cy="1398961"/>
          </a:xfrm>
        </p:spPr>
        <p:txBody>
          <a:bodyPr>
            <a:normAutofit/>
          </a:bodyPr>
          <a:lstStyle>
            <a:lvl1pPr marL="0" indent="0" algn="ctr">
              <a:buNone/>
              <a:defRPr sz="2000" b="1">
                <a:solidFill>
                  <a:schemeClr val="bg1"/>
                </a:solidFill>
              </a:defRPr>
            </a:lvl1pPr>
            <a:lvl2pPr marL="457178" indent="0" algn="ctr">
              <a:buNone/>
              <a:defRPr>
                <a:solidFill>
                  <a:schemeClr val="bg1"/>
                </a:solidFill>
              </a:defRPr>
            </a:lvl2pPr>
            <a:lvl3pPr marL="914354" indent="0" algn="ctr">
              <a:buNone/>
              <a:defRPr>
                <a:solidFill>
                  <a:schemeClr val="bg1"/>
                </a:solidFill>
              </a:defRPr>
            </a:lvl3pPr>
            <a:lvl4pPr marL="1371532" indent="0" algn="ctr">
              <a:buNone/>
              <a:defRPr>
                <a:solidFill>
                  <a:schemeClr val="bg1"/>
                </a:solidFill>
              </a:defRPr>
            </a:lvl4pPr>
            <a:lvl5pPr marL="1828709" indent="0" algn="ctr">
              <a:buNone/>
              <a:defRPr>
                <a:solidFill>
                  <a:schemeClr val="bg1"/>
                </a:solidFill>
              </a:defRPr>
            </a:lvl5pPr>
          </a:lstStyle>
          <a:p>
            <a:pPr lvl="0"/>
            <a:r>
              <a:rPr lang="en-US"/>
              <a:t>Click to edit Master text styles</a:t>
            </a:r>
          </a:p>
        </p:txBody>
      </p:sp>
      <p:sp>
        <p:nvSpPr>
          <p:cNvPr id="21" name="Text Placeholder 19">
            <a:extLst>
              <a:ext uri="{FF2B5EF4-FFF2-40B4-BE49-F238E27FC236}">
                <a16:creationId xmlns:a16="http://schemas.microsoft.com/office/drawing/2014/main" id="{573D3580-B1DA-754B-BFC0-BBCCBF597C02}"/>
              </a:ext>
            </a:extLst>
          </p:cNvPr>
          <p:cNvSpPr>
            <a:spLocks noGrp="1"/>
          </p:cNvSpPr>
          <p:nvPr>
            <p:ph type="body" sz="quarter" idx="14"/>
          </p:nvPr>
        </p:nvSpPr>
        <p:spPr>
          <a:xfrm>
            <a:off x="4827495" y="3294297"/>
            <a:ext cx="2676525" cy="1398961"/>
          </a:xfrm>
        </p:spPr>
        <p:txBody>
          <a:bodyPr>
            <a:normAutofit/>
          </a:bodyPr>
          <a:lstStyle>
            <a:lvl1pPr marL="0" indent="0" algn="ctr">
              <a:buNone/>
              <a:defRPr sz="2000" b="1">
                <a:solidFill>
                  <a:schemeClr val="bg1"/>
                </a:solidFill>
              </a:defRPr>
            </a:lvl1pPr>
            <a:lvl2pPr marL="457178" indent="0" algn="ctr">
              <a:buNone/>
              <a:defRPr>
                <a:solidFill>
                  <a:schemeClr val="bg1"/>
                </a:solidFill>
              </a:defRPr>
            </a:lvl2pPr>
            <a:lvl3pPr marL="914354" indent="0" algn="ctr">
              <a:buNone/>
              <a:defRPr>
                <a:solidFill>
                  <a:schemeClr val="bg1"/>
                </a:solidFill>
              </a:defRPr>
            </a:lvl3pPr>
            <a:lvl4pPr marL="1371532" indent="0" algn="ctr">
              <a:buNone/>
              <a:defRPr>
                <a:solidFill>
                  <a:schemeClr val="bg1"/>
                </a:solidFill>
              </a:defRPr>
            </a:lvl4pPr>
            <a:lvl5pPr marL="1828709" indent="0" algn="ctr">
              <a:buNone/>
              <a:defRPr>
                <a:solidFill>
                  <a:schemeClr val="bg1"/>
                </a:solidFill>
              </a:defRPr>
            </a:lvl5pPr>
          </a:lstStyle>
          <a:p>
            <a:pPr lvl="0"/>
            <a:r>
              <a:rPr lang="en-US"/>
              <a:t>Click to edit Master text styles</a:t>
            </a:r>
          </a:p>
        </p:txBody>
      </p:sp>
      <p:sp>
        <p:nvSpPr>
          <p:cNvPr id="22" name="Text Placeholder 19">
            <a:extLst>
              <a:ext uri="{FF2B5EF4-FFF2-40B4-BE49-F238E27FC236}">
                <a16:creationId xmlns:a16="http://schemas.microsoft.com/office/drawing/2014/main" id="{688C5D99-3E9D-D047-84E2-FF313C37C4E6}"/>
              </a:ext>
            </a:extLst>
          </p:cNvPr>
          <p:cNvSpPr>
            <a:spLocks noGrp="1"/>
          </p:cNvSpPr>
          <p:nvPr>
            <p:ph type="body" sz="quarter" idx="15"/>
          </p:nvPr>
        </p:nvSpPr>
        <p:spPr>
          <a:xfrm>
            <a:off x="8713695" y="3294297"/>
            <a:ext cx="2676525" cy="1398961"/>
          </a:xfrm>
        </p:spPr>
        <p:txBody>
          <a:bodyPr>
            <a:normAutofit/>
          </a:bodyPr>
          <a:lstStyle>
            <a:lvl1pPr marL="0" indent="0" algn="ctr">
              <a:buNone/>
              <a:defRPr sz="2000" b="1">
                <a:solidFill>
                  <a:schemeClr val="bg1"/>
                </a:solidFill>
              </a:defRPr>
            </a:lvl1pPr>
            <a:lvl2pPr marL="457178" indent="0" algn="ctr">
              <a:buNone/>
              <a:defRPr>
                <a:solidFill>
                  <a:schemeClr val="bg1"/>
                </a:solidFill>
              </a:defRPr>
            </a:lvl2pPr>
            <a:lvl3pPr marL="914354" indent="0" algn="ctr">
              <a:buNone/>
              <a:defRPr>
                <a:solidFill>
                  <a:schemeClr val="bg1"/>
                </a:solidFill>
              </a:defRPr>
            </a:lvl3pPr>
            <a:lvl4pPr marL="1371532" indent="0" algn="ctr">
              <a:buNone/>
              <a:defRPr>
                <a:solidFill>
                  <a:schemeClr val="bg1"/>
                </a:solidFill>
              </a:defRPr>
            </a:lvl4pPr>
            <a:lvl5pPr marL="1828709" indent="0" algn="ctr">
              <a:buNone/>
              <a:defRPr>
                <a:solidFill>
                  <a:schemeClr val="bg1"/>
                </a:solidFill>
              </a:defRPr>
            </a:lvl5pPr>
          </a:lstStyle>
          <a:p>
            <a:pPr lvl="0"/>
            <a:r>
              <a:rPr lang="en-US"/>
              <a:t>Click to edit Master text styles</a:t>
            </a:r>
          </a:p>
        </p:txBody>
      </p:sp>
      <p:sp>
        <p:nvSpPr>
          <p:cNvPr id="12" name="Slide Number Placeholder 5">
            <a:extLst>
              <a:ext uri="{FF2B5EF4-FFF2-40B4-BE49-F238E27FC236}">
                <a16:creationId xmlns:a16="http://schemas.microsoft.com/office/drawing/2014/main" id="{8AF365FE-8B13-B64B-AA3F-E912C6D1109B}"/>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a:solidFill>
                <a:schemeClr val="bg1"/>
              </a:solidFill>
            </a:endParaRPr>
          </a:p>
        </p:txBody>
      </p:sp>
    </p:spTree>
    <p:extLst>
      <p:ext uri="{BB962C8B-B14F-4D97-AF65-F5344CB8AC3E}">
        <p14:creationId xmlns:p14="http://schemas.microsoft.com/office/powerpoint/2010/main" val="8823868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KnockoutHeader+TwoLists">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52D34DB5-983F-0A42-86BF-DA9909289335}"/>
              </a:ext>
            </a:extLst>
          </p:cNvPr>
          <p:cNvPicPr>
            <a:picLocks noChangeAspect="1"/>
          </p:cNvPicPr>
          <p:nvPr userDrawn="1"/>
        </p:nvPicPr>
        <p:blipFill rotWithShape="1">
          <a:blip r:embed="rId3"/>
          <a:srcRect l="-309" t="-91" r="2" b="80054"/>
          <a:stretch/>
        </p:blipFill>
        <p:spPr>
          <a:xfrm>
            <a:off x="-31401" y="0"/>
            <a:ext cx="12217051" cy="1371600"/>
          </a:xfrm>
          <a:prstGeom prst="rect">
            <a:avLst/>
          </a:prstGeom>
        </p:spPr>
      </p:pic>
      <p:sp>
        <p:nvSpPr>
          <p:cNvPr id="3" name="Text Placeholder 2">
            <a:extLst>
              <a:ext uri="{FF2B5EF4-FFF2-40B4-BE49-F238E27FC236}">
                <a16:creationId xmlns:a16="http://schemas.microsoft.com/office/drawing/2014/main" id="{F4347D37-23DF-6143-BBBC-0060EF121515}"/>
              </a:ext>
            </a:extLst>
          </p:cNvPr>
          <p:cNvSpPr>
            <a:spLocks noGrp="1"/>
          </p:cNvSpPr>
          <p:nvPr>
            <p:ph type="body" idx="1"/>
          </p:nvPr>
        </p:nvSpPr>
        <p:spPr>
          <a:xfrm>
            <a:off x="457200" y="1479458"/>
            <a:ext cx="5540375"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496013-A816-5043-8E60-F1E883072C36}"/>
              </a:ext>
            </a:extLst>
          </p:cNvPr>
          <p:cNvSpPr>
            <a:spLocks noGrp="1"/>
          </p:cNvSpPr>
          <p:nvPr>
            <p:ph sz="half" idx="2"/>
          </p:nvPr>
        </p:nvSpPr>
        <p:spPr>
          <a:xfrm>
            <a:off x="457200" y="2491628"/>
            <a:ext cx="5540375" cy="3645647"/>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FE2BA5D-C5D2-0446-88CB-E603CC25A0CC}"/>
              </a:ext>
            </a:extLst>
          </p:cNvPr>
          <p:cNvSpPr>
            <a:spLocks noGrp="1"/>
          </p:cNvSpPr>
          <p:nvPr>
            <p:ph type="body" sz="quarter" idx="3"/>
          </p:nvPr>
        </p:nvSpPr>
        <p:spPr>
          <a:xfrm>
            <a:off x="6172202" y="1479458"/>
            <a:ext cx="5402980"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68FE2A-C0DD-8C42-B6B8-A915F090EB02}"/>
              </a:ext>
            </a:extLst>
          </p:cNvPr>
          <p:cNvSpPr>
            <a:spLocks noGrp="1"/>
          </p:cNvSpPr>
          <p:nvPr>
            <p:ph sz="quarter" idx="4"/>
          </p:nvPr>
        </p:nvSpPr>
        <p:spPr>
          <a:xfrm>
            <a:off x="6172200" y="2491628"/>
            <a:ext cx="5402981" cy="3645647"/>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95220166-CC05-3B44-9A19-1F510029F921}"/>
              </a:ext>
            </a:extLst>
          </p:cNvPr>
          <p:cNvSpPr>
            <a:spLocks noGrp="1"/>
          </p:cNvSpPr>
          <p:nvPr>
            <p:ph type="title"/>
          </p:nvPr>
        </p:nvSpPr>
        <p:spPr>
          <a:xfrm>
            <a:off x="470589" y="500650"/>
            <a:ext cx="11123843" cy="827499"/>
          </a:xfrm>
          <a:prstGeom prst="rect">
            <a:avLst/>
          </a:prstGeom>
        </p:spPr>
        <p:txBody>
          <a:bodyPr/>
          <a:lstStyle>
            <a:lvl1pPr>
              <a:defRPr b="1" i="0">
                <a:solidFill>
                  <a:schemeClr val="bg1"/>
                </a:solidFill>
                <a:latin typeface="Arial Black" panose="020B0604020202020204" pitchFamily="34" charset="0"/>
                <a:cs typeface="Arial Black"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583495272"/>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6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KnockoutHeader+ThreeLists">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4347D37-23DF-6143-BBBC-0060EF121515}"/>
              </a:ext>
            </a:extLst>
          </p:cNvPr>
          <p:cNvSpPr>
            <a:spLocks noGrp="1"/>
          </p:cNvSpPr>
          <p:nvPr>
            <p:ph type="body" idx="1"/>
          </p:nvPr>
        </p:nvSpPr>
        <p:spPr>
          <a:xfrm>
            <a:off x="457202" y="1828799"/>
            <a:ext cx="3563471" cy="823912"/>
          </a:xfrm>
        </p:spPr>
        <p:txBody>
          <a:bodyPr anchor="b">
            <a:normAutofit/>
          </a:bodyPr>
          <a:lstStyle>
            <a:lvl1pPr marL="0" indent="0">
              <a:buNone/>
              <a:defRPr sz="20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496013-A816-5043-8E60-F1E883072C36}"/>
              </a:ext>
            </a:extLst>
          </p:cNvPr>
          <p:cNvSpPr>
            <a:spLocks noGrp="1"/>
          </p:cNvSpPr>
          <p:nvPr>
            <p:ph sz="half" idx="2"/>
          </p:nvPr>
        </p:nvSpPr>
        <p:spPr>
          <a:xfrm>
            <a:off x="457202" y="2719947"/>
            <a:ext cx="3563471" cy="3417328"/>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a:extLst>
              <a:ext uri="{FF2B5EF4-FFF2-40B4-BE49-F238E27FC236}">
                <a16:creationId xmlns:a16="http://schemas.microsoft.com/office/drawing/2014/main" id="{C505B516-1988-174F-9581-3E03BC557C87}"/>
              </a:ext>
            </a:extLst>
          </p:cNvPr>
          <p:cNvSpPr>
            <a:spLocks noGrp="1"/>
          </p:cNvSpPr>
          <p:nvPr>
            <p:ph type="body" idx="13"/>
          </p:nvPr>
        </p:nvSpPr>
        <p:spPr>
          <a:xfrm>
            <a:off x="4314266" y="1828799"/>
            <a:ext cx="3563469" cy="823912"/>
          </a:xfrm>
        </p:spPr>
        <p:txBody>
          <a:bodyPr anchor="b">
            <a:normAutofit/>
          </a:bodyPr>
          <a:lstStyle>
            <a:lvl1pPr marL="0" indent="0">
              <a:buNone/>
              <a:defRPr sz="20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13" name="Content Placeholder 3">
            <a:extLst>
              <a:ext uri="{FF2B5EF4-FFF2-40B4-BE49-F238E27FC236}">
                <a16:creationId xmlns:a16="http://schemas.microsoft.com/office/drawing/2014/main" id="{C72B652D-A7DC-C448-85BB-0FC91D265F92}"/>
              </a:ext>
            </a:extLst>
          </p:cNvPr>
          <p:cNvSpPr>
            <a:spLocks noGrp="1"/>
          </p:cNvSpPr>
          <p:nvPr>
            <p:ph sz="half" idx="14"/>
          </p:nvPr>
        </p:nvSpPr>
        <p:spPr>
          <a:xfrm>
            <a:off x="4314267" y="2719946"/>
            <a:ext cx="3563468" cy="3417327"/>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25A1A94E-DB32-0941-88D1-D796254C3DDD}"/>
              </a:ext>
            </a:extLst>
          </p:cNvPr>
          <p:cNvSpPr>
            <a:spLocks noGrp="1"/>
          </p:cNvSpPr>
          <p:nvPr>
            <p:ph type="body" idx="15"/>
          </p:nvPr>
        </p:nvSpPr>
        <p:spPr>
          <a:xfrm>
            <a:off x="8135474" y="1828799"/>
            <a:ext cx="3563469" cy="823912"/>
          </a:xfrm>
        </p:spPr>
        <p:txBody>
          <a:bodyPr anchor="b">
            <a:normAutofit/>
          </a:bodyPr>
          <a:lstStyle>
            <a:lvl1pPr marL="0" indent="0">
              <a:buNone/>
              <a:defRPr sz="20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2BC90C62-D738-6F4E-82BE-E9618E63E093}"/>
              </a:ext>
            </a:extLst>
          </p:cNvPr>
          <p:cNvSpPr>
            <a:spLocks noGrp="1"/>
          </p:cNvSpPr>
          <p:nvPr>
            <p:ph sz="half" idx="16"/>
          </p:nvPr>
        </p:nvSpPr>
        <p:spPr>
          <a:xfrm>
            <a:off x="8171329" y="2719947"/>
            <a:ext cx="3563469" cy="3417328"/>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9" name="Picture 18" descr="A close up of a logo&#10;&#10;Description automatically generated">
            <a:extLst>
              <a:ext uri="{FF2B5EF4-FFF2-40B4-BE49-F238E27FC236}">
                <a16:creationId xmlns:a16="http://schemas.microsoft.com/office/drawing/2014/main" id="{042DACC2-42D6-9047-92FE-5A85CDF944B5}"/>
              </a:ext>
            </a:extLst>
          </p:cNvPr>
          <p:cNvPicPr>
            <a:picLocks noChangeAspect="1"/>
          </p:cNvPicPr>
          <p:nvPr userDrawn="1"/>
        </p:nvPicPr>
        <p:blipFill rotWithShape="1">
          <a:blip r:embed="rId3"/>
          <a:srcRect l="-309" t="-91" r="2" b="80054"/>
          <a:stretch/>
        </p:blipFill>
        <p:spPr>
          <a:xfrm>
            <a:off x="-31401" y="0"/>
            <a:ext cx="12217051" cy="1371600"/>
          </a:xfrm>
          <a:prstGeom prst="rect">
            <a:avLst/>
          </a:prstGeom>
        </p:spPr>
      </p:pic>
      <p:sp>
        <p:nvSpPr>
          <p:cNvPr id="20" name="Title 1">
            <a:extLst>
              <a:ext uri="{FF2B5EF4-FFF2-40B4-BE49-F238E27FC236}">
                <a16:creationId xmlns:a16="http://schemas.microsoft.com/office/drawing/2014/main" id="{39A6A5E9-7A5D-5946-BC98-F18EACA98D71}"/>
              </a:ext>
            </a:extLst>
          </p:cNvPr>
          <p:cNvSpPr>
            <a:spLocks noGrp="1"/>
          </p:cNvSpPr>
          <p:nvPr>
            <p:ph type="title"/>
          </p:nvPr>
        </p:nvSpPr>
        <p:spPr>
          <a:xfrm>
            <a:off x="470589" y="500650"/>
            <a:ext cx="11123843" cy="827499"/>
          </a:xfrm>
          <a:prstGeom prst="rect">
            <a:avLst/>
          </a:prstGeom>
        </p:spPr>
        <p:txBody>
          <a:bodyPr/>
          <a:lstStyle>
            <a:lvl1pPr>
              <a:defRPr b="1" i="0">
                <a:solidFill>
                  <a:schemeClr val="bg1"/>
                </a:solidFill>
                <a:latin typeface="Arial Black" panose="020B0604020202020204" pitchFamily="34" charset="0"/>
                <a:cs typeface="Arial Black"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124081705"/>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864">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amp;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146AB1FB-90C8-EC45-8325-354F70A4410F}"/>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a:solidFill>
                <a:schemeClr val="bg1"/>
              </a:solidFill>
            </a:endParaRPr>
          </a:p>
        </p:txBody>
      </p:sp>
      <p:sp>
        <p:nvSpPr>
          <p:cNvPr id="5" name="Rectangle 4">
            <a:extLst>
              <a:ext uri="{FF2B5EF4-FFF2-40B4-BE49-F238E27FC236}">
                <a16:creationId xmlns:a16="http://schemas.microsoft.com/office/drawing/2014/main" id="{8CAAEDBD-1E90-784B-A9A2-61AF713B1B71}"/>
              </a:ext>
            </a:extLst>
          </p:cNvPr>
          <p:cNvSpPr/>
          <p:nvPr userDrawn="1"/>
        </p:nvSpPr>
        <p:spPr>
          <a:xfrm>
            <a:off x="0" y="914400"/>
            <a:ext cx="10210800" cy="3657600"/>
          </a:xfrm>
          <a:prstGeom prst="rect">
            <a:avLst/>
          </a:prstGeom>
          <a:solidFill>
            <a:srgbClr val="000000">
              <a:alpha val="25000"/>
            </a:srgbClr>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6" name="Title 3">
            <a:extLst>
              <a:ext uri="{FF2B5EF4-FFF2-40B4-BE49-F238E27FC236}">
                <a16:creationId xmlns:a16="http://schemas.microsoft.com/office/drawing/2014/main" id="{EAC8191C-45F1-874F-B495-DB8283A1AA95}"/>
              </a:ext>
            </a:extLst>
          </p:cNvPr>
          <p:cNvSpPr>
            <a:spLocks noGrp="1"/>
          </p:cNvSpPr>
          <p:nvPr>
            <p:ph type="ctrTitle" hasCustomPrompt="1"/>
          </p:nvPr>
        </p:nvSpPr>
        <p:spPr>
          <a:xfrm>
            <a:off x="457200" y="1808444"/>
            <a:ext cx="8943654" cy="2194596"/>
          </a:xfrm>
        </p:spPr>
        <p:txBody>
          <a:bodyPr/>
          <a:lstStyle>
            <a:lvl1pPr>
              <a:defRPr>
                <a:solidFill>
                  <a:schemeClr val="bg1"/>
                </a:solidFill>
              </a:defRPr>
            </a:lvl1pPr>
          </a:lstStyle>
          <a:p>
            <a:pPr>
              <a:lnSpc>
                <a:spcPct val="100000"/>
              </a:lnSpc>
            </a:pPr>
            <a:r>
              <a:rPr lang="en-US" sz="4000"/>
              <a:t>Answer goes here lorem ipsum dolore set un </a:t>
            </a:r>
            <a:r>
              <a:rPr lang="en-US" sz="4000" err="1"/>
              <a:t>dumond</a:t>
            </a:r>
            <a:r>
              <a:rPr lang="en-US" sz="4000"/>
              <a:t>.</a:t>
            </a:r>
          </a:p>
        </p:txBody>
      </p:sp>
      <p:sp>
        <p:nvSpPr>
          <p:cNvPr id="8" name="Text Placeholder 7">
            <a:extLst>
              <a:ext uri="{FF2B5EF4-FFF2-40B4-BE49-F238E27FC236}">
                <a16:creationId xmlns:a16="http://schemas.microsoft.com/office/drawing/2014/main" id="{C8EA2483-A0AF-3148-BB61-7DF34A6114E8}"/>
              </a:ext>
            </a:extLst>
          </p:cNvPr>
          <p:cNvSpPr>
            <a:spLocks noGrp="1"/>
          </p:cNvSpPr>
          <p:nvPr>
            <p:ph type="body" sz="quarter" idx="10" hasCustomPrompt="1"/>
          </p:nvPr>
        </p:nvSpPr>
        <p:spPr>
          <a:xfrm>
            <a:off x="457200" y="1239839"/>
            <a:ext cx="5791200" cy="406082"/>
          </a:xfrm>
        </p:spPr>
        <p:txBody>
          <a:bodyPr>
            <a:normAutofit/>
          </a:bodyPr>
          <a:lstStyle>
            <a:lvl1pPr marL="0" indent="0">
              <a:buNone/>
              <a:defRPr sz="2000" b="1" spc="100" baseline="0">
                <a:solidFill>
                  <a:schemeClr val="accent3"/>
                </a:solidFill>
              </a:defRPr>
            </a:lvl1pPr>
          </a:lstStyle>
          <a:p>
            <a:pPr lvl="0"/>
            <a:r>
              <a:rPr lang="en-US"/>
              <a:t>QUESTION GOES HERE?</a:t>
            </a:r>
          </a:p>
        </p:txBody>
      </p:sp>
    </p:spTree>
    <p:extLst>
      <p:ext uri="{BB962C8B-B14F-4D97-AF65-F5344CB8AC3E}">
        <p14:creationId xmlns:p14="http://schemas.microsoft.com/office/powerpoint/2010/main" val="11911125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C5181-3FA0-AD42-8E13-57C0B3C05F91}"/>
              </a:ext>
            </a:extLst>
          </p:cNvPr>
          <p:cNvSpPr>
            <a:spLocks noGrp="1"/>
          </p:cNvSpPr>
          <p:nvPr>
            <p:ph type="ctrTitle" hasCustomPrompt="1"/>
          </p:nvPr>
        </p:nvSpPr>
        <p:spPr>
          <a:xfrm>
            <a:off x="457200" y="1924986"/>
            <a:ext cx="11277600" cy="1504017"/>
          </a:xfrm>
          <a:prstGeom prst="rect">
            <a:avLst/>
          </a:prstGeom>
        </p:spPr>
        <p:txBody>
          <a:bodyPr anchor="b">
            <a:noAutofit/>
          </a:bodyPr>
          <a:lstStyle>
            <a:lvl1pPr algn="l">
              <a:defRPr sz="5500" b="1" i="0">
                <a:solidFill>
                  <a:schemeClr val="bg1"/>
                </a:solidFill>
                <a:latin typeface="Arial Black" panose="020B0604020202020204" pitchFamily="34" charset="0"/>
                <a:cs typeface="Arial Black" panose="020B0604020202020204" pitchFamily="34" charset="0"/>
              </a:defRPr>
            </a:lvl1pPr>
          </a:lstStyle>
          <a:p>
            <a:r>
              <a:rPr lang="en-US"/>
              <a:t>Click to edit Master title style lorem ipsum</a:t>
            </a:r>
          </a:p>
        </p:txBody>
      </p:sp>
      <p:grpSp>
        <p:nvGrpSpPr>
          <p:cNvPr id="15" name="Group 14">
            <a:extLst>
              <a:ext uri="{FF2B5EF4-FFF2-40B4-BE49-F238E27FC236}">
                <a16:creationId xmlns:a16="http://schemas.microsoft.com/office/drawing/2014/main" id="{37DE622A-FBDB-04F5-DD06-325DD6BB3939}"/>
              </a:ext>
            </a:extLst>
          </p:cNvPr>
          <p:cNvGrpSpPr/>
          <p:nvPr userDrawn="1"/>
        </p:nvGrpSpPr>
        <p:grpSpPr>
          <a:xfrm>
            <a:off x="261731" y="6137276"/>
            <a:ext cx="3017417" cy="682146"/>
            <a:chOff x="261731" y="6137276"/>
            <a:chExt cx="3017417" cy="682146"/>
          </a:xfrm>
        </p:grpSpPr>
        <p:pic>
          <p:nvPicPr>
            <p:cNvPr id="8" name="Picture 7">
              <a:extLst>
                <a:ext uri="{FF2B5EF4-FFF2-40B4-BE49-F238E27FC236}">
                  <a16:creationId xmlns:a16="http://schemas.microsoft.com/office/drawing/2014/main" id="{9A988342-A801-7C3C-2172-3FACA0D6CD02}"/>
                </a:ext>
              </a:extLst>
            </p:cNvPr>
            <p:cNvPicPr>
              <a:picLocks noChangeAspect="1"/>
            </p:cNvPicPr>
            <p:nvPr userDrawn="1"/>
          </p:nvPicPr>
          <p:blipFill>
            <a:blip r:embed="rId3"/>
            <a:srcRect/>
            <a:stretch/>
          </p:blipFill>
          <p:spPr>
            <a:xfrm>
              <a:off x="261731" y="6137276"/>
              <a:ext cx="716949" cy="544946"/>
            </a:xfrm>
            <a:prstGeom prst="rect">
              <a:avLst/>
            </a:prstGeom>
          </p:spPr>
        </p:pic>
        <p:pic>
          <p:nvPicPr>
            <p:cNvPr id="9" name="Picture 8">
              <a:extLst>
                <a:ext uri="{FF2B5EF4-FFF2-40B4-BE49-F238E27FC236}">
                  <a16:creationId xmlns:a16="http://schemas.microsoft.com/office/drawing/2014/main" id="{933785BA-51FF-AF3E-5785-6127E7075151}"/>
                </a:ext>
              </a:extLst>
            </p:cNvPr>
            <p:cNvPicPr>
              <a:picLocks noChangeAspect="1"/>
            </p:cNvPicPr>
            <p:nvPr userDrawn="1"/>
          </p:nvPicPr>
          <p:blipFill>
            <a:blip r:embed="rId4"/>
            <a:srcRect/>
            <a:stretch/>
          </p:blipFill>
          <p:spPr>
            <a:xfrm>
              <a:off x="1125485" y="6137276"/>
              <a:ext cx="1519277" cy="682146"/>
            </a:xfrm>
            <a:prstGeom prst="rect">
              <a:avLst/>
            </a:prstGeom>
          </p:spPr>
        </p:pic>
        <p:pic>
          <p:nvPicPr>
            <p:cNvPr id="10" name="Picture 9">
              <a:extLst>
                <a:ext uri="{FF2B5EF4-FFF2-40B4-BE49-F238E27FC236}">
                  <a16:creationId xmlns:a16="http://schemas.microsoft.com/office/drawing/2014/main" id="{0AF7CF46-C347-A1E2-15C2-92F3F860EC5A}"/>
                </a:ext>
              </a:extLst>
            </p:cNvPr>
            <p:cNvPicPr>
              <a:picLocks noChangeAspect="1"/>
            </p:cNvPicPr>
            <p:nvPr userDrawn="1"/>
          </p:nvPicPr>
          <p:blipFill>
            <a:blip r:embed="rId5"/>
            <a:srcRect/>
            <a:stretch/>
          </p:blipFill>
          <p:spPr>
            <a:xfrm>
              <a:off x="2791568" y="6137276"/>
              <a:ext cx="487580" cy="550358"/>
            </a:xfrm>
            <a:prstGeom prst="rect">
              <a:avLst/>
            </a:prstGeom>
          </p:spPr>
        </p:pic>
      </p:grpSp>
    </p:spTree>
    <p:extLst>
      <p:ext uri="{BB962C8B-B14F-4D97-AF65-F5344CB8AC3E}">
        <p14:creationId xmlns:p14="http://schemas.microsoft.com/office/powerpoint/2010/main" val="1537133733"/>
      </p:ext>
    </p:extLst>
  </p:cSld>
  <p:clrMapOvr>
    <a:masterClrMapping/>
  </p:clrMapOvr>
  <p:extLst>
    <p:ext uri="{DCECCB84-F9BA-43D5-87BE-67443E8EF086}">
      <p15:sldGuideLst xmlns:p15="http://schemas.microsoft.com/office/powerpoint/2012/main">
        <p15:guide id="1" orient="horz" pos="4032">
          <p15:clr>
            <a:srgbClr val="FBAE40"/>
          </p15:clr>
        </p15:guide>
        <p15:guide id="2" orient="horz" pos="576">
          <p15:clr>
            <a:srgbClr val="FBAE40"/>
          </p15:clr>
        </p15:guide>
        <p15:guide id="3" pos="7392">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Headsho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146AB1FB-90C8-EC45-8325-354F70A4410F}"/>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a:solidFill>
                <a:schemeClr val="bg1"/>
              </a:solidFill>
            </a:endParaRPr>
          </a:p>
        </p:txBody>
      </p:sp>
      <p:sp>
        <p:nvSpPr>
          <p:cNvPr id="5" name="Rectangle 4">
            <a:extLst>
              <a:ext uri="{FF2B5EF4-FFF2-40B4-BE49-F238E27FC236}">
                <a16:creationId xmlns:a16="http://schemas.microsoft.com/office/drawing/2014/main" id="{5E5018B7-3938-7840-A240-DDB086541D4B}"/>
              </a:ext>
            </a:extLst>
          </p:cNvPr>
          <p:cNvSpPr/>
          <p:nvPr userDrawn="1"/>
        </p:nvSpPr>
        <p:spPr>
          <a:xfrm>
            <a:off x="457200" y="683632"/>
            <a:ext cx="11734800" cy="4114800"/>
          </a:xfrm>
          <a:prstGeom prst="rect">
            <a:avLst/>
          </a:prstGeom>
          <a:gradFill>
            <a:gsLst>
              <a:gs pos="0">
                <a:srgbClr val="010000">
                  <a:alpha val="15000"/>
                </a:srgbClr>
              </a:gs>
              <a:gs pos="100000">
                <a:srgbClr val="010000">
                  <a:alpha val="4000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id="{5BEB0201-4173-1249-B311-36DB2CAC1005}"/>
              </a:ext>
            </a:extLst>
          </p:cNvPr>
          <p:cNvSpPr>
            <a:spLocks noGrp="1"/>
          </p:cNvSpPr>
          <p:nvPr>
            <p:ph type="pic" sz="quarter" idx="10"/>
          </p:nvPr>
        </p:nvSpPr>
        <p:spPr>
          <a:xfrm>
            <a:off x="457200" y="683632"/>
            <a:ext cx="3432175" cy="4114800"/>
          </a:xfrm>
        </p:spPr>
        <p:txBody>
          <a:bodyPr/>
          <a:lstStyle/>
          <a:p>
            <a:r>
              <a:rPr lang="en-US"/>
              <a:t>Click icon to add picture</a:t>
            </a:r>
          </a:p>
        </p:txBody>
      </p:sp>
      <p:sp>
        <p:nvSpPr>
          <p:cNvPr id="12" name="Title 11">
            <a:extLst>
              <a:ext uri="{FF2B5EF4-FFF2-40B4-BE49-F238E27FC236}">
                <a16:creationId xmlns:a16="http://schemas.microsoft.com/office/drawing/2014/main" id="{3AF0E449-3B84-7043-82B2-5E884E6DE25D}"/>
              </a:ext>
            </a:extLst>
          </p:cNvPr>
          <p:cNvSpPr>
            <a:spLocks noGrp="1"/>
          </p:cNvSpPr>
          <p:nvPr>
            <p:ph type="title" hasCustomPrompt="1"/>
          </p:nvPr>
        </p:nvSpPr>
        <p:spPr>
          <a:xfrm>
            <a:off x="4334004" y="1191415"/>
            <a:ext cx="7019795" cy="1136134"/>
          </a:xfrm>
        </p:spPr>
        <p:txBody>
          <a:bodyPr anchor="b">
            <a:normAutofit/>
          </a:bodyPr>
          <a:lstStyle>
            <a:lvl1pPr>
              <a:defRPr sz="4000">
                <a:solidFill>
                  <a:schemeClr val="bg1"/>
                </a:solidFill>
              </a:defRPr>
            </a:lvl1pPr>
          </a:lstStyle>
          <a:p>
            <a:r>
              <a:rPr lang="en-US"/>
              <a:t>Name of person</a:t>
            </a:r>
          </a:p>
        </p:txBody>
      </p:sp>
      <p:sp>
        <p:nvSpPr>
          <p:cNvPr id="15" name="Text Placeholder 14">
            <a:extLst>
              <a:ext uri="{FF2B5EF4-FFF2-40B4-BE49-F238E27FC236}">
                <a16:creationId xmlns:a16="http://schemas.microsoft.com/office/drawing/2014/main" id="{4BCBCE1A-DFA0-2342-8417-07A5D0E99F64}"/>
              </a:ext>
            </a:extLst>
          </p:cNvPr>
          <p:cNvSpPr>
            <a:spLocks noGrp="1"/>
          </p:cNvSpPr>
          <p:nvPr>
            <p:ph type="body" sz="quarter" idx="11" hasCustomPrompt="1"/>
          </p:nvPr>
        </p:nvSpPr>
        <p:spPr>
          <a:xfrm>
            <a:off x="4333875" y="2705100"/>
            <a:ext cx="7019925" cy="1692275"/>
          </a:xfrm>
        </p:spPr>
        <p:txBody>
          <a:bodyPr>
            <a:normAutofit/>
          </a:bodyPr>
          <a:lstStyle>
            <a:lvl1pPr marL="0" marR="0" indent="0" algn="l" defTabSz="914400" rtl="0" eaLnBrk="1" fontAlgn="auto" latinLnBrk="0" hangingPunct="1">
              <a:lnSpc>
                <a:spcPct val="100000"/>
              </a:lnSpc>
              <a:spcBef>
                <a:spcPts val="0"/>
              </a:spcBef>
              <a:spcAft>
                <a:spcPts val="0"/>
              </a:spcAft>
              <a:buClrTx/>
              <a:buSzTx/>
              <a:buFontTx/>
              <a:buNone/>
              <a:tabLst/>
              <a:defRPr sz="2800">
                <a:solidFill>
                  <a:schemeClr val="bg1"/>
                </a:solidFill>
              </a:defRPr>
            </a:lvl1pPr>
          </a:lstStyle>
          <a:p>
            <a:r>
              <a:rPr lang="en-US" sz="2400" b="0" i="0">
                <a:latin typeface="Arial" panose="020B0604020202020204" pitchFamily="34" charset="0"/>
                <a:cs typeface="Arial" panose="020B0604020202020204" pitchFamily="34" charset="0"/>
              </a:rPr>
              <a:t>Title or details about person lorem ipsum dolore set </a:t>
            </a:r>
            <a:r>
              <a:rPr lang="en-US" sz="2400" b="0" i="0" err="1">
                <a:latin typeface="Arial" panose="020B0604020202020204" pitchFamily="34" charset="0"/>
                <a:cs typeface="Arial" panose="020B0604020202020204" pitchFamily="34" charset="0"/>
              </a:rPr>
              <a:t>amon</a:t>
            </a:r>
            <a:r>
              <a:rPr lang="en-US" sz="2400" b="0" i="0">
                <a:latin typeface="Arial" panose="020B0604020202020204" pitchFamily="34" charset="0"/>
                <a:cs typeface="Arial" panose="020B0604020202020204" pitchFamily="34" charset="0"/>
              </a:rPr>
              <a:t> de </a:t>
            </a:r>
            <a:r>
              <a:rPr lang="en-US" sz="2400" b="0" i="0" err="1">
                <a:latin typeface="Arial" panose="020B0604020202020204" pitchFamily="34" charset="0"/>
                <a:cs typeface="Arial" panose="020B0604020202020204" pitchFamily="34" charset="0"/>
              </a:rPr>
              <a:t>tretus</a:t>
            </a:r>
            <a:r>
              <a:rPr lang="en-US" sz="2400" b="0" i="0">
                <a:latin typeface="Arial" panose="020B0604020202020204" pitchFamily="34" charset="0"/>
                <a:cs typeface="Arial" panose="020B0604020202020204" pitchFamily="34" charset="0"/>
              </a:rPr>
              <a:t> lorem ipsum</a:t>
            </a:r>
          </a:p>
        </p:txBody>
      </p:sp>
      <p:grpSp>
        <p:nvGrpSpPr>
          <p:cNvPr id="9" name="Group 8">
            <a:extLst>
              <a:ext uri="{FF2B5EF4-FFF2-40B4-BE49-F238E27FC236}">
                <a16:creationId xmlns:a16="http://schemas.microsoft.com/office/drawing/2014/main" id="{C39728E8-6CB6-47AC-3ABB-9D3725100B90}"/>
              </a:ext>
            </a:extLst>
          </p:cNvPr>
          <p:cNvGrpSpPr/>
          <p:nvPr userDrawn="1"/>
        </p:nvGrpSpPr>
        <p:grpSpPr>
          <a:xfrm>
            <a:off x="261731" y="6137276"/>
            <a:ext cx="3017417" cy="682146"/>
            <a:chOff x="261731" y="6137276"/>
            <a:chExt cx="3017417" cy="682146"/>
          </a:xfrm>
        </p:grpSpPr>
        <p:pic>
          <p:nvPicPr>
            <p:cNvPr id="13" name="Picture 12">
              <a:extLst>
                <a:ext uri="{FF2B5EF4-FFF2-40B4-BE49-F238E27FC236}">
                  <a16:creationId xmlns:a16="http://schemas.microsoft.com/office/drawing/2014/main" id="{C06FF6B4-1F92-DB64-12B1-F7C675BF6947}"/>
                </a:ext>
              </a:extLst>
            </p:cNvPr>
            <p:cNvPicPr>
              <a:picLocks noChangeAspect="1"/>
            </p:cNvPicPr>
            <p:nvPr userDrawn="1"/>
          </p:nvPicPr>
          <p:blipFill>
            <a:blip r:embed="rId3"/>
            <a:srcRect/>
            <a:stretch/>
          </p:blipFill>
          <p:spPr>
            <a:xfrm>
              <a:off x="261731" y="6137276"/>
              <a:ext cx="716949" cy="544946"/>
            </a:xfrm>
            <a:prstGeom prst="rect">
              <a:avLst/>
            </a:prstGeom>
          </p:spPr>
        </p:pic>
        <p:pic>
          <p:nvPicPr>
            <p:cNvPr id="14" name="Picture 13">
              <a:extLst>
                <a:ext uri="{FF2B5EF4-FFF2-40B4-BE49-F238E27FC236}">
                  <a16:creationId xmlns:a16="http://schemas.microsoft.com/office/drawing/2014/main" id="{B27360D0-400C-D988-AFD0-E98E07052369}"/>
                </a:ext>
              </a:extLst>
            </p:cNvPr>
            <p:cNvPicPr>
              <a:picLocks noChangeAspect="1"/>
            </p:cNvPicPr>
            <p:nvPr userDrawn="1"/>
          </p:nvPicPr>
          <p:blipFill>
            <a:blip r:embed="rId4"/>
            <a:srcRect/>
            <a:stretch/>
          </p:blipFill>
          <p:spPr>
            <a:xfrm>
              <a:off x="1125485" y="6137276"/>
              <a:ext cx="1519277" cy="682146"/>
            </a:xfrm>
            <a:prstGeom prst="rect">
              <a:avLst/>
            </a:prstGeom>
          </p:spPr>
        </p:pic>
        <p:pic>
          <p:nvPicPr>
            <p:cNvPr id="16" name="Picture 15">
              <a:extLst>
                <a:ext uri="{FF2B5EF4-FFF2-40B4-BE49-F238E27FC236}">
                  <a16:creationId xmlns:a16="http://schemas.microsoft.com/office/drawing/2014/main" id="{7E68BBCE-8239-BD1B-E3BB-D7CF6B91E82B}"/>
                </a:ext>
              </a:extLst>
            </p:cNvPr>
            <p:cNvPicPr>
              <a:picLocks noChangeAspect="1"/>
            </p:cNvPicPr>
            <p:nvPr userDrawn="1"/>
          </p:nvPicPr>
          <p:blipFill>
            <a:blip r:embed="rId5"/>
            <a:srcRect/>
            <a:stretch/>
          </p:blipFill>
          <p:spPr>
            <a:xfrm>
              <a:off x="2791568" y="6137276"/>
              <a:ext cx="487580" cy="550358"/>
            </a:xfrm>
            <a:prstGeom prst="rect">
              <a:avLst/>
            </a:prstGeom>
          </p:spPr>
        </p:pic>
      </p:grpSp>
    </p:spTree>
    <p:extLst>
      <p:ext uri="{BB962C8B-B14F-4D97-AF65-F5344CB8AC3E}">
        <p14:creationId xmlns:p14="http://schemas.microsoft.com/office/powerpoint/2010/main" val="3274833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02A1A-1F75-97DD-8C84-46B51476CC3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6023A91-2224-36BD-5866-D0F1B68E619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F01FDE-4999-A727-C9DA-CDD731FD10DD}"/>
              </a:ext>
            </a:extLst>
          </p:cNvPr>
          <p:cNvSpPr>
            <a:spLocks noGrp="1"/>
          </p:cNvSpPr>
          <p:nvPr>
            <p:ph type="dt" sz="half" idx="10"/>
          </p:nvPr>
        </p:nvSpPr>
        <p:spPr/>
        <p:txBody>
          <a:bodyPr/>
          <a:lstStyle/>
          <a:p>
            <a:fld id="{D816C995-1B13-4A75-AD6D-E65733292EC2}" type="datetimeFigureOut">
              <a:rPr lang="en-US" smtClean="0"/>
              <a:t>5/6/2026</a:t>
            </a:fld>
            <a:endParaRPr lang="en-US"/>
          </a:p>
        </p:txBody>
      </p:sp>
      <p:sp>
        <p:nvSpPr>
          <p:cNvPr id="5" name="Footer Placeholder 4">
            <a:extLst>
              <a:ext uri="{FF2B5EF4-FFF2-40B4-BE49-F238E27FC236}">
                <a16:creationId xmlns:a16="http://schemas.microsoft.com/office/drawing/2014/main" id="{8A12D929-7A54-E621-CD42-5D84E47E6E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41AE7D-815A-8F60-C46B-7A80EDF3CCB4}"/>
              </a:ext>
            </a:extLst>
          </p:cNvPr>
          <p:cNvSpPr>
            <a:spLocks noGrp="1"/>
          </p:cNvSpPr>
          <p:nvPr>
            <p:ph type="sldNum" sz="quarter" idx="12"/>
          </p:nvPr>
        </p:nvSpPr>
        <p:spPr/>
        <p:txBody>
          <a:bodyPr/>
          <a:lstStyle/>
          <a:p>
            <a:fld id="{11ED8547-8F5B-4328-B407-17DAD17C2EE4}" type="slidenum">
              <a:rPr lang="en-US" smtClean="0"/>
              <a:t>‹#›</a:t>
            </a:fld>
            <a:endParaRPr lang="en-US"/>
          </a:p>
        </p:txBody>
      </p:sp>
    </p:spTree>
    <p:extLst>
      <p:ext uri="{BB962C8B-B14F-4D97-AF65-F5344CB8AC3E}">
        <p14:creationId xmlns:p14="http://schemas.microsoft.com/office/powerpoint/2010/main" val="19344097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8726774D-BBC5-4419-8CA5-A033362BD379}" type="datetimeFigureOut">
              <a:rPr lang="en-US" smtClean="0"/>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EEA5CD-6188-4A45-A3BD-DFD592D61E82}" type="slidenum">
              <a:rPr lang="en-US" smtClean="0"/>
              <a:t>‹#›</a:t>
            </a:fld>
            <a:endParaRPr lang="en-US"/>
          </a:p>
        </p:txBody>
      </p:sp>
    </p:spTree>
    <p:extLst>
      <p:ext uri="{BB962C8B-B14F-4D97-AF65-F5344CB8AC3E}">
        <p14:creationId xmlns:p14="http://schemas.microsoft.com/office/powerpoint/2010/main" val="14233547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726774D-BBC5-4419-8CA5-A033362BD379}" type="datetimeFigureOut">
              <a:rPr lang="en-US" smtClean="0"/>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EEA5CD-6188-4A45-A3BD-DFD592D61E82}" type="slidenum">
              <a:rPr lang="en-US" smtClean="0"/>
              <a:t>‹#›</a:t>
            </a:fld>
            <a:endParaRPr lang="en-US"/>
          </a:p>
        </p:txBody>
      </p:sp>
    </p:spTree>
    <p:extLst>
      <p:ext uri="{BB962C8B-B14F-4D97-AF65-F5344CB8AC3E}">
        <p14:creationId xmlns:p14="http://schemas.microsoft.com/office/powerpoint/2010/main" val="24067259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26774D-BBC5-4419-8CA5-A033362BD379}" type="datetimeFigureOut">
              <a:rPr lang="en-US" smtClean="0"/>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EEA5CD-6188-4A45-A3BD-DFD592D61E82}" type="slidenum">
              <a:rPr lang="en-US" smtClean="0"/>
              <a:t>‹#›</a:t>
            </a:fld>
            <a:endParaRPr lang="en-US"/>
          </a:p>
        </p:txBody>
      </p:sp>
    </p:spTree>
    <p:extLst>
      <p:ext uri="{BB962C8B-B14F-4D97-AF65-F5344CB8AC3E}">
        <p14:creationId xmlns:p14="http://schemas.microsoft.com/office/powerpoint/2010/main" val="42722424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fld id="{8726774D-BBC5-4419-8CA5-A033362BD379}" type="datetimeFigureOut">
              <a:rPr lang="en-US" smtClean="0"/>
              <a:t>5/6/2026</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86EEA5CD-6188-4A45-A3BD-DFD592D61E82}" type="slidenum">
              <a:rPr lang="en-US" smtClean="0"/>
              <a:t>‹#›</a:t>
            </a:fld>
            <a:endParaRPr lang="en-US"/>
          </a:p>
        </p:txBody>
      </p:sp>
    </p:spTree>
    <p:extLst>
      <p:ext uri="{BB962C8B-B14F-4D97-AF65-F5344CB8AC3E}">
        <p14:creationId xmlns:p14="http://schemas.microsoft.com/office/powerpoint/2010/main" val="33514170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p:cNvSpPr>
            <a:spLocks noGrp="1"/>
          </p:cNvSpPr>
          <p:nvPr>
            <p:ph type="dt" sz="half" idx="10"/>
          </p:nvPr>
        </p:nvSpPr>
        <p:spPr/>
        <p:txBody>
          <a:bodyPr/>
          <a:lstStyle/>
          <a:p>
            <a:fld id="{8726774D-BBC5-4419-8CA5-A033362BD379}" type="datetimeFigureOut">
              <a:rPr lang="en-US" smtClean="0"/>
              <a:t>5/6/2026</a:t>
            </a:fld>
            <a:endParaRPr lang="en-US"/>
          </a:p>
        </p:txBody>
      </p:sp>
      <p:sp>
        <p:nvSpPr>
          <p:cNvPr id="11" name="Footer Placeholder 10"/>
          <p:cNvSpPr>
            <a:spLocks noGrp="1"/>
          </p:cNvSpPr>
          <p:nvPr>
            <p:ph type="ftr" sz="quarter" idx="11"/>
          </p:nvPr>
        </p:nvSpPr>
        <p:spPr/>
        <p:txBody>
          <a:bodyPr/>
          <a:lstStyle/>
          <a:p>
            <a:endParaRPr lang="en-US"/>
          </a:p>
        </p:txBody>
      </p:sp>
      <p:sp>
        <p:nvSpPr>
          <p:cNvPr id="12" name="Slide Number Placeholder 11"/>
          <p:cNvSpPr>
            <a:spLocks noGrp="1"/>
          </p:cNvSpPr>
          <p:nvPr>
            <p:ph type="sldNum" sz="quarter" idx="12"/>
          </p:nvPr>
        </p:nvSpPr>
        <p:spPr/>
        <p:txBody>
          <a:bodyPr/>
          <a:lstStyle/>
          <a:p>
            <a:fld id="{86EEA5CD-6188-4A45-A3BD-DFD592D61E82}" type="slidenum">
              <a:rPr lang="en-US" smtClean="0"/>
              <a:t>‹#›</a:t>
            </a:fld>
            <a:endParaRPr lang="en-US"/>
          </a:p>
        </p:txBody>
      </p:sp>
    </p:spTree>
    <p:extLst>
      <p:ext uri="{BB962C8B-B14F-4D97-AF65-F5344CB8AC3E}">
        <p14:creationId xmlns:p14="http://schemas.microsoft.com/office/powerpoint/2010/main" val="35837958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2" name="Date Placeholder 1"/>
          <p:cNvSpPr>
            <a:spLocks noGrp="1"/>
          </p:cNvSpPr>
          <p:nvPr>
            <p:ph type="dt" sz="half" idx="10"/>
          </p:nvPr>
        </p:nvSpPr>
        <p:spPr/>
        <p:txBody>
          <a:bodyPr/>
          <a:lstStyle/>
          <a:p>
            <a:fld id="{8726774D-BBC5-4419-8CA5-A033362BD379}" type="datetimeFigureOut">
              <a:rPr lang="en-US" smtClean="0"/>
              <a:t>5/6/2026</a:t>
            </a:fld>
            <a:endParaRPr lang="en-US"/>
          </a:p>
        </p:txBody>
      </p:sp>
      <p:sp>
        <p:nvSpPr>
          <p:cNvPr id="7" name="Footer Placeholder 6"/>
          <p:cNvSpPr>
            <a:spLocks noGrp="1"/>
          </p:cNvSpPr>
          <p:nvPr>
            <p:ph type="ftr" sz="quarter" idx="11"/>
          </p:nvPr>
        </p:nvSpPr>
        <p:spPr/>
        <p:txBody>
          <a:bodyPr/>
          <a:lstStyle/>
          <a:p>
            <a:endParaRPr lang="en-US"/>
          </a:p>
        </p:txBody>
      </p:sp>
      <p:sp>
        <p:nvSpPr>
          <p:cNvPr id="8" name="Slide Number Placeholder 7"/>
          <p:cNvSpPr>
            <a:spLocks noGrp="1"/>
          </p:cNvSpPr>
          <p:nvPr>
            <p:ph type="sldNum" sz="quarter" idx="12"/>
          </p:nvPr>
        </p:nvSpPr>
        <p:spPr/>
        <p:txBody>
          <a:bodyPr/>
          <a:lstStyle/>
          <a:p>
            <a:fld id="{86EEA5CD-6188-4A45-A3BD-DFD592D61E82}" type="slidenum">
              <a:rPr lang="en-US" smtClean="0"/>
              <a:t>‹#›</a:t>
            </a:fld>
            <a:endParaRPr lang="en-US"/>
          </a:p>
        </p:txBody>
      </p:sp>
    </p:spTree>
    <p:extLst>
      <p:ext uri="{BB962C8B-B14F-4D97-AF65-F5344CB8AC3E}">
        <p14:creationId xmlns:p14="http://schemas.microsoft.com/office/powerpoint/2010/main" val="29579738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8726774D-BBC5-4419-8CA5-A033362BD379}" type="datetimeFigureOut">
              <a:rPr lang="en-US" smtClean="0"/>
              <a:t>5/6/2026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EEA5CD-6188-4A45-A3BD-DFD592D61E82}" type="slidenum">
              <a:rPr lang="en-US" smtClean="0"/>
              <a:t>‹#›</a:t>
            </a:fld>
            <a:endParaRPr lang="en-US"/>
          </a:p>
        </p:txBody>
      </p:sp>
    </p:spTree>
    <p:extLst>
      <p:ext uri="{BB962C8B-B14F-4D97-AF65-F5344CB8AC3E}">
        <p14:creationId xmlns:p14="http://schemas.microsoft.com/office/powerpoint/2010/main" val="27922064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8726774D-BBC5-4419-8CA5-A033362BD379}" type="datetimeFigureOut">
              <a:rPr lang="en-US" smtClean="0"/>
              <a:t>5/6/2026</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86EEA5CD-6188-4A45-A3BD-DFD592D61E82}" type="slidenum">
              <a:rPr lang="en-US" smtClean="0"/>
              <a:t>‹#›</a:t>
            </a:fld>
            <a:endParaRPr lang="en-US"/>
          </a:p>
        </p:txBody>
      </p:sp>
    </p:spTree>
    <p:extLst>
      <p:ext uri="{BB962C8B-B14F-4D97-AF65-F5344CB8AC3E}">
        <p14:creationId xmlns:p14="http://schemas.microsoft.com/office/powerpoint/2010/main" val="2565538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er+TwoLists">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4347D37-23DF-6143-BBBC-0060EF121515}"/>
              </a:ext>
            </a:extLst>
          </p:cNvPr>
          <p:cNvSpPr>
            <a:spLocks noGrp="1"/>
          </p:cNvSpPr>
          <p:nvPr>
            <p:ph type="body" idx="1"/>
          </p:nvPr>
        </p:nvSpPr>
        <p:spPr>
          <a:xfrm>
            <a:off x="457200" y="1375229"/>
            <a:ext cx="5540375"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496013-A816-5043-8E60-F1E883072C36}"/>
              </a:ext>
            </a:extLst>
          </p:cNvPr>
          <p:cNvSpPr>
            <a:spLocks noGrp="1"/>
          </p:cNvSpPr>
          <p:nvPr>
            <p:ph sz="half" idx="2"/>
          </p:nvPr>
        </p:nvSpPr>
        <p:spPr>
          <a:xfrm>
            <a:off x="457200" y="2279824"/>
            <a:ext cx="5540375" cy="38574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FE2BA5D-C5D2-0446-88CB-E603CC25A0CC}"/>
              </a:ext>
            </a:extLst>
          </p:cNvPr>
          <p:cNvSpPr>
            <a:spLocks noGrp="1"/>
          </p:cNvSpPr>
          <p:nvPr>
            <p:ph type="body" sz="quarter" idx="3"/>
          </p:nvPr>
        </p:nvSpPr>
        <p:spPr>
          <a:xfrm>
            <a:off x="6172202" y="1375229"/>
            <a:ext cx="5402980"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68FE2A-C0DD-8C42-B6B8-A915F090EB02}"/>
              </a:ext>
            </a:extLst>
          </p:cNvPr>
          <p:cNvSpPr>
            <a:spLocks noGrp="1"/>
          </p:cNvSpPr>
          <p:nvPr>
            <p:ph sz="quarter" idx="4"/>
          </p:nvPr>
        </p:nvSpPr>
        <p:spPr>
          <a:xfrm>
            <a:off x="6172200" y="2279824"/>
            <a:ext cx="5402981" cy="38574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95220166-CC05-3B44-9A19-1F510029F921}"/>
              </a:ext>
            </a:extLst>
          </p:cNvPr>
          <p:cNvSpPr>
            <a:spLocks noGrp="1"/>
          </p:cNvSpPr>
          <p:nvPr>
            <p:ph type="title"/>
          </p:nvPr>
        </p:nvSpPr>
        <p:spPr>
          <a:xfrm>
            <a:off x="470589" y="374068"/>
            <a:ext cx="11123843" cy="827499"/>
          </a:xfrm>
          <a:prstGeom prst="rect">
            <a:avLst/>
          </a:prstGeom>
        </p:spPr>
        <p:txBody>
          <a:bodyPr/>
          <a:lstStyle>
            <a:lvl1pPr>
              <a:defRPr b="1" i="0">
                <a:latin typeface="Arial Black" panose="020B0604020202020204" pitchFamily="34" charset="0"/>
                <a:cs typeface="Arial Black"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0673518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8726774D-BBC5-4419-8CA5-A033362BD379}" type="datetimeFigureOut">
              <a:rPr lang="en-US" smtClean="0"/>
              <a:t>5/6/2026</a:t>
            </a:fld>
            <a:endParaRPr lang="en-US"/>
          </a:p>
        </p:txBody>
      </p:sp>
      <p:sp>
        <p:nvSpPr>
          <p:cNvPr id="9" name="Footer Placeholder 8"/>
          <p:cNvSpPr>
            <a:spLocks noGrp="1"/>
          </p:cNvSpPr>
          <p:nvPr>
            <p:ph type="ftr" sz="quarter" idx="11"/>
          </p:nvPr>
        </p:nvSpPr>
        <p:spPr>
          <a:xfrm>
            <a:off x="3499101" y="6356350"/>
            <a:ext cx="5911517" cy="365125"/>
          </a:xfrm>
        </p:spPr>
        <p:txBody>
          <a:bodyPr/>
          <a:lstStyle/>
          <a:p>
            <a:endParaRPr lang="en-US"/>
          </a:p>
        </p:txBody>
      </p:sp>
      <p:sp>
        <p:nvSpPr>
          <p:cNvPr id="10" name="Slide Number Placeholder 9"/>
          <p:cNvSpPr>
            <a:spLocks noGrp="1"/>
          </p:cNvSpPr>
          <p:nvPr>
            <p:ph type="sldNum" sz="quarter" idx="12"/>
          </p:nvPr>
        </p:nvSpPr>
        <p:spPr/>
        <p:txBody>
          <a:bodyPr/>
          <a:lstStyle/>
          <a:p>
            <a:fld id="{86EEA5CD-6188-4A45-A3BD-DFD592D61E82}" type="slidenum">
              <a:rPr lang="en-US" smtClean="0"/>
              <a:t>‹#›</a:t>
            </a:fld>
            <a:endParaRPr lang="en-US"/>
          </a:p>
        </p:txBody>
      </p:sp>
    </p:spTree>
    <p:extLst>
      <p:ext uri="{BB962C8B-B14F-4D97-AF65-F5344CB8AC3E}">
        <p14:creationId xmlns:p14="http://schemas.microsoft.com/office/powerpoint/2010/main" val="22951311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726774D-BBC5-4419-8CA5-A033362BD379}" type="datetimeFigureOut">
              <a:rPr lang="en-US" smtClean="0"/>
              <a:t>5/6/2026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EEA5CD-6188-4A45-A3BD-DFD592D61E82}" type="slidenum">
              <a:rPr lang="en-US" smtClean="0"/>
              <a:t>‹#›</a:t>
            </a:fld>
            <a:endParaRPr lang="en-US"/>
          </a:p>
        </p:txBody>
      </p:sp>
    </p:spTree>
    <p:extLst>
      <p:ext uri="{BB962C8B-B14F-4D97-AF65-F5344CB8AC3E}">
        <p14:creationId xmlns:p14="http://schemas.microsoft.com/office/powerpoint/2010/main" val="39597434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726774D-BBC5-4419-8CA5-A033362BD379}" type="datetimeFigureOut">
              <a:rPr lang="en-US" smtClean="0"/>
              <a:t>5/6/2026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EEA5CD-6188-4A45-A3BD-DFD592D61E82}" type="slidenum">
              <a:rPr lang="en-US" smtClean="0"/>
              <a:t>‹#›</a:t>
            </a:fld>
            <a:endParaRPr lang="en-US"/>
          </a:p>
        </p:txBody>
      </p:sp>
    </p:spTree>
    <p:extLst>
      <p:ext uri="{BB962C8B-B14F-4D97-AF65-F5344CB8AC3E}">
        <p14:creationId xmlns:p14="http://schemas.microsoft.com/office/powerpoint/2010/main" val="12115481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aphicFrame>
        <p:nvGraphicFramePr>
          <p:cNvPr id="12" name="Object 11" hidden="1"/>
          <p:cNvGraphicFramePr>
            <a:graphicFrameLocks noChangeAspect="1"/>
          </p:cNvGraphicFramePr>
          <p:nvPr userDrawn="1">
            <p:custDataLst>
              <p:tags r:id="rId1"/>
            </p:custDataLst>
            <p:extLst>
              <p:ext uri="{D42A27DB-BD31-4B8C-83A1-F6EECF244321}">
                <p14:modId xmlns:p14="http://schemas.microsoft.com/office/powerpoint/2010/main" val="3687480366"/>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12" name="Object 11"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11" name="Rectangle 10"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2800" b="1" i="0" baseline="0">
              <a:latin typeface="Arial"/>
              <a:ea typeface="+mj-ea"/>
              <a:cs typeface="Arial"/>
              <a:sym typeface="Arial"/>
            </a:endParaRPr>
          </a:p>
        </p:txBody>
      </p:sp>
      <p:sp>
        <p:nvSpPr>
          <p:cNvPr id="2" name="Title 1"/>
          <p:cNvSpPr>
            <a:spLocks noGrp="1"/>
          </p:cNvSpPr>
          <p:nvPr>
            <p:ph type="ctrTitle"/>
          </p:nvPr>
        </p:nvSpPr>
        <p:spPr>
          <a:xfrm>
            <a:off x="3584449" y="2724913"/>
            <a:ext cx="6608647" cy="430887"/>
          </a:xfrm>
        </p:spPr>
        <p:txBody>
          <a:bodyPr vert="horz" wrap="square" lIns="0" tIns="0" rIns="0" bIns="0">
            <a:spAutoFit/>
          </a:bodyPr>
          <a:lstStyle>
            <a:lvl1pPr algn="l">
              <a:defRPr sz="2800">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p:cNvSpPr>
            <a:spLocks noGrp="1"/>
          </p:cNvSpPr>
          <p:nvPr>
            <p:ph type="subTitle" idx="1"/>
          </p:nvPr>
        </p:nvSpPr>
        <p:spPr>
          <a:xfrm>
            <a:off x="3586137" y="4937760"/>
            <a:ext cx="3708281" cy="215444"/>
          </a:xfrm>
        </p:spPr>
        <p:txBody>
          <a:bodyPr wrap="square" lIns="0" tIns="0" rIns="0" bIns="0">
            <a:spAutoFit/>
          </a:bodyPr>
          <a:lstStyle>
            <a:lvl1pPr marL="0" indent="0" algn="l">
              <a:buNone/>
              <a:defRPr sz="1400" b="1">
                <a:solidFill>
                  <a:schemeClr val="tx2"/>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9" name="TitleTopPlaceholder"/>
          <p:cNvSpPr>
            <a:spLocks noChangeArrowheads="1"/>
          </p:cNvSpPr>
          <p:nvPr userDrawn="1"/>
        </p:nvSpPr>
        <p:spPr bwMode="ltGray">
          <a:xfrm>
            <a:off x="2834206" y="3245970"/>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20" name="TitleTopPlaceholder"/>
          <p:cNvSpPr>
            <a:spLocks noChangeArrowheads="1"/>
          </p:cNvSpPr>
          <p:nvPr userDrawn="1"/>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21" name="TitleTopPlaceholder"/>
          <p:cNvSpPr>
            <a:spLocks noChangeArrowheads="1"/>
          </p:cNvSpPr>
          <p:nvPr userDrawn="1"/>
        </p:nvSpPr>
        <p:spPr bwMode="ltGray">
          <a:xfrm>
            <a:off x="5181341" y="3246845"/>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24" name="McK Disclaimer"/>
          <p:cNvSpPr>
            <a:spLocks noChangeArrowheads="1"/>
          </p:cNvSpPr>
          <p:nvPr userDrawn="1"/>
        </p:nvSpPr>
        <p:spPr bwMode="auto">
          <a:xfrm>
            <a:off x="3586136" y="4343401"/>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a:solidFill>
                  <a:schemeClr val="tx2"/>
                </a:solidFill>
                <a:latin typeface="Arial"/>
                <a:ea typeface="ＭＳ Ｐゴシック"/>
              </a:rPr>
              <a:t>Executive Office of Health and Human Services</a:t>
            </a:r>
          </a:p>
        </p:txBody>
      </p:sp>
      <p:pic>
        <p:nvPicPr>
          <p:cNvPr id="5" name="Picture 4" descr="http://upload.wikimedia.org/wikipedia/commons/thumb/8/82/Seal_of_Massachusetts.svg/2000px-Seal_of_Massachusetts.svg.png">
            <a:extLst>
              <a:ext uri="{FF2B5EF4-FFF2-40B4-BE49-F238E27FC236}">
                <a16:creationId xmlns:a16="http://schemas.microsoft.com/office/drawing/2014/main" id="{4C0E9E9E-2FEB-A47E-0285-A99E229A59B9}"/>
              </a:ext>
            </a:extLst>
          </p:cNvPr>
          <p:cNvPicPr>
            <a:picLocks noChangeAspect="1" noChangeArrowheads="1"/>
          </p:cNvPicPr>
          <p:nvPr userDrawn="1"/>
        </p:nvPicPr>
        <p:blipFill>
          <a:blip r:embed="rId6" cstate="print">
            <a:duotone>
              <a:srgbClr val="FFFFFF">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1219200" y="2285119"/>
            <a:ext cx="2075338"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71770E5F-EEE6-46A2-A843-CE4F4673F2AE}"/>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8625869" y="5153204"/>
            <a:ext cx="3439131" cy="1521154"/>
          </a:xfrm>
          <a:prstGeom prst="rect">
            <a:avLst/>
          </a:prstGeom>
          <a:noFill/>
          <a:ln>
            <a:noFill/>
          </a:ln>
        </p:spPr>
      </p:pic>
    </p:spTree>
    <p:extLst>
      <p:ext uri="{BB962C8B-B14F-4D97-AF65-F5344CB8AC3E}">
        <p14:creationId xmlns:p14="http://schemas.microsoft.com/office/powerpoint/2010/main" val="1772122836"/>
      </p:ext>
    </p:extLst>
  </p:cSld>
  <p:clrMapOvr>
    <a:masterClrMapping/>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3539492685"/>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vert="horz"/>
          <a:lstStyle/>
          <a:p>
            <a:r>
              <a:rPr lang="en-US"/>
              <a:t>Click to edit Master title style</a:t>
            </a:r>
          </a:p>
        </p:txBody>
      </p:sp>
      <p:sp>
        <p:nvSpPr>
          <p:cNvPr id="4" name="Text Placeholder 3"/>
          <p:cNvSpPr>
            <a:spLocks noGrp="1"/>
          </p:cNvSpPr>
          <p:nvPr>
            <p:ph type="body" sz="quarter" idx="10"/>
          </p:nvPr>
        </p:nvSpPr>
        <p:spPr>
          <a:xfrm>
            <a:off x="812800" y="1143001"/>
            <a:ext cx="10566400" cy="1200329"/>
          </a:xfrm>
        </p:spPr>
        <p:txBody>
          <a:bodyPr wrap="square"/>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B72ACA4D-218E-29DE-DF1D-4C18DF8EAAC6}"/>
              </a:ext>
            </a:extLst>
          </p:cNvPr>
          <p:cNvSpPr txBox="1"/>
          <p:nvPr userDrawn="1"/>
        </p:nvSpPr>
        <p:spPr bwMode="auto">
          <a:xfrm>
            <a:off x="9304934" y="6678778"/>
            <a:ext cx="0" cy="0"/>
          </a:xfrm>
          <a:prstGeom prst="rect">
            <a:avLst/>
          </a:prstGeom>
          <a:solidFill>
            <a:schemeClr val="accent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6200" tIns="76200" rIns="76200" bIns="76200" numCol="1" rtlCol="0" anchor="ctr" anchorCtr="0" compatLnSpc="1">
            <a:prstTxWarp prst="textNoShape">
              <a:avLst/>
            </a:prstTxWarp>
            <a:noAutofit/>
          </a:bodyPr>
          <a:lstStyle/>
          <a:p>
            <a:pPr algn="l"/>
            <a:endParaRPr lang="en-US" sz="1400" b="1" kern="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5922800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box">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3307213251"/>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vert="horz"/>
          <a:lstStyle/>
          <a:p>
            <a:r>
              <a:rPr lang="en-US"/>
              <a:t>Click to edit Master title style</a:t>
            </a:r>
          </a:p>
        </p:txBody>
      </p:sp>
      <p:sp>
        <p:nvSpPr>
          <p:cNvPr id="6" name="Text Placeholder 5"/>
          <p:cNvSpPr>
            <a:spLocks noGrp="1"/>
          </p:cNvSpPr>
          <p:nvPr>
            <p:ph type="body" sz="quarter" idx="12"/>
          </p:nvPr>
        </p:nvSpPr>
        <p:spPr>
          <a:xfrm>
            <a:off x="812800" y="1066801"/>
            <a:ext cx="3869008" cy="1169551"/>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0384151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hadow Box">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2884312027"/>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vert="horz"/>
          <a:lstStyle/>
          <a:p>
            <a:r>
              <a:rPr lang="en-US"/>
              <a:t>Click to edit Master title style</a:t>
            </a:r>
          </a:p>
        </p:txBody>
      </p:sp>
      <p:sp>
        <p:nvSpPr>
          <p:cNvPr id="6" name="Text Placeholder 5"/>
          <p:cNvSpPr>
            <a:spLocks noGrp="1"/>
          </p:cNvSpPr>
          <p:nvPr>
            <p:ph type="body" sz="quarter" idx="12"/>
          </p:nvPr>
        </p:nvSpPr>
        <p:spPr>
          <a:xfrm>
            <a:off x="1371600" y="1371600"/>
            <a:ext cx="9448800" cy="4343400"/>
          </a:xfrm>
          <a:solidFill>
            <a:schemeClr val="bg1"/>
          </a:solidFill>
          <a:ln>
            <a:solidFill>
              <a:schemeClr val="tx1"/>
            </a:solidFill>
          </a:ln>
          <a:effectLst>
            <a:outerShdw blurRad="50800" dist="38100" dir="2700000" algn="tl" rotWithShape="0">
              <a:prstClr val="black">
                <a:alpha val="40000"/>
              </a:prstClr>
            </a:outerShdw>
          </a:effectLst>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1288187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lue Boxes">
    <p:spTree>
      <p:nvGrpSpPr>
        <p:cNvPr id="1" name=""/>
        <p:cNvGrpSpPr/>
        <p:nvPr/>
      </p:nvGrpSpPr>
      <p:grpSpPr>
        <a:xfrm>
          <a:off x="0" y="0"/>
          <a:ext cx="0" cy="0"/>
          <a:chOff x="0" y="0"/>
          <a:chExt cx="0" cy="0"/>
        </a:xfrm>
      </p:grpSpPr>
      <p:graphicFrame>
        <p:nvGraphicFramePr>
          <p:cNvPr id="28" name="Object 27" hidden="1"/>
          <p:cNvGraphicFramePr>
            <a:graphicFrameLocks noChangeAspect="1"/>
          </p:cNvGraphicFramePr>
          <p:nvPr userDrawn="1">
            <p:custDataLst>
              <p:tags r:id="rId1"/>
            </p:custDataLst>
            <p:extLst>
              <p:ext uri="{D42A27DB-BD31-4B8C-83A1-F6EECF244321}">
                <p14:modId xmlns:p14="http://schemas.microsoft.com/office/powerpoint/2010/main" val="4161889493"/>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8" name="Object 27"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a:xfrm>
            <a:off x="231648" y="237744"/>
            <a:ext cx="11655552" cy="292388"/>
          </a:xfrm>
        </p:spPr>
        <p:txBody>
          <a:bodyPr vert="horz"/>
          <a:lstStyle/>
          <a:p>
            <a:r>
              <a:rPr lang="en-US"/>
              <a:t>Click to edit Master title style</a:t>
            </a:r>
          </a:p>
        </p:txBody>
      </p:sp>
      <p:sp>
        <p:nvSpPr>
          <p:cNvPr id="21" name="Text Placeholder 5"/>
          <p:cNvSpPr>
            <a:spLocks noGrp="1"/>
          </p:cNvSpPr>
          <p:nvPr>
            <p:ph type="body" sz="quarter" idx="10" hasCustomPrompt="1"/>
          </p:nvPr>
        </p:nvSpPr>
        <p:spPr>
          <a:xfrm>
            <a:off x="304800" y="1371600"/>
            <a:ext cx="2316480" cy="990600"/>
          </a:xfrm>
          <a:solidFill>
            <a:schemeClr val="accent1"/>
          </a:solidFill>
        </p:spPr>
        <p:txBody>
          <a:bodyPr anchor="ctr">
            <a:noAutofit/>
          </a:bodyPr>
          <a:lstStyle>
            <a:lvl1pPr algn="ctr">
              <a:defRPr baseline="0"/>
            </a:lvl1pPr>
          </a:lstStyle>
          <a:p>
            <a:pPr lvl="0"/>
            <a:r>
              <a:rPr lang="en-US"/>
              <a:t>Add Text</a:t>
            </a:r>
          </a:p>
        </p:txBody>
      </p:sp>
      <p:sp>
        <p:nvSpPr>
          <p:cNvPr id="22" name="Text Placeholder 5"/>
          <p:cNvSpPr>
            <a:spLocks noGrp="1"/>
          </p:cNvSpPr>
          <p:nvPr>
            <p:ph type="body" sz="quarter" idx="11" hasCustomPrompt="1"/>
          </p:nvPr>
        </p:nvSpPr>
        <p:spPr>
          <a:xfrm>
            <a:off x="304800" y="2565400"/>
            <a:ext cx="2316480" cy="990600"/>
          </a:xfrm>
          <a:solidFill>
            <a:schemeClr val="accent1"/>
          </a:solidFill>
        </p:spPr>
        <p:txBody>
          <a:bodyPr anchor="ctr">
            <a:noAutofit/>
          </a:bodyPr>
          <a:lstStyle>
            <a:lvl1pPr algn="ctr">
              <a:defRPr baseline="0"/>
            </a:lvl1pPr>
          </a:lstStyle>
          <a:p>
            <a:pPr lvl="0"/>
            <a:r>
              <a:rPr lang="en-US"/>
              <a:t>Add Text</a:t>
            </a:r>
          </a:p>
        </p:txBody>
      </p:sp>
      <p:sp>
        <p:nvSpPr>
          <p:cNvPr id="23" name="Text Placeholder 5"/>
          <p:cNvSpPr>
            <a:spLocks noGrp="1"/>
          </p:cNvSpPr>
          <p:nvPr>
            <p:ph type="body" sz="quarter" idx="12" hasCustomPrompt="1"/>
          </p:nvPr>
        </p:nvSpPr>
        <p:spPr>
          <a:xfrm>
            <a:off x="304800" y="3759200"/>
            <a:ext cx="2316480" cy="990600"/>
          </a:xfrm>
          <a:solidFill>
            <a:schemeClr val="accent1"/>
          </a:solidFill>
        </p:spPr>
        <p:txBody>
          <a:bodyPr anchor="ctr">
            <a:noAutofit/>
          </a:bodyPr>
          <a:lstStyle>
            <a:lvl1pPr algn="ctr">
              <a:defRPr baseline="0"/>
            </a:lvl1pPr>
          </a:lstStyle>
          <a:p>
            <a:pPr lvl="0"/>
            <a:r>
              <a:rPr lang="en-US"/>
              <a:t>Add Text</a:t>
            </a:r>
          </a:p>
        </p:txBody>
      </p:sp>
      <p:sp>
        <p:nvSpPr>
          <p:cNvPr id="24" name="Text Placeholder 5"/>
          <p:cNvSpPr>
            <a:spLocks noGrp="1"/>
          </p:cNvSpPr>
          <p:nvPr>
            <p:ph type="body" sz="quarter" idx="13" hasCustomPrompt="1"/>
          </p:nvPr>
        </p:nvSpPr>
        <p:spPr>
          <a:xfrm>
            <a:off x="304800" y="4953000"/>
            <a:ext cx="2316480" cy="990600"/>
          </a:xfrm>
          <a:solidFill>
            <a:schemeClr val="accent1"/>
          </a:solidFill>
        </p:spPr>
        <p:txBody>
          <a:bodyPr anchor="ctr">
            <a:noAutofit/>
          </a:bodyPr>
          <a:lstStyle>
            <a:lvl1pPr algn="ctr">
              <a:defRPr baseline="0"/>
            </a:lvl1pPr>
          </a:lstStyle>
          <a:p>
            <a:pPr lvl="0"/>
            <a:r>
              <a:rPr lang="en-US"/>
              <a:t>Add Text</a:t>
            </a:r>
          </a:p>
        </p:txBody>
      </p:sp>
      <p:sp>
        <p:nvSpPr>
          <p:cNvPr id="25" name="Text Placeholder 23"/>
          <p:cNvSpPr>
            <a:spLocks noGrp="1"/>
          </p:cNvSpPr>
          <p:nvPr>
            <p:ph type="body" sz="quarter" idx="14" hasCustomPrompt="1"/>
          </p:nvPr>
        </p:nvSpPr>
        <p:spPr>
          <a:xfrm>
            <a:off x="3048000" y="944434"/>
            <a:ext cx="1009251" cy="307777"/>
          </a:xfrm>
        </p:spPr>
        <p:txBody>
          <a:bodyPr wrap="square" lIns="91440" tIns="45720" rIns="91440" bIns="45720" anchor="t" anchorCtr="0"/>
          <a:lstStyle>
            <a:lvl1pPr>
              <a:defRPr baseline="0"/>
            </a:lvl1pPr>
          </a:lstStyle>
          <a:p>
            <a:pPr lvl="0"/>
            <a:r>
              <a:rPr lang="en-US"/>
              <a:t>Item 1</a:t>
            </a:r>
          </a:p>
        </p:txBody>
      </p:sp>
      <p:sp>
        <p:nvSpPr>
          <p:cNvPr id="26" name="Text Placeholder 23"/>
          <p:cNvSpPr>
            <a:spLocks noGrp="1"/>
          </p:cNvSpPr>
          <p:nvPr>
            <p:ph type="body" sz="quarter" idx="15" hasCustomPrompt="1"/>
          </p:nvPr>
        </p:nvSpPr>
        <p:spPr>
          <a:xfrm>
            <a:off x="6248400" y="944434"/>
            <a:ext cx="1009251" cy="307777"/>
          </a:xfrm>
        </p:spPr>
        <p:txBody>
          <a:bodyPr wrap="square" lIns="91440" tIns="45720" rIns="91440" bIns="45720" anchor="t" anchorCtr="0"/>
          <a:lstStyle>
            <a:lvl1pPr>
              <a:defRPr baseline="0"/>
            </a:lvl1pPr>
          </a:lstStyle>
          <a:p>
            <a:pPr lvl="0"/>
            <a:r>
              <a:rPr lang="en-US"/>
              <a:t>Item 2</a:t>
            </a:r>
          </a:p>
        </p:txBody>
      </p:sp>
      <p:sp>
        <p:nvSpPr>
          <p:cNvPr id="27" name="Text Placeholder 23"/>
          <p:cNvSpPr>
            <a:spLocks noGrp="1"/>
          </p:cNvSpPr>
          <p:nvPr>
            <p:ph type="body" sz="quarter" idx="16" hasCustomPrompt="1"/>
          </p:nvPr>
        </p:nvSpPr>
        <p:spPr>
          <a:xfrm>
            <a:off x="9448800" y="944434"/>
            <a:ext cx="1009251" cy="307777"/>
          </a:xfrm>
        </p:spPr>
        <p:txBody>
          <a:bodyPr wrap="square" lIns="91440" tIns="45720" rIns="91440" bIns="45720" anchor="t" anchorCtr="0"/>
          <a:lstStyle>
            <a:lvl1pPr>
              <a:defRPr baseline="0"/>
            </a:lvl1pPr>
          </a:lstStyle>
          <a:p>
            <a:pPr lvl="0"/>
            <a:r>
              <a:rPr lang="en-US"/>
              <a:t>Item 3</a:t>
            </a:r>
          </a:p>
        </p:txBody>
      </p:sp>
      <p:sp>
        <p:nvSpPr>
          <p:cNvPr id="4" name="Text Placeholder 3"/>
          <p:cNvSpPr>
            <a:spLocks noGrp="1"/>
          </p:cNvSpPr>
          <p:nvPr>
            <p:ph type="body" sz="quarter" idx="17"/>
          </p:nvPr>
        </p:nvSpPr>
        <p:spPr>
          <a:xfrm>
            <a:off x="3454400" y="1752601"/>
            <a:ext cx="3869008" cy="1169551"/>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910413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198647425"/>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914400" y="1143000"/>
            <a:ext cx="3869008" cy="1169551"/>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728810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16532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List+Medium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86AE2-C12B-2144-B784-06409477643E}"/>
              </a:ext>
            </a:extLst>
          </p:cNvPr>
          <p:cNvSpPr>
            <a:spLocks noGrp="1"/>
          </p:cNvSpPr>
          <p:nvPr>
            <p:ph type="title"/>
          </p:nvPr>
        </p:nvSpPr>
        <p:spPr>
          <a:xfrm>
            <a:off x="457202" y="151394"/>
            <a:ext cx="4504763" cy="1429352"/>
          </a:xfrm>
          <a:prstGeom prst="rect">
            <a:avLst/>
          </a:prstGeom>
        </p:spPr>
        <p:txBody>
          <a:bodyPr anchor="b">
            <a:norm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p>
        </p:txBody>
      </p:sp>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5634318" y="457201"/>
            <a:ext cx="5940865" cy="5849595"/>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1D87FA85-E10D-D648-993E-7F4AB3E5A0A4}"/>
              </a:ext>
            </a:extLst>
          </p:cNvPr>
          <p:cNvSpPr>
            <a:spLocks noGrp="1"/>
          </p:cNvSpPr>
          <p:nvPr>
            <p:ph type="body" sz="half" idx="2"/>
          </p:nvPr>
        </p:nvSpPr>
        <p:spPr>
          <a:xfrm>
            <a:off x="457202" y="1882588"/>
            <a:ext cx="4504763" cy="4424208"/>
          </a:xfr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en-US"/>
              <a:t>Click to edit Master text styles</a:t>
            </a:r>
          </a:p>
        </p:txBody>
      </p:sp>
    </p:spTree>
    <p:extLst>
      <p:ext uri="{BB962C8B-B14F-4D97-AF65-F5344CB8AC3E}">
        <p14:creationId xmlns:p14="http://schemas.microsoft.com/office/powerpoint/2010/main" val="269688230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Rectangle 6">
            <a:extLst>
              <a:ext uri="{FF2B5EF4-FFF2-40B4-BE49-F238E27FC236}">
                <a16:creationId xmlns:a16="http://schemas.microsoft.com/office/drawing/2014/main" id="{AA928B56-82EE-4CEF-A6B7-DFAAA56C0BD3}"/>
              </a:ext>
            </a:extLst>
          </p:cNvPr>
          <p:cNvSpPr/>
          <p:nvPr/>
        </p:nvSpPr>
        <p:spPr>
          <a:xfrm>
            <a:off x="1" y="678672"/>
            <a:ext cx="12192000"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a:extLst>
              <a:ext uri="{FF2B5EF4-FFF2-40B4-BE49-F238E27FC236}">
                <a16:creationId xmlns:a16="http://schemas.microsoft.com/office/drawing/2014/main" id="{D2FFCBEA-5CD7-4A96-BFC5-2DF1AB59D500}"/>
              </a:ext>
            </a:extLst>
          </p:cNvPr>
          <p:cNvSpPr/>
          <p:nvPr/>
        </p:nvSpPr>
        <p:spPr>
          <a:xfrm>
            <a:off x="10259683" y="0"/>
            <a:ext cx="1932317" cy="10302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050" name="Picture 1">
            <a:extLst>
              <a:ext uri="{FF2B5EF4-FFF2-40B4-BE49-F238E27FC236}">
                <a16:creationId xmlns:a16="http://schemas.microsoft.com/office/drawing/2014/main" id="{428447EA-478C-3D12-F0D5-8F556F68C12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92566" y="5741178"/>
            <a:ext cx="198120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9101340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7FC66FF9-0EBE-4712-A107-7C736776C0EF}" type="slidenum">
              <a:rPr lang="en-US" smtClean="0"/>
              <a:t>‹#›</a:t>
            </a:fld>
            <a:endParaRPr lang="en-US"/>
          </a:p>
        </p:txBody>
      </p:sp>
    </p:spTree>
    <p:extLst>
      <p:ext uri="{BB962C8B-B14F-4D97-AF65-F5344CB8AC3E}">
        <p14:creationId xmlns:p14="http://schemas.microsoft.com/office/powerpoint/2010/main" val="289894196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53FD489-996D-4E48-9455-8E9918E5EF9D}"/>
              </a:ext>
            </a:extLst>
          </p:cNvPr>
          <p:cNvSpPr>
            <a:spLocks noGrp="1"/>
          </p:cNvSpPr>
          <p:nvPr>
            <p:ph type="sldNum" sz="quarter" idx="10"/>
          </p:nvPr>
        </p:nvSpPr>
        <p:spPr/>
        <p:txBody>
          <a:bodyPr/>
          <a:lstStyle/>
          <a:p>
            <a:fld id="{7FC66FF9-0EBE-4712-A107-7C736776C0EF}" type="slidenum">
              <a:rPr lang="en-US" smtClean="0"/>
              <a:t>‹#›</a:t>
            </a:fld>
            <a:endParaRPr lang="en-US"/>
          </a:p>
        </p:txBody>
      </p:sp>
      <p:sp>
        <p:nvSpPr>
          <p:cNvPr id="4" name="Rectangle 3">
            <a:extLst>
              <a:ext uri="{FF2B5EF4-FFF2-40B4-BE49-F238E27FC236}">
                <a16:creationId xmlns:a16="http://schemas.microsoft.com/office/drawing/2014/main" id="{9D6DD97A-D76A-49EE-8CC4-F0CC5E732351}"/>
              </a:ext>
            </a:extLst>
          </p:cNvPr>
          <p:cNvSpPr/>
          <p:nvPr userDrawn="1"/>
        </p:nvSpPr>
        <p:spPr>
          <a:xfrm>
            <a:off x="0" y="884415"/>
            <a:ext cx="12192000" cy="10735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6203B7-86EE-45D9-9A03-95EF59367B01}"/>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8278996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E43C440E-F8F8-D046-B29F-42F4BE19458B}"/>
              </a:ext>
            </a:extLst>
          </p:cNvPr>
          <p:cNvSpPr>
            <a:spLocks noGrp="1"/>
          </p:cNvSpPr>
          <p:nvPr>
            <p:ph type="pic" sz="quarter" idx="10"/>
          </p:nvPr>
        </p:nvSpPr>
        <p:spPr>
          <a:xfrm>
            <a:off x="1526391" y="5408343"/>
            <a:ext cx="815975" cy="815763"/>
          </a:xfrm>
          <a:custGeom>
            <a:avLst/>
            <a:gdLst>
              <a:gd name="connsiteX0" fmla="*/ 271926 w 1631525"/>
              <a:gd name="connsiteY0" fmla="*/ 0 h 1631525"/>
              <a:gd name="connsiteX1" fmla="*/ 1359599 w 1631525"/>
              <a:gd name="connsiteY1" fmla="*/ 0 h 1631525"/>
              <a:gd name="connsiteX2" fmla="*/ 1631525 w 1631525"/>
              <a:gd name="connsiteY2" fmla="*/ 271926 h 1631525"/>
              <a:gd name="connsiteX3" fmla="*/ 1631525 w 1631525"/>
              <a:gd name="connsiteY3" fmla="*/ 1359599 h 1631525"/>
              <a:gd name="connsiteX4" fmla="*/ 1359599 w 1631525"/>
              <a:gd name="connsiteY4" fmla="*/ 1631525 h 1631525"/>
              <a:gd name="connsiteX5" fmla="*/ 271926 w 1631525"/>
              <a:gd name="connsiteY5" fmla="*/ 1631525 h 1631525"/>
              <a:gd name="connsiteX6" fmla="*/ 0 w 1631525"/>
              <a:gd name="connsiteY6" fmla="*/ 1359599 h 1631525"/>
              <a:gd name="connsiteX7" fmla="*/ 0 w 1631525"/>
              <a:gd name="connsiteY7" fmla="*/ 271926 h 1631525"/>
              <a:gd name="connsiteX8" fmla="*/ 271926 w 1631525"/>
              <a:gd name="connsiteY8" fmla="*/ 0 h 163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31525" h="1631525">
                <a:moveTo>
                  <a:pt x="271926" y="0"/>
                </a:moveTo>
                <a:lnTo>
                  <a:pt x="1359599" y="0"/>
                </a:lnTo>
                <a:cubicBezTo>
                  <a:pt x="1509780" y="0"/>
                  <a:pt x="1631525" y="121745"/>
                  <a:pt x="1631525" y="271926"/>
                </a:cubicBezTo>
                <a:lnTo>
                  <a:pt x="1631525" y="1359599"/>
                </a:lnTo>
                <a:cubicBezTo>
                  <a:pt x="1631525" y="1509780"/>
                  <a:pt x="1509780" y="1631525"/>
                  <a:pt x="1359599" y="1631525"/>
                </a:cubicBezTo>
                <a:lnTo>
                  <a:pt x="271926" y="1631525"/>
                </a:lnTo>
                <a:cubicBezTo>
                  <a:pt x="121745" y="1631525"/>
                  <a:pt x="0" y="1509780"/>
                  <a:pt x="0" y="1359599"/>
                </a:cubicBezTo>
                <a:lnTo>
                  <a:pt x="0" y="271926"/>
                </a:lnTo>
                <a:cubicBezTo>
                  <a:pt x="0" y="121745"/>
                  <a:pt x="121745" y="0"/>
                  <a:pt x="271926" y="0"/>
                </a:cubicBezTo>
                <a:close/>
              </a:path>
            </a:pathLst>
          </a:custGeom>
          <a:solidFill>
            <a:schemeClr val="accent1">
              <a:lumMod val="20000"/>
              <a:lumOff val="80000"/>
            </a:schemeClr>
          </a:solidFill>
        </p:spPr>
        <p:txBody>
          <a:bodyPr wrap="square">
            <a:noAutofit/>
          </a:bodyPr>
          <a:lstStyle>
            <a:lvl1pPr algn="ctr">
              <a:defRPr sz="900" b="0" i="0">
                <a:solidFill>
                  <a:schemeClr val="tx1"/>
                </a:solidFill>
                <a:latin typeface="Lato Light" panose="020F0302020204030203" pitchFamily="34" charset="77"/>
              </a:defRPr>
            </a:lvl1pPr>
          </a:lstStyle>
          <a:p>
            <a:endParaRPr lang="en-SV"/>
          </a:p>
        </p:txBody>
      </p:sp>
      <p:sp>
        <p:nvSpPr>
          <p:cNvPr id="14" name="Picture Placeholder 13">
            <a:extLst>
              <a:ext uri="{FF2B5EF4-FFF2-40B4-BE49-F238E27FC236}">
                <a16:creationId xmlns:a16="http://schemas.microsoft.com/office/drawing/2014/main" id="{4ECE85ED-EEBF-EA43-B643-F31317B7990C}"/>
              </a:ext>
            </a:extLst>
          </p:cNvPr>
          <p:cNvSpPr>
            <a:spLocks noGrp="1"/>
          </p:cNvSpPr>
          <p:nvPr>
            <p:ph type="pic" sz="quarter" idx="11"/>
          </p:nvPr>
        </p:nvSpPr>
        <p:spPr>
          <a:xfrm>
            <a:off x="5285330" y="5408343"/>
            <a:ext cx="815975" cy="815763"/>
          </a:xfrm>
          <a:custGeom>
            <a:avLst/>
            <a:gdLst>
              <a:gd name="connsiteX0" fmla="*/ 271926 w 1631525"/>
              <a:gd name="connsiteY0" fmla="*/ 0 h 1631525"/>
              <a:gd name="connsiteX1" fmla="*/ 1359599 w 1631525"/>
              <a:gd name="connsiteY1" fmla="*/ 0 h 1631525"/>
              <a:gd name="connsiteX2" fmla="*/ 1631525 w 1631525"/>
              <a:gd name="connsiteY2" fmla="*/ 271926 h 1631525"/>
              <a:gd name="connsiteX3" fmla="*/ 1631525 w 1631525"/>
              <a:gd name="connsiteY3" fmla="*/ 1359599 h 1631525"/>
              <a:gd name="connsiteX4" fmla="*/ 1359599 w 1631525"/>
              <a:gd name="connsiteY4" fmla="*/ 1631525 h 1631525"/>
              <a:gd name="connsiteX5" fmla="*/ 271926 w 1631525"/>
              <a:gd name="connsiteY5" fmla="*/ 1631525 h 1631525"/>
              <a:gd name="connsiteX6" fmla="*/ 0 w 1631525"/>
              <a:gd name="connsiteY6" fmla="*/ 1359599 h 1631525"/>
              <a:gd name="connsiteX7" fmla="*/ 0 w 1631525"/>
              <a:gd name="connsiteY7" fmla="*/ 271926 h 1631525"/>
              <a:gd name="connsiteX8" fmla="*/ 271926 w 1631525"/>
              <a:gd name="connsiteY8" fmla="*/ 0 h 163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31525" h="1631525">
                <a:moveTo>
                  <a:pt x="271926" y="0"/>
                </a:moveTo>
                <a:lnTo>
                  <a:pt x="1359599" y="0"/>
                </a:lnTo>
                <a:cubicBezTo>
                  <a:pt x="1509780" y="0"/>
                  <a:pt x="1631525" y="121745"/>
                  <a:pt x="1631525" y="271926"/>
                </a:cubicBezTo>
                <a:lnTo>
                  <a:pt x="1631525" y="1359599"/>
                </a:lnTo>
                <a:cubicBezTo>
                  <a:pt x="1631525" y="1509780"/>
                  <a:pt x="1509780" y="1631525"/>
                  <a:pt x="1359599" y="1631525"/>
                </a:cubicBezTo>
                <a:lnTo>
                  <a:pt x="271926" y="1631525"/>
                </a:lnTo>
                <a:cubicBezTo>
                  <a:pt x="121745" y="1631525"/>
                  <a:pt x="0" y="1509780"/>
                  <a:pt x="0" y="1359599"/>
                </a:cubicBezTo>
                <a:lnTo>
                  <a:pt x="0" y="271926"/>
                </a:lnTo>
                <a:cubicBezTo>
                  <a:pt x="0" y="121745"/>
                  <a:pt x="121745" y="0"/>
                  <a:pt x="271926" y="0"/>
                </a:cubicBezTo>
                <a:close/>
              </a:path>
            </a:pathLst>
          </a:custGeom>
          <a:solidFill>
            <a:schemeClr val="accent2">
              <a:lumMod val="20000"/>
              <a:lumOff val="80000"/>
            </a:schemeClr>
          </a:solidFill>
        </p:spPr>
        <p:txBody>
          <a:bodyPr wrap="square">
            <a:noAutofit/>
          </a:bodyPr>
          <a:lstStyle>
            <a:lvl1pPr algn="ctr">
              <a:defRPr sz="900" b="0" i="0">
                <a:solidFill>
                  <a:schemeClr val="tx1"/>
                </a:solidFill>
                <a:latin typeface="Lato Light" panose="020F0302020204030203" pitchFamily="34" charset="77"/>
              </a:defRPr>
            </a:lvl1pPr>
          </a:lstStyle>
          <a:p>
            <a:endParaRPr lang="en-SV"/>
          </a:p>
        </p:txBody>
      </p:sp>
      <p:sp>
        <p:nvSpPr>
          <p:cNvPr id="15" name="Picture Placeholder 14">
            <a:extLst>
              <a:ext uri="{FF2B5EF4-FFF2-40B4-BE49-F238E27FC236}">
                <a16:creationId xmlns:a16="http://schemas.microsoft.com/office/drawing/2014/main" id="{9EAC1F7C-DEB3-F041-A01B-3974591F11CC}"/>
              </a:ext>
            </a:extLst>
          </p:cNvPr>
          <p:cNvSpPr>
            <a:spLocks noGrp="1"/>
          </p:cNvSpPr>
          <p:nvPr>
            <p:ph type="pic" sz="quarter" idx="12"/>
          </p:nvPr>
        </p:nvSpPr>
        <p:spPr>
          <a:xfrm>
            <a:off x="8743108" y="5408343"/>
            <a:ext cx="815975" cy="815763"/>
          </a:xfrm>
          <a:custGeom>
            <a:avLst/>
            <a:gdLst>
              <a:gd name="connsiteX0" fmla="*/ 271926 w 1631525"/>
              <a:gd name="connsiteY0" fmla="*/ 0 h 1631525"/>
              <a:gd name="connsiteX1" fmla="*/ 1359599 w 1631525"/>
              <a:gd name="connsiteY1" fmla="*/ 0 h 1631525"/>
              <a:gd name="connsiteX2" fmla="*/ 1631525 w 1631525"/>
              <a:gd name="connsiteY2" fmla="*/ 271926 h 1631525"/>
              <a:gd name="connsiteX3" fmla="*/ 1631525 w 1631525"/>
              <a:gd name="connsiteY3" fmla="*/ 1359599 h 1631525"/>
              <a:gd name="connsiteX4" fmla="*/ 1359599 w 1631525"/>
              <a:gd name="connsiteY4" fmla="*/ 1631525 h 1631525"/>
              <a:gd name="connsiteX5" fmla="*/ 271926 w 1631525"/>
              <a:gd name="connsiteY5" fmla="*/ 1631525 h 1631525"/>
              <a:gd name="connsiteX6" fmla="*/ 0 w 1631525"/>
              <a:gd name="connsiteY6" fmla="*/ 1359599 h 1631525"/>
              <a:gd name="connsiteX7" fmla="*/ 0 w 1631525"/>
              <a:gd name="connsiteY7" fmla="*/ 271926 h 1631525"/>
              <a:gd name="connsiteX8" fmla="*/ 271926 w 1631525"/>
              <a:gd name="connsiteY8" fmla="*/ 0 h 163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31525" h="1631525">
                <a:moveTo>
                  <a:pt x="271926" y="0"/>
                </a:moveTo>
                <a:lnTo>
                  <a:pt x="1359599" y="0"/>
                </a:lnTo>
                <a:cubicBezTo>
                  <a:pt x="1509780" y="0"/>
                  <a:pt x="1631525" y="121745"/>
                  <a:pt x="1631525" y="271926"/>
                </a:cubicBezTo>
                <a:lnTo>
                  <a:pt x="1631525" y="1359599"/>
                </a:lnTo>
                <a:cubicBezTo>
                  <a:pt x="1631525" y="1509780"/>
                  <a:pt x="1509780" y="1631525"/>
                  <a:pt x="1359599" y="1631525"/>
                </a:cubicBezTo>
                <a:lnTo>
                  <a:pt x="271926" y="1631525"/>
                </a:lnTo>
                <a:cubicBezTo>
                  <a:pt x="121745" y="1631525"/>
                  <a:pt x="0" y="1509780"/>
                  <a:pt x="0" y="1359599"/>
                </a:cubicBezTo>
                <a:lnTo>
                  <a:pt x="0" y="271926"/>
                </a:lnTo>
                <a:cubicBezTo>
                  <a:pt x="0" y="121745"/>
                  <a:pt x="121745" y="0"/>
                  <a:pt x="271926" y="0"/>
                </a:cubicBezTo>
                <a:close/>
              </a:path>
            </a:pathLst>
          </a:custGeom>
          <a:solidFill>
            <a:schemeClr val="accent3">
              <a:lumMod val="20000"/>
              <a:lumOff val="80000"/>
            </a:schemeClr>
          </a:solidFill>
        </p:spPr>
        <p:txBody>
          <a:bodyPr wrap="square">
            <a:noAutofit/>
          </a:bodyPr>
          <a:lstStyle>
            <a:lvl1pPr algn="ctr">
              <a:defRPr sz="900" b="0" i="0">
                <a:solidFill>
                  <a:schemeClr val="tx1"/>
                </a:solidFill>
                <a:latin typeface="Lato Light" panose="020F0302020204030203" pitchFamily="34" charset="77"/>
              </a:defRPr>
            </a:lvl1pPr>
          </a:lstStyle>
          <a:p>
            <a:endParaRPr lang="en-SV"/>
          </a:p>
        </p:txBody>
      </p:sp>
    </p:spTree>
    <p:extLst>
      <p:ext uri="{BB962C8B-B14F-4D97-AF65-F5344CB8AC3E}">
        <p14:creationId xmlns:p14="http://schemas.microsoft.com/office/powerpoint/2010/main" val="12075674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83A69-8AC7-3F33-B511-5CE26503A5F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962C798-336F-C682-F068-0E5EE011FF8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4FDF4AE-E443-9CC2-D282-4128A5B2BF8E}"/>
              </a:ext>
            </a:extLst>
          </p:cNvPr>
          <p:cNvSpPr>
            <a:spLocks noGrp="1"/>
          </p:cNvSpPr>
          <p:nvPr>
            <p:ph type="dt" sz="half" idx="10"/>
          </p:nvPr>
        </p:nvSpPr>
        <p:spPr/>
        <p:txBody>
          <a:bodyPr/>
          <a:lstStyle/>
          <a:p>
            <a:fld id="{0354648F-1D6F-4A08-8A7C-794BDD9F5C3D}" type="datetimeFigureOut">
              <a:rPr lang="en-US" smtClean="0"/>
              <a:t>5/6/2026</a:t>
            </a:fld>
            <a:endParaRPr lang="en-US"/>
          </a:p>
        </p:txBody>
      </p:sp>
      <p:sp>
        <p:nvSpPr>
          <p:cNvPr id="5" name="Footer Placeholder 4">
            <a:extLst>
              <a:ext uri="{FF2B5EF4-FFF2-40B4-BE49-F238E27FC236}">
                <a16:creationId xmlns:a16="http://schemas.microsoft.com/office/drawing/2014/main" id="{36978FE7-58EE-EF12-526C-BBFE43232F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51DAC4-9544-9C38-61A8-B7B0FD69E7DB}"/>
              </a:ext>
            </a:extLst>
          </p:cNvPr>
          <p:cNvSpPr>
            <a:spLocks noGrp="1"/>
          </p:cNvSpPr>
          <p:nvPr>
            <p:ph type="sldNum" sz="quarter" idx="12"/>
          </p:nvPr>
        </p:nvSpPr>
        <p:spPr/>
        <p:txBody>
          <a:bodyPr/>
          <a:lstStyle/>
          <a:p>
            <a:fld id="{1B67F387-60DA-42EE-A73E-FCE1464810BD}" type="slidenum">
              <a:rPr lang="en-US" smtClean="0"/>
              <a:t>‹#›</a:t>
            </a:fld>
            <a:endParaRPr lang="en-US"/>
          </a:p>
        </p:txBody>
      </p:sp>
    </p:spTree>
    <p:extLst>
      <p:ext uri="{BB962C8B-B14F-4D97-AF65-F5344CB8AC3E}">
        <p14:creationId xmlns:p14="http://schemas.microsoft.com/office/powerpoint/2010/main" val="256989392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A21EA-8FD4-6338-F08E-7E3DB1B65E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EC5868C-AEC6-5C43-15EC-906A75E8AF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248423-5564-5A4E-30CA-8E3A5FA509E8}"/>
              </a:ext>
            </a:extLst>
          </p:cNvPr>
          <p:cNvSpPr>
            <a:spLocks noGrp="1"/>
          </p:cNvSpPr>
          <p:nvPr>
            <p:ph type="dt" sz="half" idx="10"/>
          </p:nvPr>
        </p:nvSpPr>
        <p:spPr/>
        <p:txBody>
          <a:bodyPr/>
          <a:lstStyle/>
          <a:p>
            <a:fld id="{0354648F-1D6F-4A08-8A7C-794BDD9F5C3D}" type="datetimeFigureOut">
              <a:rPr lang="en-US" smtClean="0"/>
              <a:t>5/6/2026</a:t>
            </a:fld>
            <a:endParaRPr lang="en-US"/>
          </a:p>
        </p:txBody>
      </p:sp>
      <p:sp>
        <p:nvSpPr>
          <p:cNvPr id="5" name="Footer Placeholder 4">
            <a:extLst>
              <a:ext uri="{FF2B5EF4-FFF2-40B4-BE49-F238E27FC236}">
                <a16:creationId xmlns:a16="http://schemas.microsoft.com/office/drawing/2014/main" id="{E7C54AE5-A3C2-D5F1-B046-4295C49DA6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7D41DD-7468-F343-9479-47106E212EDD}"/>
              </a:ext>
            </a:extLst>
          </p:cNvPr>
          <p:cNvSpPr>
            <a:spLocks noGrp="1"/>
          </p:cNvSpPr>
          <p:nvPr>
            <p:ph type="sldNum" sz="quarter" idx="12"/>
          </p:nvPr>
        </p:nvSpPr>
        <p:spPr/>
        <p:txBody>
          <a:bodyPr/>
          <a:lstStyle/>
          <a:p>
            <a:fld id="{1B67F387-60DA-42EE-A73E-FCE1464810BD}" type="slidenum">
              <a:rPr lang="en-US" smtClean="0"/>
              <a:t>‹#›</a:t>
            </a:fld>
            <a:endParaRPr lang="en-US"/>
          </a:p>
        </p:txBody>
      </p:sp>
    </p:spTree>
    <p:extLst>
      <p:ext uri="{BB962C8B-B14F-4D97-AF65-F5344CB8AC3E}">
        <p14:creationId xmlns:p14="http://schemas.microsoft.com/office/powerpoint/2010/main" val="125354632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D1800-4A84-BD4E-80E3-999CA598BD8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C326ABA-123C-8404-6E82-CA0E2F7D99F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3787EC5-EFA1-4A8C-08EE-E88ABB028125}"/>
              </a:ext>
            </a:extLst>
          </p:cNvPr>
          <p:cNvSpPr>
            <a:spLocks noGrp="1"/>
          </p:cNvSpPr>
          <p:nvPr>
            <p:ph type="dt" sz="half" idx="10"/>
          </p:nvPr>
        </p:nvSpPr>
        <p:spPr/>
        <p:txBody>
          <a:bodyPr/>
          <a:lstStyle/>
          <a:p>
            <a:fld id="{0354648F-1D6F-4A08-8A7C-794BDD9F5C3D}" type="datetimeFigureOut">
              <a:rPr lang="en-US" smtClean="0"/>
              <a:t>5/6/2026</a:t>
            </a:fld>
            <a:endParaRPr lang="en-US"/>
          </a:p>
        </p:txBody>
      </p:sp>
      <p:sp>
        <p:nvSpPr>
          <p:cNvPr id="5" name="Footer Placeholder 4">
            <a:extLst>
              <a:ext uri="{FF2B5EF4-FFF2-40B4-BE49-F238E27FC236}">
                <a16:creationId xmlns:a16="http://schemas.microsoft.com/office/drawing/2014/main" id="{26866DE4-237D-CD85-4211-968387AB64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0D49E3-7BAD-60E0-4281-288C5A81B0A2}"/>
              </a:ext>
            </a:extLst>
          </p:cNvPr>
          <p:cNvSpPr>
            <a:spLocks noGrp="1"/>
          </p:cNvSpPr>
          <p:nvPr>
            <p:ph type="sldNum" sz="quarter" idx="12"/>
          </p:nvPr>
        </p:nvSpPr>
        <p:spPr/>
        <p:txBody>
          <a:bodyPr/>
          <a:lstStyle/>
          <a:p>
            <a:fld id="{1B67F387-60DA-42EE-A73E-FCE1464810BD}" type="slidenum">
              <a:rPr lang="en-US" smtClean="0"/>
              <a:t>‹#›</a:t>
            </a:fld>
            <a:endParaRPr lang="en-US"/>
          </a:p>
        </p:txBody>
      </p:sp>
    </p:spTree>
    <p:extLst>
      <p:ext uri="{BB962C8B-B14F-4D97-AF65-F5344CB8AC3E}">
        <p14:creationId xmlns:p14="http://schemas.microsoft.com/office/powerpoint/2010/main" val="55435949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C06F6-0476-D0E4-454D-9727EF2AD4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C29233-BE01-2038-9419-8C03B75D38B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B110EB4-1BBB-4991-D6A7-0E934C0BEA1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BDB0F95-1AA5-4D92-F1F6-5DF47F0B1C21}"/>
              </a:ext>
            </a:extLst>
          </p:cNvPr>
          <p:cNvSpPr>
            <a:spLocks noGrp="1"/>
          </p:cNvSpPr>
          <p:nvPr>
            <p:ph type="dt" sz="half" idx="10"/>
          </p:nvPr>
        </p:nvSpPr>
        <p:spPr/>
        <p:txBody>
          <a:bodyPr/>
          <a:lstStyle/>
          <a:p>
            <a:fld id="{0354648F-1D6F-4A08-8A7C-794BDD9F5C3D}" type="datetimeFigureOut">
              <a:rPr lang="en-US" smtClean="0"/>
              <a:t>5/6/2026</a:t>
            </a:fld>
            <a:endParaRPr lang="en-US"/>
          </a:p>
        </p:txBody>
      </p:sp>
      <p:sp>
        <p:nvSpPr>
          <p:cNvPr id="6" name="Footer Placeholder 5">
            <a:extLst>
              <a:ext uri="{FF2B5EF4-FFF2-40B4-BE49-F238E27FC236}">
                <a16:creationId xmlns:a16="http://schemas.microsoft.com/office/drawing/2014/main" id="{EBBD20D1-3A91-A09F-6C0B-379E020EAA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2FE7DF-5E31-5513-2A16-E067E4A3C585}"/>
              </a:ext>
            </a:extLst>
          </p:cNvPr>
          <p:cNvSpPr>
            <a:spLocks noGrp="1"/>
          </p:cNvSpPr>
          <p:nvPr>
            <p:ph type="sldNum" sz="quarter" idx="12"/>
          </p:nvPr>
        </p:nvSpPr>
        <p:spPr/>
        <p:txBody>
          <a:bodyPr/>
          <a:lstStyle/>
          <a:p>
            <a:fld id="{1B67F387-60DA-42EE-A73E-FCE1464810BD}" type="slidenum">
              <a:rPr lang="en-US" smtClean="0"/>
              <a:t>‹#›</a:t>
            </a:fld>
            <a:endParaRPr lang="en-US"/>
          </a:p>
        </p:txBody>
      </p:sp>
    </p:spTree>
    <p:extLst>
      <p:ext uri="{BB962C8B-B14F-4D97-AF65-F5344CB8AC3E}">
        <p14:creationId xmlns:p14="http://schemas.microsoft.com/office/powerpoint/2010/main" val="220349971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55AAA-6C52-B3DF-B04A-B3AAA656A1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110038E-53E2-C829-E7A1-C95524DF6F6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69DF469-F943-19F5-AFB2-754F7A9BC82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112852C-3E86-AB20-F8D4-1BF19FCFF4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8966685-D0B8-9F54-351A-FD8E7A5C831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ED39214-4FE3-8523-9051-74DFD28AEB42}"/>
              </a:ext>
            </a:extLst>
          </p:cNvPr>
          <p:cNvSpPr>
            <a:spLocks noGrp="1"/>
          </p:cNvSpPr>
          <p:nvPr>
            <p:ph type="dt" sz="half" idx="10"/>
          </p:nvPr>
        </p:nvSpPr>
        <p:spPr/>
        <p:txBody>
          <a:bodyPr/>
          <a:lstStyle/>
          <a:p>
            <a:fld id="{0354648F-1D6F-4A08-8A7C-794BDD9F5C3D}" type="datetimeFigureOut">
              <a:rPr lang="en-US" smtClean="0"/>
              <a:t>5/6/2026</a:t>
            </a:fld>
            <a:endParaRPr lang="en-US"/>
          </a:p>
        </p:txBody>
      </p:sp>
      <p:sp>
        <p:nvSpPr>
          <p:cNvPr id="8" name="Footer Placeholder 7">
            <a:extLst>
              <a:ext uri="{FF2B5EF4-FFF2-40B4-BE49-F238E27FC236}">
                <a16:creationId xmlns:a16="http://schemas.microsoft.com/office/drawing/2014/main" id="{E0CC75B9-49F7-FFC2-69B8-41F5AD7F899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A402BE5-3255-4D2C-03FC-7E34A639E4A8}"/>
              </a:ext>
            </a:extLst>
          </p:cNvPr>
          <p:cNvSpPr>
            <a:spLocks noGrp="1"/>
          </p:cNvSpPr>
          <p:nvPr>
            <p:ph type="sldNum" sz="quarter" idx="12"/>
          </p:nvPr>
        </p:nvSpPr>
        <p:spPr/>
        <p:txBody>
          <a:bodyPr/>
          <a:lstStyle/>
          <a:p>
            <a:fld id="{1B67F387-60DA-42EE-A73E-FCE1464810BD}" type="slidenum">
              <a:rPr lang="en-US" smtClean="0"/>
              <a:t>‹#›</a:t>
            </a:fld>
            <a:endParaRPr lang="en-US"/>
          </a:p>
        </p:txBody>
      </p:sp>
    </p:spTree>
    <p:extLst>
      <p:ext uri="{BB962C8B-B14F-4D97-AF65-F5344CB8AC3E}">
        <p14:creationId xmlns:p14="http://schemas.microsoft.com/office/powerpoint/2010/main" val="3747011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BC7A9-6A1E-E57F-E5B0-B2A0C3085E9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679883A-E7F5-C43A-5914-1007DA0BD433}"/>
              </a:ext>
            </a:extLst>
          </p:cNvPr>
          <p:cNvSpPr>
            <a:spLocks noGrp="1"/>
          </p:cNvSpPr>
          <p:nvPr>
            <p:ph type="dt" sz="half" idx="10"/>
          </p:nvPr>
        </p:nvSpPr>
        <p:spPr/>
        <p:txBody>
          <a:bodyPr/>
          <a:lstStyle/>
          <a:p>
            <a:fld id="{0354648F-1D6F-4A08-8A7C-794BDD9F5C3D}" type="datetimeFigureOut">
              <a:rPr lang="en-US" smtClean="0"/>
              <a:t>5/6/2026</a:t>
            </a:fld>
            <a:endParaRPr lang="en-US"/>
          </a:p>
        </p:txBody>
      </p:sp>
      <p:sp>
        <p:nvSpPr>
          <p:cNvPr id="4" name="Footer Placeholder 3">
            <a:extLst>
              <a:ext uri="{FF2B5EF4-FFF2-40B4-BE49-F238E27FC236}">
                <a16:creationId xmlns:a16="http://schemas.microsoft.com/office/drawing/2014/main" id="{EC8BB2F6-191A-2506-E423-B2B88ED6441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2AEEED8-C60F-CCD6-0818-790AE85D4F1B}"/>
              </a:ext>
            </a:extLst>
          </p:cNvPr>
          <p:cNvSpPr>
            <a:spLocks noGrp="1"/>
          </p:cNvSpPr>
          <p:nvPr>
            <p:ph type="sldNum" sz="quarter" idx="12"/>
          </p:nvPr>
        </p:nvSpPr>
        <p:spPr/>
        <p:txBody>
          <a:bodyPr/>
          <a:lstStyle/>
          <a:p>
            <a:fld id="{1B67F387-60DA-42EE-A73E-FCE1464810BD}" type="slidenum">
              <a:rPr lang="en-US" smtClean="0"/>
              <a:t>‹#›</a:t>
            </a:fld>
            <a:endParaRPr lang="en-US"/>
          </a:p>
        </p:txBody>
      </p:sp>
    </p:spTree>
    <p:extLst>
      <p:ext uri="{BB962C8B-B14F-4D97-AF65-F5344CB8AC3E}">
        <p14:creationId xmlns:p14="http://schemas.microsoft.com/office/powerpoint/2010/main" val="1539041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ist+PortraitPhoto">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0455CDD-6175-A74F-ABB3-D7D0F2634141}"/>
              </a:ext>
            </a:extLst>
          </p:cNvPr>
          <p:cNvSpPr/>
          <p:nvPr userDrawn="1"/>
        </p:nvSpPr>
        <p:spPr>
          <a:xfrm>
            <a:off x="7620001" y="-1"/>
            <a:ext cx="4571999" cy="479746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close up of a logo&#10;&#10;Description automatically generated">
            <a:extLst>
              <a:ext uri="{FF2B5EF4-FFF2-40B4-BE49-F238E27FC236}">
                <a16:creationId xmlns:a16="http://schemas.microsoft.com/office/drawing/2014/main" id="{A96284BF-B9BE-EE49-B8EC-A60012C19CA6}"/>
              </a:ext>
            </a:extLst>
          </p:cNvPr>
          <p:cNvPicPr>
            <a:picLocks noChangeAspect="1"/>
          </p:cNvPicPr>
          <p:nvPr userDrawn="1"/>
        </p:nvPicPr>
        <p:blipFill rotWithShape="1">
          <a:blip r:embed="rId3"/>
          <a:srcRect l="62513" t="69899"/>
          <a:stretch/>
        </p:blipFill>
        <p:spPr>
          <a:xfrm>
            <a:off x="7620001" y="4791116"/>
            <a:ext cx="4565649" cy="2060533"/>
          </a:xfrm>
          <a:prstGeom prst="rect">
            <a:avLst/>
          </a:prstGeom>
        </p:spPr>
      </p:pic>
      <p:sp>
        <p:nvSpPr>
          <p:cNvPr id="3" name="Content Placeholder 2">
            <a:extLst>
              <a:ext uri="{FF2B5EF4-FFF2-40B4-BE49-F238E27FC236}">
                <a16:creationId xmlns:a16="http://schemas.microsoft.com/office/drawing/2014/main" id="{CF0AE959-C495-8046-91E2-A8D5C7B2B62F}"/>
              </a:ext>
            </a:extLst>
          </p:cNvPr>
          <p:cNvSpPr>
            <a:spLocks noGrp="1"/>
          </p:cNvSpPr>
          <p:nvPr>
            <p:ph idx="1"/>
          </p:nvPr>
        </p:nvSpPr>
        <p:spPr>
          <a:xfrm>
            <a:off x="470589" y="1825627"/>
            <a:ext cx="6489011" cy="4531723"/>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5F5E76A7-52CC-D748-B950-94707165ADE0}"/>
              </a:ext>
            </a:extLst>
          </p:cNvPr>
          <p:cNvSpPr>
            <a:spLocks noGrp="1"/>
          </p:cNvSpPr>
          <p:nvPr>
            <p:ph type="pic" sz="quarter" idx="13"/>
          </p:nvPr>
        </p:nvSpPr>
        <p:spPr>
          <a:xfrm>
            <a:off x="7670801" y="-1"/>
            <a:ext cx="4572001" cy="4797469"/>
          </a:xfrm>
        </p:spPr>
        <p:txBody>
          <a:bodyPr/>
          <a:lstStyle/>
          <a:p>
            <a:r>
              <a:rPr lang="en-US"/>
              <a:t>Click icon to add picture</a:t>
            </a:r>
          </a:p>
        </p:txBody>
      </p:sp>
      <p:sp>
        <p:nvSpPr>
          <p:cNvPr id="13" name="Title 1">
            <a:extLst>
              <a:ext uri="{FF2B5EF4-FFF2-40B4-BE49-F238E27FC236}">
                <a16:creationId xmlns:a16="http://schemas.microsoft.com/office/drawing/2014/main" id="{DB7BEFFE-C644-3344-905E-91D79A56E926}"/>
              </a:ext>
            </a:extLst>
          </p:cNvPr>
          <p:cNvSpPr>
            <a:spLocks noGrp="1"/>
          </p:cNvSpPr>
          <p:nvPr>
            <p:ph type="title"/>
          </p:nvPr>
        </p:nvSpPr>
        <p:spPr>
          <a:xfrm>
            <a:off x="470590" y="500650"/>
            <a:ext cx="6489010" cy="827499"/>
          </a:xfrm>
          <a:prstGeom prst="rect">
            <a:avLst/>
          </a:prstGeom>
        </p:spPr>
        <p:txBody>
          <a:bodyPr>
            <a:no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162950354"/>
      </p:ext>
    </p:extLst>
  </p:cSld>
  <p:clrMapOvr>
    <a:overrideClrMapping bg1="lt1" tx1="dk1" bg2="lt2" tx2="dk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F900053-80F5-7CDD-8E8E-734F558CB95A}"/>
              </a:ext>
            </a:extLst>
          </p:cNvPr>
          <p:cNvSpPr>
            <a:spLocks noGrp="1"/>
          </p:cNvSpPr>
          <p:nvPr>
            <p:ph type="dt" sz="half" idx="10"/>
          </p:nvPr>
        </p:nvSpPr>
        <p:spPr/>
        <p:txBody>
          <a:bodyPr/>
          <a:lstStyle/>
          <a:p>
            <a:fld id="{0354648F-1D6F-4A08-8A7C-794BDD9F5C3D}" type="datetimeFigureOut">
              <a:rPr lang="en-US" smtClean="0"/>
              <a:t>5/6/2026</a:t>
            </a:fld>
            <a:endParaRPr lang="en-US"/>
          </a:p>
        </p:txBody>
      </p:sp>
      <p:sp>
        <p:nvSpPr>
          <p:cNvPr id="3" name="Footer Placeholder 2">
            <a:extLst>
              <a:ext uri="{FF2B5EF4-FFF2-40B4-BE49-F238E27FC236}">
                <a16:creationId xmlns:a16="http://schemas.microsoft.com/office/drawing/2014/main" id="{39575B0D-F1F2-3A2A-A645-7197F0CD5F7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E2D5097-395D-1253-765D-63B8607BE76A}"/>
              </a:ext>
            </a:extLst>
          </p:cNvPr>
          <p:cNvSpPr>
            <a:spLocks noGrp="1"/>
          </p:cNvSpPr>
          <p:nvPr>
            <p:ph type="sldNum" sz="quarter" idx="12"/>
          </p:nvPr>
        </p:nvSpPr>
        <p:spPr/>
        <p:txBody>
          <a:bodyPr/>
          <a:lstStyle/>
          <a:p>
            <a:fld id="{1B67F387-60DA-42EE-A73E-FCE1464810BD}" type="slidenum">
              <a:rPr lang="en-US" smtClean="0"/>
              <a:t>‹#›</a:t>
            </a:fld>
            <a:endParaRPr lang="en-US"/>
          </a:p>
        </p:txBody>
      </p:sp>
    </p:spTree>
    <p:extLst>
      <p:ext uri="{BB962C8B-B14F-4D97-AF65-F5344CB8AC3E}">
        <p14:creationId xmlns:p14="http://schemas.microsoft.com/office/powerpoint/2010/main" val="410115065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C8D38-34A7-DF0C-DD46-759A09E992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A73309-14E4-DCA3-189F-4DBB40A751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474B92-2693-461C-7C6A-47B3C7F885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FC6D8AD-E953-D298-3C5B-758CF57D6977}"/>
              </a:ext>
            </a:extLst>
          </p:cNvPr>
          <p:cNvSpPr>
            <a:spLocks noGrp="1"/>
          </p:cNvSpPr>
          <p:nvPr>
            <p:ph type="dt" sz="half" idx="10"/>
          </p:nvPr>
        </p:nvSpPr>
        <p:spPr/>
        <p:txBody>
          <a:bodyPr/>
          <a:lstStyle/>
          <a:p>
            <a:fld id="{0354648F-1D6F-4A08-8A7C-794BDD9F5C3D}" type="datetimeFigureOut">
              <a:rPr lang="en-US" smtClean="0"/>
              <a:t>5/6/2026</a:t>
            </a:fld>
            <a:endParaRPr lang="en-US"/>
          </a:p>
        </p:txBody>
      </p:sp>
      <p:sp>
        <p:nvSpPr>
          <p:cNvPr id="6" name="Footer Placeholder 5">
            <a:extLst>
              <a:ext uri="{FF2B5EF4-FFF2-40B4-BE49-F238E27FC236}">
                <a16:creationId xmlns:a16="http://schemas.microsoft.com/office/drawing/2014/main" id="{909056B1-A743-1099-CD0F-34D0C0F41F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FA4CE8-0D88-32B6-64EB-83189016AC0C}"/>
              </a:ext>
            </a:extLst>
          </p:cNvPr>
          <p:cNvSpPr>
            <a:spLocks noGrp="1"/>
          </p:cNvSpPr>
          <p:nvPr>
            <p:ph type="sldNum" sz="quarter" idx="12"/>
          </p:nvPr>
        </p:nvSpPr>
        <p:spPr/>
        <p:txBody>
          <a:bodyPr/>
          <a:lstStyle/>
          <a:p>
            <a:fld id="{1B67F387-60DA-42EE-A73E-FCE1464810BD}" type="slidenum">
              <a:rPr lang="en-US" smtClean="0"/>
              <a:t>‹#›</a:t>
            </a:fld>
            <a:endParaRPr lang="en-US"/>
          </a:p>
        </p:txBody>
      </p:sp>
    </p:spTree>
    <p:extLst>
      <p:ext uri="{BB962C8B-B14F-4D97-AF65-F5344CB8AC3E}">
        <p14:creationId xmlns:p14="http://schemas.microsoft.com/office/powerpoint/2010/main" val="35654425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E658B-F5C2-92F3-BB7D-09C02E3641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96CAB20-A9B8-9CAB-F1D4-0F5037948E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F0B6AEE-5BEE-57EA-BA05-18787B7125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0479623-6CF8-4ED0-A196-E6BBDAC0F62A}"/>
              </a:ext>
            </a:extLst>
          </p:cNvPr>
          <p:cNvSpPr>
            <a:spLocks noGrp="1"/>
          </p:cNvSpPr>
          <p:nvPr>
            <p:ph type="dt" sz="half" idx="10"/>
          </p:nvPr>
        </p:nvSpPr>
        <p:spPr/>
        <p:txBody>
          <a:bodyPr/>
          <a:lstStyle/>
          <a:p>
            <a:fld id="{0354648F-1D6F-4A08-8A7C-794BDD9F5C3D}" type="datetimeFigureOut">
              <a:rPr lang="en-US" smtClean="0"/>
              <a:t>5/6/2026</a:t>
            </a:fld>
            <a:endParaRPr lang="en-US"/>
          </a:p>
        </p:txBody>
      </p:sp>
      <p:sp>
        <p:nvSpPr>
          <p:cNvPr id="6" name="Footer Placeholder 5">
            <a:extLst>
              <a:ext uri="{FF2B5EF4-FFF2-40B4-BE49-F238E27FC236}">
                <a16:creationId xmlns:a16="http://schemas.microsoft.com/office/drawing/2014/main" id="{1BFD3569-734C-9328-A0E3-C9EB20DBF1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3B2D7F-D1F8-5B04-7AB0-FA7751800005}"/>
              </a:ext>
            </a:extLst>
          </p:cNvPr>
          <p:cNvSpPr>
            <a:spLocks noGrp="1"/>
          </p:cNvSpPr>
          <p:nvPr>
            <p:ph type="sldNum" sz="quarter" idx="12"/>
          </p:nvPr>
        </p:nvSpPr>
        <p:spPr/>
        <p:txBody>
          <a:bodyPr/>
          <a:lstStyle/>
          <a:p>
            <a:fld id="{1B67F387-60DA-42EE-A73E-FCE1464810BD}" type="slidenum">
              <a:rPr lang="en-US" smtClean="0"/>
              <a:t>‹#›</a:t>
            </a:fld>
            <a:endParaRPr lang="en-US"/>
          </a:p>
        </p:txBody>
      </p:sp>
    </p:spTree>
    <p:extLst>
      <p:ext uri="{BB962C8B-B14F-4D97-AF65-F5344CB8AC3E}">
        <p14:creationId xmlns:p14="http://schemas.microsoft.com/office/powerpoint/2010/main" val="63208000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DDF6C-C934-E519-6F36-1D02026163F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4039571-A20B-01C9-FC82-CDF7D46F687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FFD9EC-AB39-AEC3-308D-8F3A83C95967}"/>
              </a:ext>
            </a:extLst>
          </p:cNvPr>
          <p:cNvSpPr>
            <a:spLocks noGrp="1"/>
          </p:cNvSpPr>
          <p:nvPr>
            <p:ph type="dt" sz="half" idx="10"/>
          </p:nvPr>
        </p:nvSpPr>
        <p:spPr/>
        <p:txBody>
          <a:bodyPr/>
          <a:lstStyle/>
          <a:p>
            <a:fld id="{0354648F-1D6F-4A08-8A7C-794BDD9F5C3D}" type="datetimeFigureOut">
              <a:rPr lang="en-US" smtClean="0"/>
              <a:t>5/6/2026</a:t>
            </a:fld>
            <a:endParaRPr lang="en-US"/>
          </a:p>
        </p:txBody>
      </p:sp>
      <p:sp>
        <p:nvSpPr>
          <p:cNvPr id="5" name="Footer Placeholder 4">
            <a:extLst>
              <a:ext uri="{FF2B5EF4-FFF2-40B4-BE49-F238E27FC236}">
                <a16:creationId xmlns:a16="http://schemas.microsoft.com/office/drawing/2014/main" id="{97287AF9-715A-8278-7CB9-F4C4119B7E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8D4448-BEA5-FE45-4155-8A198D75DAB2}"/>
              </a:ext>
            </a:extLst>
          </p:cNvPr>
          <p:cNvSpPr>
            <a:spLocks noGrp="1"/>
          </p:cNvSpPr>
          <p:nvPr>
            <p:ph type="sldNum" sz="quarter" idx="12"/>
          </p:nvPr>
        </p:nvSpPr>
        <p:spPr/>
        <p:txBody>
          <a:bodyPr/>
          <a:lstStyle/>
          <a:p>
            <a:fld id="{1B67F387-60DA-42EE-A73E-FCE1464810BD}" type="slidenum">
              <a:rPr lang="en-US" smtClean="0"/>
              <a:t>‹#›</a:t>
            </a:fld>
            <a:endParaRPr lang="en-US"/>
          </a:p>
        </p:txBody>
      </p:sp>
    </p:spTree>
    <p:extLst>
      <p:ext uri="{BB962C8B-B14F-4D97-AF65-F5344CB8AC3E}">
        <p14:creationId xmlns:p14="http://schemas.microsoft.com/office/powerpoint/2010/main" val="295340515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B824E9-E8AE-8B8C-FA27-FD69EDB90D8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C728FA4-8CEF-6679-6401-C0FF512027D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4DC354-084B-64B2-C72F-349FFDC3F1BC}"/>
              </a:ext>
            </a:extLst>
          </p:cNvPr>
          <p:cNvSpPr>
            <a:spLocks noGrp="1"/>
          </p:cNvSpPr>
          <p:nvPr>
            <p:ph type="dt" sz="half" idx="10"/>
          </p:nvPr>
        </p:nvSpPr>
        <p:spPr/>
        <p:txBody>
          <a:bodyPr/>
          <a:lstStyle/>
          <a:p>
            <a:fld id="{0354648F-1D6F-4A08-8A7C-794BDD9F5C3D}" type="datetimeFigureOut">
              <a:rPr lang="en-US" smtClean="0"/>
              <a:t>5/6/2026</a:t>
            </a:fld>
            <a:endParaRPr lang="en-US"/>
          </a:p>
        </p:txBody>
      </p:sp>
      <p:sp>
        <p:nvSpPr>
          <p:cNvPr id="5" name="Footer Placeholder 4">
            <a:extLst>
              <a:ext uri="{FF2B5EF4-FFF2-40B4-BE49-F238E27FC236}">
                <a16:creationId xmlns:a16="http://schemas.microsoft.com/office/drawing/2014/main" id="{C8D2149E-B8FB-FFF2-17DC-4D25E2AFC0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C42D4C-BC3F-4CBA-54D4-BDAC9D559AAB}"/>
              </a:ext>
            </a:extLst>
          </p:cNvPr>
          <p:cNvSpPr>
            <a:spLocks noGrp="1"/>
          </p:cNvSpPr>
          <p:nvPr>
            <p:ph type="sldNum" sz="quarter" idx="12"/>
          </p:nvPr>
        </p:nvSpPr>
        <p:spPr/>
        <p:txBody>
          <a:bodyPr/>
          <a:lstStyle/>
          <a:p>
            <a:fld id="{1B67F387-60DA-42EE-A73E-FCE1464810BD}" type="slidenum">
              <a:rPr lang="en-US" smtClean="0"/>
              <a:t>‹#›</a:t>
            </a:fld>
            <a:endParaRPr lang="en-US"/>
          </a:p>
        </p:txBody>
      </p:sp>
    </p:spTree>
    <p:extLst>
      <p:ext uri="{BB962C8B-B14F-4D97-AF65-F5344CB8AC3E}">
        <p14:creationId xmlns:p14="http://schemas.microsoft.com/office/powerpoint/2010/main" val="205312152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8892754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1854150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6286301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4088632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561104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ist+PortraitPhoto+Caption">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FB6FBB3-3338-4B4E-AD34-2D7EF780D996}"/>
              </a:ext>
            </a:extLst>
          </p:cNvPr>
          <p:cNvSpPr/>
          <p:nvPr userDrawn="1"/>
        </p:nvSpPr>
        <p:spPr>
          <a:xfrm>
            <a:off x="7620001" y="-1"/>
            <a:ext cx="4571999" cy="4114801"/>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close up of a logo&#10;&#10;Description automatically generated">
            <a:extLst>
              <a:ext uri="{FF2B5EF4-FFF2-40B4-BE49-F238E27FC236}">
                <a16:creationId xmlns:a16="http://schemas.microsoft.com/office/drawing/2014/main" id="{69F8541C-9DA0-6245-B1DC-44B54882C94B}"/>
              </a:ext>
            </a:extLst>
          </p:cNvPr>
          <p:cNvPicPr>
            <a:picLocks noChangeAspect="1"/>
          </p:cNvPicPr>
          <p:nvPr userDrawn="1"/>
        </p:nvPicPr>
        <p:blipFill rotWithShape="1">
          <a:blip r:embed="rId3"/>
          <a:srcRect l="62513" t="60019"/>
          <a:stretch/>
        </p:blipFill>
        <p:spPr>
          <a:xfrm>
            <a:off x="7620001" y="4114800"/>
            <a:ext cx="4565649" cy="2736849"/>
          </a:xfrm>
          <a:prstGeom prst="rect">
            <a:avLst/>
          </a:prstGeom>
        </p:spPr>
      </p:pic>
      <p:sp>
        <p:nvSpPr>
          <p:cNvPr id="5" name="Picture Placeholder 4">
            <a:extLst>
              <a:ext uri="{FF2B5EF4-FFF2-40B4-BE49-F238E27FC236}">
                <a16:creationId xmlns:a16="http://schemas.microsoft.com/office/drawing/2014/main" id="{5F5E76A7-52CC-D748-B950-94707165ADE0}"/>
              </a:ext>
            </a:extLst>
          </p:cNvPr>
          <p:cNvSpPr>
            <a:spLocks noGrp="1"/>
          </p:cNvSpPr>
          <p:nvPr>
            <p:ph type="pic" sz="quarter" idx="13"/>
          </p:nvPr>
        </p:nvSpPr>
        <p:spPr>
          <a:xfrm>
            <a:off x="7619999" y="0"/>
            <a:ext cx="4572001" cy="4114801"/>
          </a:xfrm>
        </p:spPr>
        <p:txBody>
          <a:bodyPr/>
          <a:lstStyle/>
          <a:p>
            <a:r>
              <a:rPr lang="en-US"/>
              <a:t>Click icon to add picture</a:t>
            </a:r>
          </a:p>
        </p:txBody>
      </p:sp>
      <p:sp>
        <p:nvSpPr>
          <p:cNvPr id="7" name="Content Placeholder 2">
            <a:extLst>
              <a:ext uri="{FF2B5EF4-FFF2-40B4-BE49-F238E27FC236}">
                <a16:creationId xmlns:a16="http://schemas.microsoft.com/office/drawing/2014/main" id="{72D4ADCB-18AE-4745-ACA2-7C3091EB1884}"/>
              </a:ext>
            </a:extLst>
          </p:cNvPr>
          <p:cNvSpPr>
            <a:spLocks noGrp="1"/>
          </p:cNvSpPr>
          <p:nvPr>
            <p:ph idx="14" hasCustomPrompt="1"/>
          </p:nvPr>
        </p:nvSpPr>
        <p:spPr>
          <a:xfrm>
            <a:off x="8485094" y="4347274"/>
            <a:ext cx="3254471" cy="1790001"/>
          </a:xfrm>
        </p:spPr>
        <p:txBody>
          <a:bodyPr>
            <a:normAutofit/>
          </a:bodyPr>
          <a:lstStyle>
            <a:lvl1pPr marL="0" indent="0">
              <a:buNone/>
              <a:defRPr sz="1800">
                <a:solidFill>
                  <a:schemeClr val="bg1"/>
                </a:solidFill>
              </a:defRPr>
            </a:lvl1pPr>
          </a:lstStyle>
          <a:p>
            <a:pPr lvl="0"/>
            <a:r>
              <a:rPr lang="en-US"/>
              <a:t>Short caption for photo above goes here</a:t>
            </a:r>
          </a:p>
        </p:txBody>
      </p:sp>
      <p:sp>
        <p:nvSpPr>
          <p:cNvPr id="8" name="Triangle 7">
            <a:extLst>
              <a:ext uri="{FF2B5EF4-FFF2-40B4-BE49-F238E27FC236}">
                <a16:creationId xmlns:a16="http://schemas.microsoft.com/office/drawing/2014/main" id="{D3BB6B23-ED3A-8B4A-9ADD-9B20BF2AC871}"/>
              </a:ext>
            </a:extLst>
          </p:cNvPr>
          <p:cNvSpPr/>
          <p:nvPr userDrawn="1"/>
        </p:nvSpPr>
        <p:spPr>
          <a:xfrm>
            <a:off x="8019440" y="4414509"/>
            <a:ext cx="182880" cy="182880"/>
          </a:xfrm>
          <a:prstGeom prst="triangl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4" name="Content Placeholder 2">
            <a:extLst>
              <a:ext uri="{FF2B5EF4-FFF2-40B4-BE49-F238E27FC236}">
                <a16:creationId xmlns:a16="http://schemas.microsoft.com/office/drawing/2014/main" id="{F6E185D2-C841-1C4F-B519-C46BDD8796C1}"/>
              </a:ext>
            </a:extLst>
          </p:cNvPr>
          <p:cNvSpPr>
            <a:spLocks noGrp="1"/>
          </p:cNvSpPr>
          <p:nvPr>
            <p:ph idx="1"/>
          </p:nvPr>
        </p:nvSpPr>
        <p:spPr>
          <a:xfrm>
            <a:off x="470589" y="1825627"/>
            <a:ext cx="6489011" cy="4311648"/>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a:extLst>
              <a:ext uri="{FF2B5EF4-FFF2-40B4-BE49-F238E27FC236}">
                <a16:creationId xmlns:a16="http://schemas.microsoft.com/office/drawing/2014/main" id="{EEC38625-EA89-794E-9E02-46C9910AC8BA}"/>
              </a:ext>
            </a:extLst>
          </p:cNvPr>
          <p:cNvSpPr>
            <a:spLocks noGrp="1"/>
          </p:cNvSpPr>
          <p:nvPr>
            <p:ph type="title"/>
          </p:nvPr>
        </p:nvSpPr>
        <p:spPr>
          <a:xfrm>
            <a:off x="470590" y="500650"/>
            <a:ext cx="6596782" cy="827499"/>
          </a:xfrm>
          <a:prstGeom prst="rect">
            <a:avLst/>
          </a:prstGeom>
        </p:spPr>
        <p:txBody>
          <a:bodyPr>
            <a:no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649196729"/>
      </p:ext>
    </p:extLst>
  </p:cSld>
  <p:clrMapOvr>
    <a:overrideClrMapping bg1="lt1" tx1="dk1" bg2="lt2" tx2="dk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0265634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2447831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919053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5465385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3434317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2181608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userDrawn="1">
  <p:cSld name="2_Title Slide: Massachusetts General Hospital v2">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80DD3B-CE4D-D208-F655-4F76E96C1D85}"/>
              </a:ext>
            </a:extLst>
          </p:cNvPr>
          <p:cNvPicPr>
            <a:picLocks noChangeAspect="1"/>
          </p:cNvPicPr>
          <p:nvPr userDrawn="1"/>
        </p:nvPicPr>
        <p:blipFill>
          <a:blip r:embed="rId2"/>
          <a:stretch>
            <a:fillRect/>
          </a:stretch>
        </p:blipFill>
        <p:spPr>
          <a:xfrm>
            <a:off x="256309" y="317202"/>
            <a:ext cx="11652155" cy="6264351"/>
          </a:xfrm>
          <a:prstGeom prst="rect">
            <a:avLst/>
          </a:prstGeom>
        </p:spPr>
      </p:pic>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629739" y="2119185"/>
            <a:ext cx="9522781" cy="1680909"/>
          </a:xfrm>
        </p:spPr>
        <p:txBody>
          <a:bodyPr anchor="b"/>
          <a:lstStyle>
            <a:lvl1pPr algn="l">
              <a:defRPr sz="6000">
                <a:solidFill>
                  <a:schemeClr val="bg1"/>
                </a:solidFill>
              </a:defRPr>
            </a:lvl1pPr>
          </a:lstStyle>
          <a:p>
            <a:r>
              <a:rPr lang="en-US"/>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629739" y="3884582"/>
            <a:ext cx="9522781" cy="737220"/>
          </a:xfrm>
        </p:spPr>
        <p:txBody>
          <a:bodyPr/>
          <a:lstStyle>
            <a:lvl1pPr marL="0" indent="0" algn="l">
              <a:buNone/>
              <a:defRPr sz="2400">
                <a:solidFill>
                  <a:schemeClr val="bg1"/>
                </a:solidFill>
              </a:defRPr>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US" sz="2400"/>
              <a:t>Presenter or subtitle goes here</a:t>
            </a:r>
            <a:endParaRPr lang="en-US"/>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a:xfrm>
            <a:off x="3843683" y="5996428"/>
            <a:ext cx="7707596" cy="153888"/>
          </a:xfrm>
        </p:spPr>
        <p:txBody>
          <a:bodyPr/>
          <a:lstStyle>
            <a:lvl1pPr>
              <a:defRPr>
                <a:solidFill>
                  <a:schemeClr val="bg1"/>
                </a:solidFill>
              </a:defRPr>
            </a:lvl1pPr>
          </a:lstStyle>
          <a:p>
            <a:r>
              <a:rPr lang="en-US"/>
              <a:t>Edit entity or department by going to Insert &gt; Header &amp; Footer   |   Confidential—do not copy or distribute</a:t>
            </a:r>
          </a:p>
        </p:txBody>
      </p:sp>
      <p:pic>
        <p:nvPicPr>
          <p:cNvPr id="13" name="Graphic 12">
            <a:extLst>
              <a:ext uri="{FF2B5EF4-FFF2-40B4-BE49-F238E27FC236}">
                <a16:creationId xmlns:a16="http://schemas.microsoft.com/office/drawing/2014/main" id="{C4357391-435D-FE40-BA1B-2A5D1496E745}"/>
              </a:ext>
            </a:extLst>
          </p:cNvPr>
          <p:cNvPicPr>
            <a:picLocks noChangeAspect="1"/>
          </p:cNvPicPr>
          <p:nvPr userDrawn="1"/>
        </p:nvPicPr>
        <p:blipFill>
          <a:blip r:embed="rId3"/>
          <a:srcRect/>
          <a:stretch/>
        </p:blipFill>
        <p:spPr>
          <a:xfrm>
            <a:off x="597083" y="738344"/>
            <a:ext cx="4440064" cy="499179"/>
          </a:xfrm>
          <a:prstGeom prst="rect">
            <a:avLst/>
          </a:prstGeom>
        </p:spPr>
      </p:pic>
      <p:pic>
        <p:nvPicPr>
          <p:cNvPr id="12" name="Picture 11" descr="A blue and black logo&#10;&#10;AI-generated content may be incorrect.">
            <a:extLst>
              <a:ext uri="{FF2B5EF4-FFF2-40B4-BE49-F238E27FC236}">
                <a16:creationId xmlns:a16="http://schemas.microsoft.com/office/drawing/2014/main" id="{3D65BBDD-8454-10B9-25CE-C580250FEA6D}"/>
              </a:ext>
            </a:extLst>
          </p:cNvPr>
          <p:cNvPicPr>
            <a:picLocks noChangeAspect="1"/>
          </p:cNvPicPr>
          <p:nvPr userDrawn="1"/>
        </p:nvPicPr>
        <p:blipFill>
          <a:blip r:embed="rId4"/>
          <a:stretch>
            <a:fillRect/>
          </a:stretch>
        </p:blipFill>
        <p:spPr>
          <a:xfrm>
            <a:off x="9366074" y="2286001"/>
            <a:ext cx="2956478" cy="3641032"/>
          </a:xfrm>
          <a:prstGeom prst="rect">
            <a:avLst/>
          </a:prstGeom>
        </p:spPr>
      </p:pic>
      <p:sp>
        <p:nvSpPr>
          <p:cNvPr id="6" name="Text Placeholder 3">
            <a:extLst>
              <a:ext uri="{FF2B5EF4-FFF2-40B4-BE49-F238E27FC236}">
                <a16:creationId xmlns:a16="http://schemas.microsoft.com/office/drawing/2014/main" id="{4F2276BC-102B-5A3C-B0DD-184769F69BCD}"/>
              </a:ext>
            </a:extLst>
          </p:cNvPr>
          <p:cNvSpPr>
            <a:spLocks noGrp="1"/>
          </p:cNvSpPr>
          <p:nvPr>
            <p:ph type="body" sz="half" idx="11" hasCustomPrompt="1"/>
          </p:nvPr>
        </p:nvSpPr>
        <p:spPr>
          <a:xfrm>
            <a:off x="629738" y="4944092"/>
            <a:ext cx="1832218" cy="377146"/>
          </a:xfrm>
        </p:spPr>
        <p:txBody>
          <a:bodyPr/>
          <a:lstStyle>
            <a:lvl1pPr marL="0" indent="0" algn="l">
              <a:buNone/>
              <a:defRPr sz="2400" b="1">
                <a:solidFill>
                  <a:schemeClr val="tx2"/>
                </a:solidFill>
              </a:defRPr>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Month, year</a:t>
            </a:r>
          </a:p>
        </p:txBody>
      </p:sp>
    </p:spTree>
    <p:extLst>
      <p:ext uri="{BB962C8B-B14F-4D97-AF65-F5344CB8AC3E}">
        <p14:creationId xmlns:p14="http://schemas.microsoft.com/office/powerpoint/2010/main" val="38554997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384">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MGB Title Slided _ Choose an Im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F4FE-E8A2-39C1-AD17-08929CE8D317}"/>
              </a:ext>
            </a:extLst>
          </p:cNvPr>
          <p:cNvSpPr/>
          <p:nvPr userDrawn="1"/>
        </p:nvSpPr>
        <p:spPr>
          <a:xfrm>
            <a:off x="0" y="50448"/>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3" name="Picture Placeholder 2">
            <a:extLst>
              <a:ext uri="{FF2B5EF4-FFF2-40B4-BE49-F238E27FC236}">
                <a16:creationId xmlns:a16="http://schemas.microsoft.com/office/drawing/2014/main" id="{BDDA012F-34F3-F5C9-F7D4-F383C4B87025}"/>
              </a:ext>
            </a:extLst>
          </p:cNvPr>
          <p:cNvSpPr>
            <a:spLocks noGrp="1"/>
          </p:cNvSpPr>
          <p:nvPr>
            <p:ph type="pic" sz="quarter" idx="10"/>
          </p:nvPr>
        </p:nvSpPr>
        <p:spPr>
          <a:xfrm>
            <a:off x="7237708" y="329848"/>
            <a:ext cx="4699111" cy="6291724"/>
          </a:xfrm>
          <a:prstGeom prst="roundRect">
            <a:avLst>
              <a:gd name="adj" fmla="val 2380"/>
            </a:avLst>
          </a:prstGeom>
          <a:solidFill>
            <a:schemeClr val="bg1">
              <a:lumMod val="75000"/>
            </a:schemeClr>
          </a:solidFill>
        </p:spPr>
        <p:txBody>
          <a:bodyPr/>
          <a:lstStyle>
            <a:lvl1pPr algn="ctr">
              <a:defRPr/>
            </a:lvl1pPr>
          </a:lstStyle>
          <a:p>
            <a:r>
              <a:rPr lang="en-US"/>
              <a:t>Click icon to add picture</a:t>
            </a:r>
          </a:p>
        </p:txBody>
      </p:sp>
      <p:sp>
        <p:nvSpPr>
          <p:cNvPr id="20" name="Text Placeholder 7">
            <a:extLst>
              <a:ext uri="{FF2B5EF4-FFF2-40B4-BE49-F238E27FC236}">
                <a16:creationId xmlns:a16="http://schemas.microsoft.com/office/drawing/2014/main" id="{01F1DF67-A2BA-7BFA-2A9A-0B0AD7C7DBB0}"/>
              </a:ext>
            </a:extLst>
          </p:cNvPr>
          <p:cNvSpPr>
            <a:spLocks noGrp="1"/>
          </p:cNvSpPr>
          <p:nvPr>
            <p:ph type="body" sz="quarter" idx="11" hasCustomPrompt="1"/>
          </p:nvPr>
        </p:nvSpPr>
        <p:spPr>
          <a:xfrm>
            <a:off x="662810" y="1749956"/>
            <a:ext cx="6435822" cy="563680"/>
          </a:xfrm>
        </p:spPr>
        <p:txBody>
          <a:bodyPr/>
          <a:lstStyle>
            <a:lvl1pPr>
              <a:defRPr lang="en-US" sz="3600" kern="1200" dirty="0" smtClean="0">
                <a:solidFill>
                  <a:schemeClr val="accent2"/>
                </a:solidFill>
                <a:latin typeface="+mj-lt"/>
                <a:ea typeface="+mj-lt"/>
                <a:cs typeface="+mj-lt"/>
              </a:defRPr>
            </a:lvl1pPr>
          </a:lstStyle>
          <a:p>
            <a:pPr lvl="0"/>
            <a:r>
              <a:rPr lang="en-US"/>
              <a:t>Title descriptor</a:t>
            </a:r>
          </a:p>
        </p:txBody>
      </p:sp>
      <p:sp>
        <p:nvSpPr>
          <p:cNvPr id="21" name="Text Placeholder 7">
            <a:extLst>
              <a:ext uri="{FF2B5EF4-FFF2-40B4-BE49-F238E27FC236}">
                <a16:creationId xmlns:a16="http://schemas.microsoft.com/office/drawing/2014/main" id="{E2F8BA62-AB55-DE9F-47DF-1C11D09C8583}"/>
              </a:ext>
            </a:extLst>
          </p:cNvPr>
          <p:cNvSpPr>
            <a:spLocks noGrp="1"/>
          </p:cNvSpPr>
          <p:nvPr>
            <p:ph type="body" sz="quarter" idx="13" hasCustomPrompt="1"/>
          </p:nvPr>
        </p:nvSpPr>
        <p:spPr>
          <a:xfrm>
            <a:off x="662810" y="2447535"/>
            <a:ext cx="6435822" cy="1233120"/>
          </a:xfrm>
        </p:spPr>
        <p:txBody>
          <a:bodyPr/>
          <a:lstStyle>
            <a:lvl1pPr>
              <a:lnSpc>
                <a:spcPct val="85000"/>
              </a:lnSpc>
              <a:defRPr lang="en-US" sz="5400" kern="1200" dirty="0" smtClean="0">
                <a:solidFill>
                  <a:schemeClr val="accent2"/>
                </a:solidFill>
                <a:latin typeface="+mj-lt"/>
                <a:ea typeface="+mj-lt"/>
                <a:cs typeface="+mj-lt"/>
              </a:defRPr>
            </a:lvl1pPr>
          </a:lstStyle>
          <a:p>
            <a:r>
              <a:rPr lang="en-US"/>
              <a:t>Main title, sentence case capitalization</a:t>
            </a:r>
          </a:p>
        </p:txBody>
      </p:sp>
      <p:sp>
        <p:nvSpPr>
          <p:cNvPr id="22" name="Text Placeholder 7">
            <a:extLst>
              <a:ext uri="{FF2B5EF4-FFF2-40B4-BE49-F238E27FC236}">
                <a16:creationId xmlns:a16="http://schemas.microsoft.com/office/drawing/2014/main" id="{B2BF3188-62EF-B5BF-1363-AF6015929D43}"/>
              </a:ext>
            </a:extLst>
          </p:cNvPr>
          <p:cNvSpPr>
            <a:spLocks noGrp="1"/>
          </p:cNvSpPr>
          <p:nvPr>
            <p:ph type="body" sz="quarter" idx="14" hasCustomPrompt="1"/>
          </p:nvPr>
        </p:nvSpPr>
        <p:spPr>
          <a:xfrm>
            <a:off x="662810" y="4073777"/>
            <a:ext cx="6435822" cy="1233120"/>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First Last</a:t>
            </a:r>
          </a:p>
          <a:p>
            <a:pPr lvl="0"/>
            <a:r>
              <a:rPr lang="en-US"/>
              <a:t>Title</a:t>
            </a:r>
          </a:p>
          <a:p>
            <a:pPr lvl="0"/>
            <a:r>
              <a:rPr lang="en-US"/>
              <a:t>Organization</a:t>
            </a:r>
          </a:p>
        </p:txBody>
      </p:sp>
      <p:sp>
        <p:nvSpPr>
          <p:cNvPr id="23" name="Text Placeholder 7">
            <a:extLst>
              <a:ext uri="{FF2B5EF4-FFF2-40B4-BE49-F238E27FC236}">
                <a16:creationId xmlns:a16="http://schemas.microsoft.com/office/drawing/2014/main" id="{F52FE24D-F629-2B31-9A02-D8EB7C97C1D3}"/>
              </a:ext>
            </a:extLst>
          </p:cNvPr>
          <p:cNvSpPr>
            <a:spLocks noGrp="1"/>
          </p:cNvSpPr>
          <p:nvPr>
            <p:ph type="body" sz="quarter" idx="15" hasCustomPrompt="1"/>
          </p:nvPr>
        </p:nvSpPr>
        <p:spPr>
          <a:xfrm>
            <a:off x="632830" y="5574696"/>
            <a:ext cx="1882270" cy="419144"/>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Month YEAR</a:t>
            </a:r>
          </a:p>
        </p:txBody>
      </p:sp>
    </p:spTree>
    <p:extLst>
      <p:ext uri="{BB962C8B-B14F-4D97-AF65-F5344CB8AC3E}">
        <p14:creationId xmlns:p14="http://schemas.microsoft.com/office/powerpoint/2010/main" val="266987407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MGB Title Slide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F4FE-E8A2-39C1-AD17-08929CE8D317}"/>
              </a:ext>
            </a:extLst>
          </p:cNvPr>
          <p:cNvSpPr/>
          <p:nvPr userDrawn="1"/>
        </p:nvSpPr>
        <p:spPr>
          <a:xfrm>
            <a:off x="0" y="50448"/>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5" name="Picture 4" descr="A person sitting on a couch&#10;&#10;Description automatically generated">
            <a:extLst>
              <a:ext uri="{FF2B5EF4-FFF2-40B4-BE49-F238E27FC236}">
                <a16:creationId xmlns:a16="http://schemas.microsoft.com/office/drawing/2014/main" id="{0EE87768-2D24-0922-DFA2-7D77F1F97CC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5182" y="307238"/>
            <a:ext cx="11668595" cy="6314335"/>
          </a:xfrm>
          <a:prstGeom prst="roundRect">
            <a:avLst>
              <a:gd name="adj" fmla="val 2634"/>
            </a:avLst>
          </a:prstGeom>
        </p:spPr>
      </p:pic>
      <p:sp>
        <p:nvSpPr>
          <p:cNvPr id="8" name="Text Placeholder 7">
            <a:extLst>
              <a:ext uri="{FF2B5EF4-FFF2-40B4-BE49-F238E27FC236}">
                <a16:creationId xmlns:a16="http://schemas.microsoft.com/office/drawing/2014/main" id="{1855444C-7285-5283-E2C7-2A837EBF0C76}"/>
              </a:ext>
            </a:extLst>
          </p:cNvPr>
          <p:cNvSpPr>
            <a:spLocks noGrp="1"/>
          </p:cNvSpPr>
          <p:nvPr>
            <p:ph type="body" sz="quarter" idx="11" hasCustomPrompt="1"/>
          </p:nvPr>
        </p:nvSpPr>
        <p:spPr>
          <a:xfrm>
            <a:off x="662810" y="1749956"/>
            <a:ext cx="6435822" cy="563680"/>
          </a:xfrm>
        </p:spPr>
        <p:txBody>
          <a:bodyPr/>
          <a:lstStyle>
            <a:lvl1pPr>
              <a:defRPr lang="en-US" sz="3600" kern="1200" dirty="0" smtClean="0">
                <a:solidFill>
                  <a:schemeClr val="accent2"/>
                </a:solidFill>
                <a:latin typeface="+mj-lt"/>
                <a:ea typeface="+mj-lt"/>
                <a:cs typeface="+mj-lt"/>
              </a:defRPr>
            </a:lvl1pPr>
          </a:lstStyle>
          <a:p>
            <a:pPr lvl="0"/>
            <a:r>
              <a:rPr lang="en-US"/>
              <a:t>Title descriptor</a:t>
            </a:r>
          </a:p>
        </p:txBody>
      </p:sp>
      <p:sp>
        <p:nvSpPr>
          <p:cNvPr id="11" name="Text Placeholder 7">
            <a:extLst>
              <a:ext uri="{FF2B5EF4-FFF2-40B4-BE49-F238E27FC236}">
                <a16:creationId xmlns:a16="http://schemas.microsoft.com/office/drawing/2014/main" id="{713145B5-8E56-81FC-A879-9F4C36DC9273}"/>
              </a:ext>
            </a:extLst>
          </p:cNvPr>
          <p:cNvSpPr>
            <a:spLocks noGrp="1"/>
          </p:cNvSpPr>
          <p:nvPr>
            <p:ph type="body" sz="quarter" idx="13" hasCustomPrompt="1"/>
          </p:nvPr>
        </p:nvSpPr>
        <p:spPr>
          <a:xfrm>
            <a:off x="662810" y="2447535"/>
            <a:ext cx="6435822" cy="1233120"/>
          </a:xfrm>
        </p:spPr>
        <p:txBody>
          <a:bodyPr/>
          <a:lstStyle>
            <a:lvl1pPr>
              <a:lnSpc>
                <a:spcPct val="85000"/>
              </a:lnSpc>
              <a:defRPr lang="en-US" sz="5400" kern="1200" dirty="0" smtClean="0">
                <a:solidFill>
                  <a:schemeClr val="accent2"/>
                </a:solidFill>
                <a:latin typeface="+mj-lt"/>
                <a:ea typeface="+mj-lt"/>
                <a:cs typeface="+mj-lt"/>
              </a:defRPr>
            </a:lvl1pPr>
          </a:lstStyle>
          <a:p>
            <a:r>
              <a:rPr lang="en-US"/>
              <a:t>Main title, sentence case capitalization</a:t>
            </a:r>
          </a:p>
        </p:txBody>
      </p:sp>
      <p:sp>
        <p:nvSpPr>
          <p:cNvPr id="14" name="Text Placeholder 7">
            <a:extLst>
              <a:ext uri="{FF2B5EF4-FFF2-40B4-BE49-F238E27FC236}">
                <a16:creationId xmlns:a16="http://schemas.microsoft.com/office/drawing/2014/main" id="{A0FBF841-C932-CD49-19F7-BD69125B966E}"/>
              </a:ext>
            </a:extLst>
          </p:cNvPr>
          <p:cNvSpPr>
            <a:spLocks noGrp="1"/>
          </p:cNvSpPr>
          <p:nvPr>
            <p:ph type="body" sz="quarter" idx="14" hasCustomPrompt="1"/>
          </p:nvPr>
        </p:nvSpPr>
        <p:spPr>
          <a:xfrm>
            <a:off x="662810" y="4073777"/>
            <a:ext cx="6435822" cy="1233120"/>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First Last</a:t>
            </a:r>
          </a:p>
          <a:p>
            <a:pPr lvl="0"/>
            <a:r>
              <a:rPr lang="en-US"/>
              <a:t>Title</a:t>
            </a:r>
          </a:p>
          <a:p>
            <a:pPr lvl="0"/>
            <a:r>
              <a:rPr lang="en-US"/>
              <a:t>Organization</a:t>
            </a:r>
          </a:p>
        </p:txBody>
      </p:sp>
      <p:sp>
        <p:nvSpPr>
          <p:cNvPr id="15" name="Text Placeholder 7">
            <a:extLst>
              <a:ext uri="{FF2B5EF4-FFF2-40B4-BE49-F238E27FC236}">
                <a16:creationId xmlns:a16="http://schemas.microsoft.com/office/drawing/2014/main" id="{DD2040AF-493C-42DD-4546-B68397C2D06D}"/>
              </a:ext>
            </a:extLst>
          </p:cNvPr>
          <p:cNvSpPr>
            <a:spLocks noGrp="1"/>
          </p:cNvSpPr>
          <p:nvPr>
            <p:ph type="body" sz="quarter" idx="15" hasCustomPrompt="1"/>
          </p:nvPr>
        </p:nvSpPr>
        <p:spPr>
          <a:xfrm>
            <a:off x="632830" y="5574696"/>
            <a:ext cx="1882270" cy="419144"/>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Month YEAR</a:t>
            </a:r>
          </a:p>
        </p:txBody>
      </p:sp>
      <p:pic>
        <p:nvPicPr>
          <p:cNvPr id="6" name="Graphic 5">
            <a:extLst>
              <a:ext uri="{FF2B5EF4-FFF2-40B4-BE49-F238E27FC236}">
                <a16:creationId xmlns:a16="http://schemas.microsoft.com/office/drawing/2014/main" id="{7B6D094D-EBCB-BD85-4700-4AF974974EA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29738" y="645397"/>
            <a:ext cx="2750674" cy="439960"/>
          </a:xfrm>
          <a:prstGeom prst="rect">
            <a:avLst/>
          </a:prstGeom>
        </p:spPr>
      </p:pic>
    </p:spTree>
    <p:extLst>
      <p:ext uri="{BB962C8B-B14F-4D97-AF65-F5344CB8AC3E}">
        <p14:creationId xmlns:p14="http://schemas.microsoft.com/office/powerpoint/2010/main" val="148484577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MGB Title Slide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F4FE-E8A2-39C1-AD17-08929CE8D317}"/>
              </a:ext>
            </a:extLst>
          </p:cNvPr>
          <p:cNvSpPr/>
          <p:nvPr userDrawn="1"/>
        </p:nvSpPr>
        <p:spPr>
          <a:xfrm>
            <a:off x="0" y="50448"/>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3" name="Picture 2">
            <a:extLst>
              <a:ext uri="{FF2B5EF4-FFF2-40B4-BE49-F238E27FC236}">
                <a16:creationId xmlns:a16="http://schemas.microsoft.com/office/drawing/2014/main" id="{81F451AF-43B5-DCA9-F914-1FCFB7438C94}"/>
              </a:ext>
            </a:extLst>
          </p:cNvPr>
          <p:cNvPicPr>
            <a:picLocks noChangeAspect="1"/>
          </p:cNvPicPr>
          <p:nvPr userDrawn="1"/>
        </p:nvPicPr>
        <p:blipFill>
          <a:blip r:embed="rId2" cstate="screen">
            <a:extLst>
              <a:ext uri="{28A0092B-C50C-407E-A947-70E740481C1C}">
                <a14:useLocalDpi xmlns:a14="http://schemas.microsoft.com/office/drawing/2010/main"/>
              </a:ext>
            </a:extLst>
          </a:blip>
          <a:srcRect b="-507"/>
          <a:stretch/>
        </p:blipFill>
        <p:spPr>
          <a:xfrm>
            <a:off x="255182" y="307238"/>
            <a:ext cx="11668595" cy="6314335"/>
          </a:xfrm>
          <a:prstGeom prst="roundRect">
            <a:avLst>
              <a:gd name="adj" fmla="val 2634"/>
            </a:avLst>
          </a:prstGeom>
        </p:spPr>
      </p:pic>
      <p:sp>
        <p:nvSpPr>
          <p:cNvPr id="2" name="Rounded Rectangle 1">
            <a:extLst>
              <a:ext uri="{FF2B5EF4-FFF2-40B4-BE49-F238E27FC236}">
                <a16:creationId xmlns:a16="http://schemas.microsoft.com/office/drawing/2014/main" id="{55DC3D86-E01D-783B-591D-EF33A98820CC}"/>
              </a:ext>
            </a:extLst>
          </p:cNvPr>
          <p:cNvSpPr/>
          <p:nvPr userDrawn="1"/>
        </p:nvSpPr>
        <p:spPr>
          <a:xfrm>
            <a:off x="255182" y="271832"/>
            <a:ext cx="11668595" cy="6349740"/>
          </a:xfrm>
          <a:prstGeom prst="roundRect">
            <a:avLst>
              <a:gd name="adj" fmla="val 2522"/>
            </a:avLst>
          </a:prstGeom>
          <a:gradFill>
            <a:gsLst>
              <a:gs pos="16000">
                <a:schemeClr val="bg1">
                  <a:alpha val="0"/>
                  <a:lumMod val="87000"/>
                  <a:lumOff val="13000"/>
                </a:schemeClr>
              </a:gs>
              <a:gs pos="99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6" name="Graphic 5">
            <a:extLst>
              <a:ext uri="{FF2B5EF4-FFF2-40B4-BE49-F238E27FC236}">
                <a16:creationId xmlns:a16="http://schemas.microsoft.com/office/drawing/2014/main" id="{7B6D094D-EBCB-BD85-4700-4AF974974EA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29738" y="645397"/>
            <a:ext cx="2750674" cy="439960"/>
          </a:xfrm>
          <a:prstGeom prst="rect">
            <a:avLst/>
          </a:prstGeom>
        </p:spPr>
      </p:pic>
      <p:sp>
        <p:nvSpPr>
          <p:cNvPr id="13" name="Text Placeholder 7">
            <a:extLst>
              <a:ext uri="{FF2B5EF4-FFF2-40B4-BE49-F238E27FC236}">
                <a16:creationId xmlns:a16="http://schemas.microsoft.com/office/drawing/2014/main" id="{57620416-9A76-6D62-2018-4101C1CBEA08}"/>
              </a:ext>
            </a:extLst>
          </p:cNvPr>
          <p:cNvSpPr>
            <a:spLocks noGrp="1"/>
          </p:cNvSpPr>
          <p:nvPr>
            <p:ph type="body" sz="quarter" idx="11" hasCustomPrompt="1"/>
          </p:nvPr>
        </p:nvSpPr>
        <p:spPr>
          <a:xfrm>
            <a:off x="662810" y="1749956"/>
            <a:ext cx="6435822" cy="563680"/>
          </a:xfrm>
        </p:spPr>
        <p:txBody>
          <a:bodyPr/>
          <a:lstStyle>
            <a:lvl1pPr>
              <a:defRPr lang="en-US" sz="3600" kern="1200" dirty="0" smtClean="0">
                <a:solidFill>
                  <a:schemeClr val="accent2"/>
                </a:solidFill>
                <a:latin typeface="+mj-lt"/>
                <a:ea typeface="+mj-lt"/>
                <a:cs typeface="+mj-lt"/>
              </a:defRPr>
            </a:lvl1pPr>
          </a:lstStyle>
          <a:p>
            <a:pPr lvl="0"/>
            <a:r>
              <a:rPr lang="en-US"/>
              <a:t>Title descriptor</a:t>
            </a:r>
          </a:p>
        </p:txBody>
      </p:sp>
      <p:sp>
        <p:nvSpPr>
          <p:cNvPr id="16" name="Text Placeholder 7">
            <a:extLst>
              <a:ext uri="{FF2B5EF4-FFF2-40B4-BE49-F238E27FC236}">
                <a16:creationId xmlns:a16="http://schemas.microsoft.com/office/drawing/2014/main" id="{FDA6894E-2015-D190-CF0A-5F089643225E}"/>
              </a:ext>
            </a:extLst>
          </p:cNvPr>
          <p:cNvSpPr>
            <a:spLocks noGrp="1"/>
          </p:cNvSpPr>
          <p:nvPr>
            <p:ph type="body" sz="quarter" idx="13" hasCustomPrompt="1"/>
          </p:nvPr>
        </p:nvSpPr>
        <p:spPr>
          <a:xfrm>
            <a:off x="662810" y="2447535"/>
            <a:ext cx="6435822" cy="1233120"/>
          </a:xfrm>
        </p:spPr>
        <p:txBody>
          <a:bodyPr/>
          <a:lstStyle>
            <a:lvl1pPr>
              <a:lnSpc>
                <a:spcPct val="85000"/>
              </a:lnSpc>
              <a:defRPr lang="en-US" sz="5400" kern="1200" dirty="0" smtClean="0">
                <a:solidFill>
                  <a:schemeClr val="accent2"/>
                </a:solidFill>
                <a:latin typeface="+mj-lt"/>
                <a:ea typeface="+mj-lt"/>
                <a:cs typeface="+mj-lt"/>
              </a:defRPr>
            </a:lvl1pPr>
          </a:lstStyle>
          <a:p>
            <a:r>
              <a:rPr lang="en-US"/>
              <a:t>Main title, sentence case capitalization</a:t>
            </a:r>
          </a:p>
        </p:txBody>
      </p:sp>
      <p:sp>
        <p:nvSpPr>
          <p:cNvPr id="17" name="Text Placeholder 7">
            <a:extLst>
              <a:ext uri="{FF2B5EF4-FFF2-40B4-BE49-F238E27FC236}">
                <a16:creationId xmlns:a16="http://schemas.microsoft.com/office/drawing/2014/main" id="{948DB2F0-3D6B-D6B5-2489-34CDB471A7A5}"/>
              </a:ext>
            </a:extLst>
          </p:cNvPr>
          <p:cNvSpPr>
            <a:spLocks noGrp="1"/>
          </p:cNvSpPr>
          <p:nvPr>
            <p:ph type="body" sz="quarter" idx="14" hasCustomPrompt="1"/>
          </p:nvPr>
        </p:nvSpPr>
        <p:spPr>
          <a:xfrm>
            <a:off x="662810" y="4073777"/>
            <a:ext cx="6435822" cy="1233120"/>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First Last</a:t>
            </a:r>
          </a:p>
          <a:p>
            <a:pPr lvl="0"/>
            <a:r>
              <a:rPr lang="en-US"/>
              <a:t>Title</a:t>
            </a:r>
          </a:p>
          <a:p>
            <a:pPr lvl="0"/>
            <a:r>
              <a:rPr lang="en-US"/>
              <a:t>Organization</a:t>
            </a:r>
          </a:p>
        </p:txBody>
      </p:sp>
      <p:sp>
        <p:nvSpPr>
          <p:cNvPr id="18" name="Text Placeholder 7">
            <a:extLst>
              <a:ext uri="{FF2B5EF4-FFF2-40B4-BE49-F238E27FC236}">
                <a16:creationId xmlns:a16="http://schemas.microsoft.com/office/drawing/2014/main" id="{51E9F769-C843-8B8D-31CF-C183E6BD2FED}"/>
              </a:ext>
            </a:extLst>
          </p:cNvPr>
          <p:cNvSpPr>
            <a:spLocks noGrp="1"/>
          </p:cNvSpPr>
          <p:nvPr>
            <p:ph type="body" sz="quarter" idx="15" hasCustomPrompt="1"/>
          </p:nvPr>
        </p:nvSpPr>
        <p:spPr>
          <a:xfrm>
            <a:off x="632830" y="5574696"/>
            <a:ext cx="1882270" cy="419144"/>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Month YEAR</a:t>
            </a:r>
          </a:p>
        </p:txBody>
      </p:sp>
    </p:spTree>
    <p:extLst>
      <p:ext uri="{BB962C8B-B14F-4D97-AF65-F5344CB8AC3E}">
        <p14:creationId xmlns:p14="http://schemas.microsoft.com/office/powerpoint/2010/main" val="1355037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ist+Icon">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pic>
        <p:nvPicPr>
          <p:cNvPr id="7" name="Picture 6" descr="A close up of a logo&#10;&#10;Description automatically generated">
            <a:extLst>
              <a:ext uri="{FF2B5EF4-FFF2-40B4-BE49-F238E27FC236}">
                <a16:creationId xmlns:a16="http://schemas.microsoft.com/office/drawing/2014/main" id="{E4E1485D-3230-F44A-AD4D-B2585F309214}"/>
              </a:ext>
            </a:extLst>
          </p:cNvPr>
          <p:cNvPicPr>
            <a:picLocks noChangeAspect="1"/>
          </p:cNvPicPr>
          <p:nvPr userDrawn="1"/>
        </p:nvPicPr>
        <p:blipFill rotWithShape="1">
          <a:blip r:embed="rId3"/>
          <a:srcRect l="62478" t="-91" r="2" b="-1"/>
          <a:stretch/>
        </p:blipFill>
        <p:spPr>
          <a:xfrm>
            <a:off x="7615825" y="0"/>
            <a:ext cx="4569825" cy="6851649"/>
          </a:xfrm>
          <a:prstGeom prst="rect">
            <a:avLst/>
          </a:prstGeom>
        </p:spPr>
      </p:pic>
      <p:sp>
        <p:nvSpPr>
          <p:cNvPr id="6" name="Picture Placeholder 5">
            <a:extLst>
              <a:ext uri="{FF2B5EF4-FFF2-40B4-BE49-F238E27FC236}">
                <a16:creationId xmlns:a16="http://schemas.microsoft.com/office/drawing/2014/main" id="{7C4CF328-9FC5-DF42-A930-2C0CE17F7B65}"/>
              </a:ext>
            </a:extLst>
          </p:cNvPr>
          <p:cNvSpPr>
            <a:spLocks noGrp="1"/>
          </p:cNvSpPr>
          <p:nvPr>
            <p:ph type="pic" sz="quarter" idx="10"/>
          </p:nvPr>
        </p:nvSpPr>
        <p:spPr>
          <a:xfrm>
            <a:off x="9004127" y="700439"/>
            <a:ext cx="1828800" cy="1828800"/>
          </a:xfrm>
        </p:spPr>
        <p:txBody>
          <a:bodyPr/>
          <a:lstStyle/>
          <a:p>
            <a:r>
              <a:rPr lang="en-US"/>
              <a:t>Click icon to add picture</a:t>
            </a:r>
          </a:p>
        </p:txBody>
      </p:sp>
      <p:sp>
        <p:nvSpPr>
          <p:cNvPr id="12" name="Content Placeholder 2">
            <a:extLst>
              <a:ext uri="{FF2B5EF4-FFF2-40B4-BE49-F238E27FC236}">
                <a16:creationId xmlns:a16="http://schemas.microsoft.com/office/drawing/2014/main" id="{ADA607BF-01B2-BE44-B3D5-70558646B936}"/>
              </a:ext>
            </a:extLst>
          </p:cNvPr>
          <p:cNvSpPr>
            <a:spLocks noGrp="1"/>
          </p:cNvSpPr>
          <p:nvPr>
            <p:ph idx="1"/>
          </p:nvPr>
        </p:nvSpPr>
        <p:spPr>
          <a:xfrm>
            <a:off x="470589" y="1825627"/>
            <a:ext cx="6706065" cy="4531723"/>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
            <a:extLst>
              <a:ext uri="{FF2B5EF4-FFF2-40B4-BE49-F238E27FC236}">
                <a16:creationId xmlns:a16="http://schemas.microsoft.com/office/drawing/2014/main" id="{9B1A555E-16BA-E647-8D0B-7E303DA304B8}"/>
              </a:ext>
            </a:extLst>
          </p:cNvPr>
          <p:cNvSpPr>
            <a:spLocks noGrp="1"/>
          </p:cNvSpPr>
          <p:nvPr>
            <p:ph type="title"/>
          </p:nvPr>
        </p:nvSpPr>
        <p:spPr>
          <a:xfrm>
            <a:off x="470589" y="500650"/>
            <a:ext cx="6706065" cy="827499"/>
          </a:xfrm>
          <a:prstGeom prst="rect">
            <a:avLst/>
          </a:prstGeom>
        </p:spPr>
        <p:txBody>
          <a:bodyPr>
            <a:no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4203856171"/>
      </p:ext>
    </p:extLst>
  </p:cSld>
  <p:clrMapOvr>
    <a:overrideClrMapping bg1="lt1" tx1="dk1" bg2="lt2" tx2="dk2" accent1="accent1" accent2="accent2" accent3="accent3" accent4="accent4" accent5="accent5" accent6="accent6" hlink="hlink" folHlink="folHlink"/>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MGB Title Slide 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F4FE-E8A2-39C1-AD17-08929CE8D317}"/>
              </a:ext>
            </a:extLst>
          </p:cNvPr>
          <p:cNvSpPr/>
          <p:nvPr userDrawn="1"/>
        </p:nvSpPr>
        <p:spPr>
          <a:xfrm>
            <a:off x="0" y="38573"/>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5" name="Picture 4">
            <a:extLst>
              <a:ext uri="{FF2B5EF4-FFF2-40B4-BE49-F238E27FC236}">
                <a16:creationId xmlns:a16="http://schemas.microsoft.com/office/drawing/2014/main" id="{6C6205EE-FF05-98A4-CC93-20A4A1B65D1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5182" y="307238"/>
            <a:ext cx="11668595" cy="6314335"/>
          </a:xfrm>
          <a:prstGeom prst="roundRect">
            <a:avLst>
              <a:gd name="adj" fmla="val 2634"/>
            </a:avLst>
          </a:prstGeom>
        </p:spPr>
      </p:pic>
      <p:sp>
        <p:nvSpPr>
          <p:cNvPr id="19" name="Rounded Rectangle 18">
            <a:extLst>
              <a:ext uri="{FF2B5EF4-FFF2-40B4-BE49-F238E27FC236}">
                <a16:creationId xmlns:a16="http://schemas.microsoft.com/office/drawing/2014/main" id="{507910EF-0CB9-B4EB-1033-8F85660AE988}"/>
              </a:ext>
            </a:extLst>
          </p:cNvPr>
          <p:cNvSpPr/>
          <p:nvPr userDrawn="1"/>
        </p:nvSpPr>
        <p:spPr>
          <a:xfrm>
            <a:off x="255182" y="276183"/>
            <a:ext cx="11668595" cy="6349740"/>
          </a:xfrm>
          <a:prstGeom prst="roundRect">
            <a:avLst>
              <a:gd name="adj" fmla="val 2522"/>
            </a:avLst>
          </a:prstGeom>
          <a:gradFill>
            <a:gsLst>
              <a:gs pos="24000">
                <a:schemeClr val="bg1">
                  <a:alpha val="0"/>
                  <a:lumMod val="87000"/>
                  <a:lumOff val="13000"/>
                </a:schemeClr>
              </a:gs>
              <a:gs pos="94000">
                <a:schemeClr val="bg1">
                  <a:alpha val="6113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6" name="Graphic 5">
            <a:extLst>
              <a:ext uri="{FF2B5EF4-FFF2-40B4-BE49-F238E27FC236}">
                <a16:creationId xmlns:a16="http://schemas.microsoft.com/office/drawing/2014/main" id="{7B6D094D-EBCB-BD85-4700-4AF974974EA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29738" y="645397"/>
            <a:ext cx="2750674" cy="439960"/>
          </a:xfrm>
          <a:prstGeom prst="rect">
            <a:avLst/>
          </a:prstGeom>
        </p:spPr>
      </p:pic>
      <p:sp>
        <p:nvSpPr>
          <p:cNvPr id="13" name="Text Placeholder 7">
            <a:extLst>
              <a:ext uri="{FF2B5EF4-FFF2-40B4-BE49-F238E27FC236}">
                <a16:creationId xmlns:a16="http://schemas.microsoft.com/office/drawing/2014/main" id="{4E03D661-8ACA-7B44-D248-78689C7FD7AF}"/>
              </a:ext>
            </a:extLst>
          </p:cNvPr>
          <p:cNvSpPr>
            <a:spLocks noGrp="1"/>
          </p:cNvSpPr>
          <p:nvPr>
            <p:ph type="body" sz="quarter" idx="11" hasCustomPrompt="1"/>
          </p:nvPr>
        </p:nvSpPr>
        <p:spPr>
          <a:xfrm>
            <a:off x="662810" y="1749956"/>
            <a:ext cx="6435822" cy="563680"/>
          </a:xfrm>
        </p:spPr>
        <p:txBody>
          <a:bodyPr/>
          <a:lstStyle>
            <a:lvl1pPr>
              <a:defRPr lang="en-US" sz="3600" kern="1200" dirty="0" smtClean="0">
                <a:solidFill>
                  <a:schemeClr val="accent2"/>
                </a:solidFill>
                <a:latin typeface="+mj-lt"/>
                <a:ea typeface="+mj-lt"/>
                <a:cs typeface="+mj-lt"/>
              </a:defRPr>
            </a:lvl1pPr>
          </a:lstStyle>
          <a:p>
            <a:pPr lvl="0"/>
            <a:r>
              <a:rPr lang="en-US"/>
              <a:t>Title descriptor</a:t>
            </a:r>
          </a:p>
        </p:txBody>
      </p:sp>
      <p:sp>
        <p:nvSpPr>
          <p:cNvPr id="16" name="Text Placeholder 7">
            <a:extLst>
              <a:ext uri="{FF2B5EF4-FFF2-40B4-BE49-F238E27FC236}">
                <a16:creationId xmlns:a16="http://schemas.microsoft.com/office/drawing/2014/main" id="{0D128155-5C17-61E0-9301-B3830CEFD08D}"/>
              </a:ext>
            </a:extLst>
          </p:cNvPr>
          <p:cNvSpPr>
            <a:spLocks noGrp="1"/>
          </p:cNvSpPr>
          <p:nvPr>
            <p:ph type="body" sz="quarter" idx="13" hasCustomPrompt="1"/>
          </p:nvPr>
        </p:nvSpPr>
        <p:spPr>
          <a:xfrm>
            <a:off x="662810" y="2447535"/>
            <a:ext cx="6435822" cy="1233120"/>
          </a:xfrm>
        </p:spPr>
        <p:txBody>
          <a:bodyPr/>
          <a:lstStyle>
            <a:lvl1pPr>
              <a:lnSpc>
                <a:spcPct val="85000"/>
              </a:lnSpc>
              <a:defRPr lang="en-US" sz="5400" kern="1200" dirty="0" smtClean="0">
                <a:solidFill>
                  <a:schemeClr val="accent2"/>
                </a:solidFill>
                <a:latin typeface="+mj-lt"/>
                <a:ea typeface="+mj-lt"/>
                <a:cs typeface="+mj-lt"/>
              </a:defRPr>
            </a:lvl1pPr>
          </a:lstStyle>
          <a:p>
            <a:r>
              <a:rPr lang="en-US"/>
              <a:t>Main title, sentence case capitalization</a:t>
            </a:r>
          </a:p>
        </p:txBody>
      </p:sp>
      <p:sp>
        <p:nvSpPr>
          <p:cNvPr id="17" name="Text Placeholder 7">
            <a:extLst>
              <a:ext uri="{FF2B5EF4-FFF2-40B4-BE49-F238E27FC236}">
                <a16:creationId xmlns:a16="http://schemas.microsoft.com/office/drawing/2014/main" id="{683F7DA5-4AA7-06B1-FFC4-7DA7094E0D21}"/>
              </a:ext>
            </a:extLst>
          </p:cNvPr>
          <p:cNvSpPr>
            <a:spLocks noGrp="1"/>
          </p:cNvSpPr>
          <p:nvPr>
            <p:ph type="body" sz="quarter" idx="14" hasCustomPrompt="1"/>
          </p:nvPr>
        </p:nvSpPr>
        <p:spPr>
          <a:xfrm>
            <a:off x="662810" y="4073777"/>
            <a:ext cx="6435822" cy="1233120"/>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First Last</a:t>
            </a:r>
          </a:p>
          <a:p>
            <a:pPr lvl="0"/>
            <a:r>
              <a:rPr lang="en-US"/>
              <a:t>Title</a:t>
            </a:r>
          </a:p>
          <a:p>
            <a:pPr lvl="0"/>
            <a:r>
              <a:rPr lang="en-US"/>
              <a:t>Organization</a:t>
            </a:r>
          </a:p>
        </p:txBody>
      </p:sp>
      <p:sp>
        <p:nvSpPr>
          <p:cNvPr id="18" name="Text Placeholder 7">
            <a:extLst>
              <a:ext uri="{FF2B5EF4-FFF2-40B4-BE49-F238E27FC236}">
                <a16:creationId xmlns:a16="http://schemas.microsoft.com/office/drawing/2014/main" id="{819A9471-0749-BE17-6100-FFF5992ABC0F}"/>
              </a:ext>
            </a:extLst>
          </p:cNvPr>
          <p:cNvSpPr>
            <a:spLocks noGrp="1"/>
          </p:cNvSpPr>
          <p:nvPr>
            <p:ph type="body" sz="quarter" idx="15" hasCustomPrompt="1"/>
          </p:nvPr>
        </p:nvSpPr>
        <p:spPr>
          <a:xfrm>
            <a:off x="632830" y="5574696"/>
            <a:ext cx="1882270" cy="419144"/>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Month YEAR</a:t>
            </a:r>
          </a:p>
        </p:txBody>
      </p:sp>
    </p:spTree>
    <p:extLst>
      <p:ext uri="{BB962C8B-B14F-4D97-AF65-F5344CB8AC3E}">
        <p14:creationId xmlns:p14="http://schemas.microsoft.com/office/powerpoint/2010/main" val="216814000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MGB Title Slide 4">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F4FE-E8A2-39C1-AD17-08929CE8D317}"/>
              </a:ext>
            </a:extLst>
          </p:cNvPr>
          <p:cNvSpPr/>
          <p:nvPr userDrawn="1"/>
        </p:nvSpPr>
        <p:spPr>
          <a:xfrm>
            <a:off x="0" y="50448"/>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2" name="Picture 1">
            <a:extLst>
              <a:ext uri="{FF2B5EF4-FFF2-40B4-BE49-F238E27FC236}">
                <a16:creationId xmlns:a16="http://schemas.microsoft.com/office/drawing/2014/main" id="{EB9E9885-6D02-EDFC-E75E-CD225280871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5182" y="307238"/>
            <a:ext cx="11668595" cy="6314335"/>
          </a:xfrm>
          <a:prstGeom prst="roundRect">
            <a:avLst>
              <a:gd name="adj" fmla="val 2634"/>
            </a:avLst>
          </a:prstGeom>
        </p:spPr>
      </p:pic>
      <p:sp>
        <p:nvSpPr>
          <p:cNvPr id="18" name="Rounded Rectangle 17">
            <a:extLst>
              <a:ext uri="{FF2B5EF4-FFF2-40B4-BE49-F238E27FC236}">
                <a16:creationId xmlns:a16="http://schemas.microsoft.com/office/drawing/2014/main" id="{F328AD7E-7064-4AA4-9AF6-700F4BCFCB29}"/>
              </a:ext>
            </a:extLst>
          </p:cNvPr>
          <p:cNvSpPr/>
          <p:nvPr userDrawn="1"/>
        </p:nvSpPr>
        <p:spPr>
          <a:xfrm>
            <a:off x="255182" y="276183"/>
            <a:ext cx="11537016" cy="6349740"/>
          </a:xfrm>
          <a:prstGeom prst="roundRect">
            <a:avLst>
              <a:gd name="adj" fmla="val 2522"/>
            </a:avLst>
          </a:prstGeom>
          <a:gradFill>
            <a:gsLst>
              <a:gs pos="28000">
                <a:schemeClr val="bg1">
                  <a:lumMod val="87000"/>
                  <a:lumOff val="13000"/>
                  <a:alpha val="0"/>
                </a:schemeClr>
              </a:gs>
              <a:gs pos="58000">
                <a:schemeClr val="bg1">
                  <a:alpha val="52637"/>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6" name="Graphic 5">
            <a:extLst>
              <a:ext uri="{FF2B5EF4-FFF2-40B4-BE49-F238E27FC236}">
                <a16:creationId xmlns:a16="http://schemas.microsoft.com/office/drawing/2014/main" id="{7B6D094D-EBCB-BD85-4700-4AF974974EA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29738" y="645397"/>
            <a:ext cx="2750674" cy="439960"/>
          </a:xfrm>
          <a:prstGeom prst="rect">
            <a:avLst/>
          </a:prstGeom>
        </p:spPr>
      </p:pic>
      <p:sp>
        <p:nvSpPr>
          <p:cNvPr id="12" name="Text Placeholder 7">
            <a:extLst>
              <a:ext uri="{FF2B5EF4-FFF2-40B4-BE49-F238E27FC236}">
                <a16:creationId xmlns:a16="http://schemas.microsoft.com/office/drawing/2014/main" id="{95937CA6-33F7-D3AB-BFB8-B95B5236AEAA}"/>
              </a:ext>
            </a:extLst>
          </p:cNvPr>
          <p:cNvSpPr>
            <a:spLocks noGrp="1"/>
          </p:cNvSpPr>
          <p:nvPr>
            <p:ph type="body" sz="quarter" idx="11" hasCustomPrompt="1"/>
          </p:nvPr>
        </p:nvSpPr>
        <p:spPr>
          <a:xfrm>
            <a:off x="662810" y="1749956"/>
            <a:ext cx="6435822" cy="563680"/>
          </a:xfrm>
        </p:spPr>
        <p:txBody>
          <a:bodyPr/>
          <a:lstStyle>
            <a:lvl1pPr>
              <a:defRPr lang="en-US" sz="3600" kern="1200" dirty="0" smtClean="0">
                <a:solidFill>
                  <a:schemeClr val="accent2"/>
                </a:solidFill>
                <a:latin typeface="+mj-lt"/>
                <a:ea typeface="+mj-lt"/>
                <a:cs typeface="+mj-lt"/>
              </a:defRPr>
            </a:lvl1pPr>
          </a:lstStyle>
          <a:p>
            <a:pPr lvl="0"/>
            <a:r>
              <a:rPr lang="en-US"/>
              <a:t>Title descriptor</a:t>
            </a:r>
          </a:p>
        </p:txBody>
      </p:sp>
      <p:sp>
        <p:nvSpPr>
          <p:cNvPr id="13" name="Text Placeholder 7">
            <a:extLst>
              <a:ext uri="{FF2B5EF4-FFF2-40B4-BE49-F238E27FC236}">
                <a16:creationId xmlns:a16="http://schemas.microsoft.com/office/drawing/2014/main" id="{E206D4F4-2001-D50F-9905-66F0DEA8857E}"/>
              </a:ext>
            </a:extLst>
          </p:cNvPr>
          <p:cNvSpPr>
            <a:spLocks noGrp="1"/>
          </p:cNvSpPr>
          <p:nvPr>
            <p:ph type="body" sz="quarter" idx="13" hasCustomPrompt="1"/>
          </p:nvPr>
        </p:nvSpPr>
        <p:spPr>
          <a:xfrm>
            <a:off x="662810" y="2447535"/>
            <a:ext cx="6435822" cy="1233120"/>
          </a:xfrm>
        </p:spPr>
        <p:txBody>
          <a:bodyPr/>
          <a:lstStyle>
            <a:lvl1pPr>
              <a:lnSpc>
                <a:spcPct val="85000"/>
              </a:lnSpc>
              <a:defRPr lang="en-US" sz="5400" kern="1200" dirty="0" smtClean="0">
                <a:solidFill>
                  <a:schemeClr val="accent2"/>
                </a:solidFill>
                <a:latin typeface="+mj-lt"/>
                <a:ea typeface="+mj-lt"/>
                <a:cs typeface="+mj-lt"/>
              </a:defRPr>
            </a:lvl1pPr>
          </a:lstStyle>
          <a:p>
            <a:r>
              <a:rPr lang="en-US"/>
              <a:t>Main title, sentence case capitalization</a:t>
            </a:r>
          </a:p>
        </p:txBody>
      </p:sp>
      <p:sp>
        <p:nvSpPr>
          <p:cNvPr id="16" name="Text Placeholder 7">
            <a:extLst>
              <a:ext uri="{FF2B5EF4-FFF2-40B4-BE49-F238E27FC236}">
                <a16:creationId xmlns:a16="http://schemas.microsoft.com/office/drawing/2014/main" id="{AD570635-DC98-5541-C354-FBE557450EB5}"/>
              </a:ext>
            </a:extLst>
          </p:cNvPr>
          <p:cNvSpPr>
            <a:spLocks noGrp="1"/>
          </p:cNvSpPr>
          <p:nvPr>
            <p:ph type="body" sz="quarter" idx="14" hasCustomPrompt="1"/>
          </p:nvPr>
        </p:nvSpPr>
        <p:spPr>
          <a:xfrm>
            <a:off x="662810" y="4073777"/>
            <a:ext cx="6435822" cy="1233120"/>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First Last</a:t>
            </a:r>
          </a:p>
          <a:p>
            <a:pPr lvl="0"/>
            <a:r>
              <a:rPr lang="en-US"/>
              <a:t>Title</a:t>
            </a:r>
          </a:p>
          <a:p>
            <a:pPr lvl="0"/>
            <a:r>
              <a:rPr lang="en-US"/>
              <a:t>Organization</a:t>
            </a:r>
          </a:p>
        </p:txBody>
      </p:sp>
      <p:sp>
        <p:nvSpPr>
          <p:cNvPr id="17" name="Text Placeholder 7">
            <a:extLst>
              <a:ext uri="{FF2B5EF4-FFF2-40B4-BE49-F238E27FC236}">
                <a16:creationId xmlns:a16="http://schemas.microsoft.com/office/drawing/2014/main" id="{41A78D52-2507-0D50-2FA9-3BBF8865E9C4}"/>
              </a:ext>
            </a:extLst>
          </p:cNvPr>
          <p:cNvSpPr>
            <a:spLocks noGrp="1"/>
          </p:cNvSpPr>
          <p:nvPr>
            <p:ph type="body" sz="quarter" idx="15" hasCustomPrompt="1"/>
          </p:nvPr>
        </p:nvSpPr>
        <p:spPr>
          <a:xfrm>
            <a:off x="632830" y="5574696"/>
            <a:ext cx="1882270" cy="419144"/>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Month YEAR</a:t>
            </a:r>
          </a:p>
        </p:txBody>
      </p:sp>
    </p:spTree>
    <p:extLst>
      <p:ext uri="{BB962C8B-B14F-4D97-AF65-F5344CB8AC3E}">
        <p14:creationId xmlns:p14="http://schemas.microsoft.com/office/powerpoint/2010/main" val="148202265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MGB Title Slide 5">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F4FE-E8A2-39C1-AD17-08929CE8D317}"/>
              </a:ext>
            </a:extLst>
          </p:cNvPr>
          <p:cNvSpPr/>
          <p:nvPr userDrawn="1"/>
        </p:nvSpPr>
        <p:spPr>
          <a:xfrm>
            <a:off x="0" y="50448"/>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3" name="Picture 2">
            <a:extLst>
              <a:ext uri="{FF2B5EF4-FFF2-40B4-BE49-F238E27FC236}">
                <a16:creationId xmlns:a16="http://schemas.microsoft.com/office/drawing/2014/main" id="{06CA16FC-0D8F-1FCF-8511-1016A8077A17}"/>
              </a:ext>
            </a:extLst>
          </p:cNvPr>
          <p:cNvPicPr>
            <a:picLocks noChangeAspect="1"/>
          </p:cNvPicPr>
          <p:nvPr userDrawn="1"/>
        </p:nvPicPr>
        <p:blipFill>
          <a:blip r:embed="rId2" cstate="screen">
            <a:extLst>
              <a:ext uri="{28A0092B-C50C-407E-A947-70E740481C1C}">
                <a14:useLocalDpi xmlns:a14="http://schemas.microsoft.com/office/drawing/2010/main"/>
              </a:ext>
            </a:extLst>
          </a:blip>
          <a:srcRect b="-564"/>
          <a:stretch/>
        </p:blipFill>
        <p:spPr>
          <a:xfrm>
            <a:off x="255182" y="307238"/>
            <a:ext cx="11668595" cy="6314335"/>
          </a:xfrm>
          <a:prstGeom prst="roundRect">
            <a:avLst>
              <a:gd name="adj" fmla="val 2634"/>
            </a:avLst>
          </a:prstGeom>
        </p:spPr>
      </p:pic>
      <p:sp>
        <p:nvSpPr>
          <p:cNvPr id="18" name="Rounded Rectangle 17">
            <a:extLst>
              <a:ext uri="{FF2B5EF4-FFF2-40B4-BE49-F238E27FC236}">
                <a16:creationId xmlns:a16="http://schemas.microsoft.com/office/drawing/2014/main" id="{12E72516-6CB5-FC0C-E63F-20D466503A9A}"/>
              </a:ext>
            </a:extLst>
          </p:cNvPr>
          <p:cNvSpPr/>
          <p:nvPr userDrawn="1"/>
        </p:nvSpPr>
        <p:spPr>
          <a:xfrm>
            <a:off x="255182" y="276183"/>
            <a:ext cx="11537016" cy="6349740"/>
          </a:xfrm>
          <a:prstGeom prst="roundRect">
            <a:avLst>
              <a:gd name="adj" fmla="val 2522"/>
            </a:avLst>
          </a:prstGeom>
          <a:gradFill>
            <a:gsLst>
              <a:gs pos="24000">
                <a:schemeClr val="bg1">
                  <a:lumMod val="87000"/>
                  <a:lumOff val="13000"/>
                  <a:alpha val="0"/>
                </a:schemeClr>
              </a:gs>
              <a:gs pos="94000">
                <a:schemeClr val="bg1">
                  <a:alpha val="52637"/>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6" name="Graphic 5">
            <a:extLst>
              <a:ext uri="{FF2B5EF4-FFF2-40B4-BE49-F238E27FC236}">
                <a16:creationId xmlns:a16="http://schemas.microsoft.com/office/drawing/2014/main" id="{7B6D094D-EBCB-BD85-4700-4AF974974EA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29738" y="645397"/>
            <a:ext cx="2750674" cy="439960"/>
          </a:xfrm>
          <a:prstGeom prst="rect">
            <a:avLst/>
          </a:prstGeom>
        </p:spPr>
      </p:pic>
      <p:sp>
        <p:nvSpPr>
          <p:cNvPr id="12" name="Text Placeholder 7">
            <a:extLst>
              <a:ext uri="{FF2B5EF4-FFF2-40B4-BE49-F238E27FC236}">
                <a16:creationId xmlns:a16="http://schemas.microsoft.com/office/drawing/2014/main" id="{6F1AB58D-9F23-1093-73CD-2BF29393DC74}"/>
              </a:ext>
            </a:extLst>
          </p:cNvPr>
          <p:cNvSpPr>
            <a:spLocks noGrp="1"/>
          </p:cNvSpPr>
          <p:nvPr>
            <p:ph type="body" sz="quarter" idx="11" hasCustomPrompt="1"/>
          </p:nvPr>
        </p:nvSpPr>
        <p:spPr>
          <a:xfrm>
            <a:off x="662810" y="1749956"/>
            <a:ext cx="6435822" cy="563680"/>
          </a:xfrm>
        </p:spPr>
        <p:txBody>
          <a:bodyPr/>
          <a:lstStyle>
            <a:lvl1pPr>
              <a:defRPr lang="en-US" sz="3600" kern="1200" dirty="0" smtClean="0">
                <a:solidFill>
                  <a:schemeClr val="accent2"/>
                </a:solidFill>
                <a:latin typeface="+mj-lt"/>
                <a:ea typeface="+mj-lt"/>
                <a:cs typeface="+mj-lt"/>
              </a:defRPr>
            </a:lvl1pPr>
          </a:lstStyle>
          <a:p>
            <a:pPr lvl="0"/>
            <a:r>
              <a:rPr lang="en-US"/>
              <a:t>Title descriptor</a:t>
            </a:r>
          </a:p>
        </p:txBody>
      </p:sp>
      <p:sp>
        <p:nvSpPr>
          <p:cNvPr id="13" name="Text Placeholder 7">
            <a:extLst>
              <a:ext uri="{FF2B5EF4-FFF2-40B4-BE49-F238E27FC236}">
                <a16:creationId xmlns:a16="http://schemas.microsoft.com/office/drawing/2014/main" id="{601A9E91-2827-30D0-324F-CDFF2CB235B6}"/>
              </a:ext>
            </a:extLst>
          </p:cNvPr>
          <p:cNvSpPr>
            <a:spLocks noGrp="1"/>
          </p:cNvSpPr>
          <p:nvPr>
            <p:ph type="body" sz="quarter" idx="13" hasCustomPrompt="1"/>
          </p:nvPr>
        </p:nvSpPr>
        <p:spPr>
          <a:xfrm>
            <a:off x="662810" y="2447535"/>
            <a:ext cx="6435822" cy="1233120"/>
          </a:xfrm>
        </p:spPr>
        <p:txBody>
          <a:bodyPr/>
          <a:lstStyle>
            <a:lvl1pPr>
              <a:lnSpc>
                <a:spcPct val="85000"/>
              </a:lnSpc>
              <a:defRPr lang="en-US" sz="5400" kern="1200" dirty="0" smtClean="0">
                <a:solidFill>
                  <a:schemeClr val="accent2"/>
                </a:solidFill>
                <a:latin typeface="+mj-lt"/>
                <a:ea typeface="+mj-lt"/>
                <a:cs typeface="+mj-lt"/>
              </a:defRPr>
            </a:lvl1pPr>
          </a:lstStyle>
          <a:p>
            <a:r>
              <a:rPr lang="en-US"/>
              <a:t>Main title, sentence case capitalization</a:t>
            </a:r>
          </a:p>
        </p:txBody>
      </p:sp>
      <p:sp>
        <p:nvSpPr>
          <p:cNvPr id="16" name="Text Placeholder 7">
            <a:extLst>
              <a:ext uri="{FF2B5EF4-FFF2-40B4-BE49-F238E27FC236}">
                <a16:creationId xmlns:a16="http://schemas.microsoft.com/office/drawing/2014/main" id="{5FC47AFA-AC05-CE2E-C94B-899B38C09B71}"/>
              </a:ext>
            </a:extLst>
          </p:cNvPr>
          <p:cNvSpPr>
            <a:spLocks noGrp="1"/>
          </p:cNvSpPr>
          <p:nvPr>
            <p:ph type="body" sz="quarter" idx="14" hasCustomPrompt="1"/>
          </p:nvPr>
        </p:nvSpPr>
        <p:spPr>
          <a:xfrm>
            <a:off x="662810" y="4073777"/>
            <a:ext cx="6435822" cy="1233120"/>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First Last</a:t>
            </a:r>
          </a:p>
          <a:p>
            <a:pPr lvl="0"/>
            <a:r>
              <a:rPr lang="en-US"/>
              <a:t>Title</a:t>
            </a:r>
          </a:p>
          <a:p>
            <a:pPr lvl="0"/>
            <a:r>
              <a:rPr lang="en-US"/>
              <a:t>Organization</a:t>
            </a:r>
          </a:p>
        </p:txBody>
      </p:sp>
      <p:sp>
        <p:nvSpPr>
          <p:cNvPr id="17" name="Text Placeholder 7">
            <a:extLst>
              <a:ext uri="{FF2B5EF4-FFF2-40B4-BE49-F238E27FC236}">
                <a16:creationId xmlns:a16="http://schemas.microsoft.com/office/drawing/2014/main" id="{9C127224-186C-28D1-27C3-792E47CC6FD9}"/>
              </a:ext>
            </a:extLst>
          </p:cNvPr>
          <p:cNvSpPr>
            <a:spLocks noGrp="1"/>
          </p:cNvSpPr>
          <p:nvPr>
            <p:ph type="body" sz="quarter" idx="15" hasCustomPrompt="1"/>
          </p:nvPr>
        </p:nvSpPr>
        <p:spPr>
          <a:xfrm>
            <a:off x="632830" y="5574696"/>
            <a:ext cx="1882270" cy="419144"/>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Month YEAR</a:t>
            </a:r>
          </a:p>
        </p:txBody>
      </p:sp>
    </p:spTree>
    <p:extLst>
      <p:ext uri="{BB962C8B-B14F-4D97-AF65-F5344CB8AC3E}">
        <p14:creationId xmlns:p14="http://schemas.microsoft.com/office/powerpoint/2010/main" val="5776771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Divider–Teal">
    <p:bg>
      <p:bgPr>
        <a:solidFill>
          <a:schemeClr val="accent2"/>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10A26F6C-7248-10D4-9CF7-EA327A0C772A}"/>
              </a:ext>
            </a:extLst>
          </p:cNvPr>
          <p:cNvGrpSpPr/>
          <p:nvPr userDrawn="1"/>
        </p:nvGrpSpPr>
        <p:grpSpPr>
          <a:xfrm>
            <a:off x="8157626" y="524290"/>
            <a:ext cx="4034375" cy="5796153"/>
            <a:chOff x="7627349" y="524289"/>
            <a:chExt cx="4034375" cy="5796153"/>
          </a:xfrm>
          <a:solidFill>
            <a:schemeClr val="bg1">
              <a:alpha val="26642"/>
            </a:schemeClr>
          </a:solidFill>
        </p:grpSpPr>
        <p:sp>
          <p:nvSpPr>
            <p:cNvPr id="14" name="Freeform 13">
              <a:extLst>
                <a:ext uri="{FF2B5EF4-FFF2-40B4-BE49-F238E27FC236}">
                  <a16:creationId xmlns:a16="http://schemas.microsoft.com/office/drawing/2014/main" id="{A62FFADD-8AD8-A926-8A9C-7044AFE20D2A}"/>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15" name="Freeform 14">
              <a:extLst>
                <a:ext uri="{FF2B5EF4-FFF2-40B4-BE49-F238E27FC236}">
                  <a16:creationId xmlns:a16="http://schemas.microsoft.com/office/drawing/2014/main" id="{8F83E272-65D8-7B13-8A47-C684A9B5712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16" name="Freeform 15">
              <a:extLst>
                <a:ext uri="{FF2B5EF4-FFF2-40B4-BE49-F238E27FC236}">
                  <a16:creationId xmlns:a16="http://schemas.microsoft.com/office/drawing/2014/main" id="{A8F43E5A-41C6-9A2F-FF83-67AA7C71CADC}"/>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17" name="Freeform 16">
              <a:extLst>
                <a:ext uri="{FF2B5EF4-FFF2-40B4-BE49-F238E27FC236}">
                  <a16:creationId xmlns:a16="http://schemas.microsoft.com/office/drawing/2014/main" id="{090A72F8-776F-24BF-25E1-11EDC6467CD5}"/>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18" name="Freeform 17">
              <a:extLst>
                <a:ext uri="{FF2B5EF4-FFF2-40B4-BE49-F238E27FC236}">
                  <a16:creationId xmlns:a16="http://schemas.microsoft.com/office/drawing/2014/main" id="{5CD3C5D1-3373-A8EE-BFDB-3DBF8D98A99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19" name="Freeform 18">
              <a:extLst>
                <a:ext uri="{FF2B5EF4-FFF2-40B4-BE49-F238E27FC236}">
                  <a16:creationId xmlns:a16="http://schemas.microsoft.com/office/drawing/2014/main" id="{26B8FA54-1CA5-87B2-8DF2-A06B5B9A32B2}"/>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20" name="Freeform 19">
              <a:extLst>
                <a:ext uri="{FF2B5EF4-FFF2-40B4-BE49-F238E27FC236}">
                  <a16:creationId xmlns:a16="http://schemas.microsoft.com/office/drawing/2014/main" id="{8556F62B-F171-75F4-A8E1-90684C2AC8F7}"/>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21" name="Freeform 20">
              <a:extLst>
                <a:ext uri="{FF2B5EF4-FFF2-40B4-BE49-F238E27FC236}">
                  <a16:creationId xmlns:a16="http://schemas.microsoft.com/office/drawing/2014/main" id="{EE582D84-CF3C-BAD6-FC48-0D7BBC9FCF52}"/>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22" name="Title 1">
            <a:extLst>
              <a:ext uri="{FF2B5EF4-FFF2-40B4-BE49-F238E27FC236}">
                <a16:creationId xmlns:a16="http://schemas.microsoft.com/office/drawing/2014/main" id="{66A1C9D2-97E1-2D7E-3AA0-0C4DB68E697B}"/>
              </a:ext>
            </a:extLst>
          </p:cNvPr>
          <p:cNvSpPr>
            <a:spLocks noGrp="1"/>
          </p:cNvSpPr>
          <p:nvPr>
            <p:ph type="title" hasCustomPrompt="1"/>
          </p:nvPr>
        </p:nvSpPr>
        <p:spPr>
          <a:xfrm>
            <a:off x="640080" y="795057"/>
            <a:ext cx="7315200" cy="2075413"/>
          </a:xfrm>
        </p:spPr>
        <p:txBody>
          <a:bodyPr tIns="0" bIns="0" anchor="b" anchorCtr="0"/>
          <a:lstStyle>
            <a:lvl1pPr>
              <a:defRPr sz="5400">
                <a:solidFill>
                  <a:schemeClr val="bg1"/>
                </a:solidFill>
              </a:defRPr>
            </a:lvl1pPr>
          </a:lstStyle>
          <a:p>
            <a:r>
              <a:rPr lang="en-US" sz="5400">
                <a:solidFill>
                  <a:schemeClr val="bg1"/>
                </a:solidFill>
              </a:rPr>
              <a:t>Report Title</a:t>
            </a:r>
            <a:endParaRPr lang="en-US" sz="2000">
              <a:solidFill>
                <a:schemeClr val="bg1"/>
              </a:solidFill>
              <a:latin typeface="+mn-lt"/>
            </a:endParaRPr>
          </a:p>
        </p:txBody>
      </p:sp>
      <p:sp>
        <p:nvSpPr>
          <p:cNvPr id="9" name="Text Placeholder 7">
            <a:extLst>
              <a:ext uri="{FF2B5EF4-FFF2-40B4-BE49-F238E27FC236}">
                <a16:creationId xmlns:a16="http://schemas.microsoft.com/office/drawing/2014/main" id="{0BD610A0-295C-B633-E517-1877EA910989}"/>
              </a:ext>
            </a:extLst>
          </p:cNvPr>
          <p:cNvSpPr>
            <a:spLocks noGrp="1"/>
          </p:cNvSpPr>
          <p:nvPr>
            <p:ph type="body" sz="quarter" idx="11" hasCustomPrompt="1"/>
          </p:nvPr>
        </p:nvSpPr>
        <p:spPr>
          <a:xfrm>
            <a:off x="631812" y="3334862"/>
            <a:ext cx="7315200" cy="1865713"/>
          </a:xfrm>
        </p:spPr>
        <p:txBody>
          <a:bodyPr tIns="228600"/>
          <a:lstStyle>
            <a:lvl1pPr>
              <a:defRPr lang="en-US" sz="2000" kern="1200" dirty="0" smtClean="0">
                <a:solidFill>
                  <a:schemeClr val="bg1"/>
                </a:solidFill>
                <a:latin typeface="+mn-lt"/>
                <a:ea typeface="+mj-ea"/>
                <a:cs typeface="+mj-cs"/>
              </a:defRPr>
            </a:lvl1pPr>
          </a:lstStyle>
          <a:p>
            <a:pPr lvl="0"/>
            <a:r>
              <a:rPr lang="en-US" sz="2000">
                <a:latin typeface="+mn-lt"/>
              </a:rPr>
              <a:t>Name</a:t>
            </a:r>
            <a:br>
              <a:rPr lang="en-US" sz="2000">
                <a:latin typeface="+mn-lt"/>
              </a:rPr>
            </a:br>
            <a:r>
              <a:rPr lang="en-US" sz="2000">
                <a:latin typeface="+mn-lt"/>
              </a:rPr>
              <a:t>Title</a:t>
            </a:r>
            <a:endParaRPr lang="en-US"/>
          </a:p>
        </p:txBody>
      </p:sp>
    </p:spTree>
    <p:extLst>
      <p:ext uri="{BB962C8B-B14F-4D97-AF65-F5344CB8AC3E}">
        <p14:creationId xmlns:p14="http://schemas.microsoft.com/office/powerpoint/2010/main" val="175789127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1_Divider–Teal">
    <p:bg>
      <p:bgPr>
        <a:solidFill>
          <a:srgbClr val="194165"/>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10A26F6C-7248-10D4-9CF7-EA327A0C772A}"/>
              </a:ext>
            </a:extLst>
          </p:cNvPr>
          <p:cNvGrpSpPr/>
          <p:nvPr userDrawn="1"/>
        </p:nvGrpSpPr>
        <p:grpSpPr>
          <a:xfrm>
            <a:off x="8157626" y="524290"/>
            <a:ext cx="4034375" cy="5796153"/>
            <a:chOff x="7627349" y="524289"/>
            <a:chExt cx="4034375" cy="5796153"/>
          </a:xfrm>
          <a:solidFill>
            <a:schemeClr val="bg1">
              <a:alpha val="26642"/>
            </a:schemeClr>
          </a:solidFill>
        </p:grpSpPr>
        <p:sp>
          <p:nvSpPr>
            <p:cNvPr id="14" name="Freeform 13">
              <a:extLst>
                <a:ext uri="{FF2B5EF4-FFF2-40B4-BE49-F238E27FC236}">
                  <a16:creationId xmlns:a16="http://schemas.microsoft.com/office/drawing/2014/main" id="{A62FFADD-8AD8-A926-8A9C-7044AFE20D2A}"/>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15" name="Freeform 14">
              <a:extLst>
                <a:ext uri="{FF2B5EF4-FFF2-40B4-BE49-F238E27FC236}">
                  <a16:creationId xmlns:a16="http://schemas.microsoft.com/office/drawing/2014/main" id="{8F83E272-65D8-7B13-8A47-C684A9B5712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16" name="Freeform 15">
              <a:extLst>
                <a:ext uri="{FF2B5EF4-FFF2-40B4-BE49-F238E27FC236}">
                  <a16:creationId xmlns:a16="http://schemas.microsoft.com/office/drawing/2014/main" id="{A8F43E5A-41C6-9A2F-FF83-67AA7C71CADC}"/>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17" name="Freeform 16">
              <a:extLst>
                <a:ext uri="{FF2B5EF4-FFF2-40B4-BE49-F238E27FC236}">
                  <a16:creationId xmlns:a16="http://schemas.microsoft.com/office/drawing/2014/main" id="{090A72F8-776F-24BF-25E1-11EDC6467CD5}"/>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18" name="Freeform 17">
              <a:extLst>
                <a:ext uri="{FF2B5EF4-FFF2-40B4-BE49-F238E27FC236}">
                  <a16:creationId xmlns:a16="http://schemas.microsoft.com/office/drawing/2014/main" id="{5CD3C5D1-3373-A8EE-BFDB-3DBF8D98A99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19" name="Freeform 18">
              <a:extLst>
                <a:ext uri="{FF2B5EF4-FFF2-40B4-BE49-F238E27FC236}">
                  <a16:creationId xmlns:a16="http://schemas.microsoft.com/office/drawing/2014/main" id="{26B8FA54-1CA5-87B2-8DF2-A06B5B9A32B2}"/>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20" name="Freeform 19">
              <a:extLst>
                <a:ext uri="{FF2B5EF4-FFF2-40B4-BE49-F238E27FC236}">
                  <a16:creationId xmlns:a16="http://schemas.microsoft.com/office/drawing/2014/main" id="{8556F62B-F171-75F4-A8E1-90684C2AC8F7}"/>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21" name="Freeform 20">
              <a:extLst>
                <a:ext uri="{FF2B5EF4-FFF2-40B4-BE49-F238E27FC236}">
                  <a16:creationId xmlns:a16="http://schemas.microsoft.com/office/drawing/2014/main" id="{EE582D84-CF3C-BAD6-FC48-0D7BBC9FCF52}"/>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22" name="Title 1">
            <a:extLst>
              <a:ext uri="{FF2B5EF4-FFF2-40B4-BE49-F238E27FC236}">
                <a16:creationId xmlns:a16="http://schemas.microsoft.com/office/drawing/2014/main" id="{66A1C9D2-97E1-2D7E-3AA0-0C4DB68E697B}"/>
              </a:ext>
            </a:extLst>
          </p:cNvPr>
          <p:cNvSpPr>
            <a:spLocks noGrp="1"/>
          </p:cNvSpPr>
          <p:nvPr>
            <p:ph type="title" hasCustomPrompt="1"/>
          </p:nvPr>
        </p:nvSpPr>
        <p:spPr>
          <a:xfrm>
            <a:off x="640080" y="795057"/>
            <a:ext cx="7315200" cy="2075413"/>
          </a:xfrm>
        </p:spPr>
        <p:txBody>
          <a:bodyPr tIns="0" bIns="0" anchor="b" anchorCtr="0"/>
          <a:lstStyle>
            <a:lvl1pPr>
              <a:defRPr sz="5400">
                <a:solidFill>
                  <a:schemeClr val="bg1"/>
                </a:solidFill>
              </a:defRPr>
            </a:lvl1pPr>
          </a:lstStyle>
          <a:p>
            <a:r>
              <a:rPr lang="en-US" sz="5400">
                <a:solidFill>
                  <a:schemeClr val="bg1"/>
                </a:solidFill>
              </a:rPr>
              <a:t>Report Title</a:t>
            </a:r>
            <a:endParaRPr lang="en-US" sz="2000">
              <a:solidFill>
                <a:schemeClr val="bg1"/>
              </a:solidFill>
              <a:latin typeface="+mn-lt"/>
            </a:endParaRPr>
          </a:p>
        </p:txBody>
      </p:sp>
      <p:sp>
        <p:nvSpPr>
          <p:cNvPr id="9" name="Text Placeholder 7">
            <a:extLst>
              <a:ext uri="{FF2B5EF4-FFF2-40B4-BE49-F238E27FC236}">
                <a16:creationId xmlns:a16="http://schemas.microsoft.com/office/drawing/2014/main" id="{0BD610A0-295C-B633-E517-1877EA910989}"/>
              </a:ext>
            </a:extLst>
          </p:cNvPr>
          <p:cNvSpPr>
            <a:spLocks noGrp="1"/>
          </p:cNvSpPr>
          <p:nvPr>
            <p:ph type="body" sz="quarter" idx="11" hasCustomPrompt="1"/>
          </p:nvPr>
        </p:nvSpPr>
        <p:spPr>
          <a:xfrm>
            <a:off x="631812" y="3334862"/>
            <a:ext cx="7315200" cy="1865713"/>
          </a:xfrm>
        </p:spPr>
        <p:txBody>
          <a:bodyPr tIns="228600"/>
          <a:lstStyle>
            <a:lvl1pPr>
              <a:defRPr lang="en-US" sz="2000" kern="1200" dirty="0" smtClean="0">
                <a:solidFill>
                  <a:schemeClr val="bg1"/>
                </a:solidFill>
                <a:latin typeface="+mn-lt"/>
                <a:ea typeface="+mj-ea"/>
                <a:cs typeface="+mj-cs"/>
              </a:defRPr>
            </a:lvl1pPr>
          </a:lstStyle>
          <a:p>
            <a:pPr lvl="0"/>
            <a:r>
              <a:rPr lang="en-US" sz="2000">
                <a:latin typeface="+mn-lt"/>
              </a:rPr>
              <a:t>Name</a:t>
            </a:r>
            <a:br>
              <a:rPr lang="en-US" sz="2000">
                <a:latin typeface="+mn-lt"/>
              </a:rPr>
            </a:br>
            <a:r>
              <a:rPr lang="en-US" sz="2000">
                <a:latin typeface="+mn-lt"/>
              </a:rPr>
              <a:t>Title</a:t>
            </a:r>
            <a:endParaRPr lang="en-US"/>
          </a:p>
        </p:txBody>
      </p:sp>
    </p:spTree>
    <p:extLst>
      <p:ext uri="{BB962C8B-B14F-4D97-AF65-F5344CB8AC3E}">
        <p14:creationId xmlns:p14="http://schemas.microsoft.com/office/powerpoint/2010/main" val="401093498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3_Divider">
    <p:bg>
      <p:bgPr>
        <a:solidFill>
          <a:schemeClr val="tx2"/>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24406D9-1546-F048-999E-B1C3935E3C50}"/>
              </a:ext>
            </a:extLst>
          </p:cNvPr>
          <p:cNvGrpSpPr/>
          <p:nvPr/>
        </p:nvGrpSpPr>
        <p:grpSpPr>
          <a:xfrm>
            <a:off x="8157626" y="524290"/>
            <a:ext cx="4034375" cy="5796153"/>
            <a:chOff x="7627349" y="524289"/>
            <a:chExt cx="4034375" cy="5796153"/>
          </a:xfrm>
          <a:solidFill>
            <a:schemeClr val="bg1"/>
          </a:solidFill>
        </p:grpSpPr>
        <p:sp>
          <p:nvSpPr>
            <p:cNvPr id="4" name="Freeform 3">
              <a:extLst>
                <a:ext uri="{FF2B5EF4-FFF2-40B4-BE49-F238E27FC236}">
                  <a16:creationId xmlns:a16="http://schemas.microsoft.com/office/drawing/2014/main" id="{D84C793A-4639-4F48-91B8-FD66287147D7}"/>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5" name="Freeform 4">
              <a:extLst>
                <a:ext uri="{FF2B5EF4-FFF2-40B4-BE49-F238E27FC236}">
                  <a16:creationId xmlns:a16="http://schemas.microsoft.com/office/drawing/2014/main" id="{D7DF4404-7F59-6C45-BC46-3436E9AA2E4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6" name="Freeform 5">
              <a:extLst>
                <a:ext uri="{FF2B5EF4-FFF2-40B4-BE49-F238E27FC236}">
                  <a16:creationId xmlns:a16="http://schemas.microsoft.com/office/drawing/2014/main" id="{54618A3F-A28E-5C47-B782-E34CDA443E92}"/>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7" name="Freeform 6">
              <a:extLst>
                <a:ext uri="{FF2B5EF4-FFF2-40B4-BE49-F238E27FC236}">
                  <a16:creationId xmlns:a16="http://schemas.microsoft.com/office/drawing/2014/main" id="{98396A27-49EC-F348-860F-8E26802DC608}"/>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8" name="Freeform 7">
              <a:extLst>
                <a:ext uri="{FF2B5EF4-FFF2-40B4-BE49-F238E27FC236}">
                  <a16:creationId xmlns:a16="http://schemas.microsoft.com/office/drawing/2014/main" id="{9ACD75FE-FCEC-BF4D-91B4-4520B4DB5F1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9" name="Freeform 8">
              <a:extLst>
                <a:ext uri="{FF2B5EF4-FFF2-40B4-BE49-F238E27FC236}">
                  <a16:creationId xmlns:a16="http://schemas.microsoft.com/office/drawing/2014/main" id="{8FC8E4B5-0CBF-864B-9110-D197114B5BD8}"/>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10" name="Freeform 9">
              <a:extLst>
                <a:ext uri="{FF2B5EF4-FFF2-40B4-BE49-F238E27FC236}">
                  <a16:creationId xmlns:a16="http://schemas.microsoft.com/office/drawing/2014/main" id="{9DFD3E64-0D9B-8344-AE26-7E6565667679}"/>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11" name="Freeform 10">
              <a:extLst>
                <a:ext uri="{FF2B5EF4-FFF2-40B4-BE49-F238E27FC236}">
                  <a16:creationId xmlns:a16="http://schemas.microsoft.com/office/drawing/2014/main" id="{9A52CD8B-2E97-4342-8DBF-61223C03F534}"/>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12" name="Title 1">
            <a:extLst>
              <a:ext uri="{FF2B5EF4-FFF2-40B4-BE49-F238E27FC236}">
                <a16:creationId xmlns:a16="http://schemas.microsoft.com/office/drawing/2014/main" id="{E5591C5B-A373-F821-DC59-346FEBBED732}"/>
              </a:ext>
            </a:extLst>
          </p:cNvPr>
          <p:cNvSpPr>
            <a:spLocks noGrp="1"/>
          </p:cNvSpPr>
          <p:nvPr>
            <p:ph type="title" hasCustomPrompt="1"/>
          </p:nvPr>
        </p:nvSpPr>
        <p:spPr>
          <a:xfrm>
            <a:off x="640080" y="795057"/>
            <a:ext cx="7315200" cy="2075413"/>
          </a:xfrm>
        </p:spPr>
        <p:txBody>
          <a:bodyPr tIns="0" bIns="0" anchor="b" anchorCtr="0"/>
          <a:lstStyle>
            <a:lvl1pPr>
              <a:defRPr sz="5400">
                <a:solidFill>
                  <a:schemeClr val="accent2"/>
                </a:solidFill>
              </a:defRPr>
            </a:lvl1pPr>
          </a:lstStyle>
          <a:p>
            <a:r>
              <a:rPr lang="en-US" sz="5400">
                <a:solidFill>
                  <a:schemeClr val="bg1"/>
                </a:solidFill>
              </a:rPr>
              <a:t>Report Title</a:t>
            </a:r>
            <a:endParaRPr lang="en-US" sz="2000">
              <a:solidFill>
                <a:schemeClr val="bg1"/>
              </a:solidFill>
              <a:latin typeface="+mn-lt"/>
            </a:endParaRPr>
          </a:p>
        </p:txBody>
      </p:sp>
      <p:sp>
        <p:nvSpPr>
          <p:cNvPr id="13" name="Text Placeholder 7">
            <a:extLst>
              <a:ext uri="{FF2B5EF4-FFF2-40B4-BE49-F238E27FC236}">
                <a16:creationId xmlns:a16="http://schemas.microsoft.com/office/drawing/2014/main" id="{80DDD211-2823-2ED5-5530-A7CF6B88C534}"/>
              </a:ext>
            </a:extLst>
          </p:cNvPr>
          <p:cNvSpPr>
            <a:spLocks noGrp="1"/>
          </p:cNvSpPr>
          <p:nvPr>
            <p:ph type="body" sz="quarter" idx="11" hasCustomPrompt="1"/>
          </p:nvPr>
        </p:nvSpPr>
        <p:spPr>
          <a:xfrm>
            <a:off x="631812" y="3334862"/>
            <a:ext cx="7315200" cy="1865713"/>
          </a:xfrm>
        </p:spPr>
        <p:txBody>
          <a:bodyPr tIns="228600"/>
          <a:lstStyle>
            <a:lvl1pPr>
              <a:defRPr lang="en-US" sz="2000" kern="1200" dirty="0" smtClean="0">
                <a:solidFill>
                  <a:schemeClr val="accent2"/>
                </a:solidFill>
                <a:latin typeface="+mn-lt"/>
                <a:ea typeface="+mj-ea"/>
                <a:cs typeface="+mj-cs"/>
              </a:defRPr>
            </a:lvl1pPr>
          </a:lstStyle>
          <a:p>
            <a:pPr lvl="0"/>
            <a:r>
              <a:rPr lang="en-US" sz="2000">
                <a:latin typeface="+mn-lt"/>
              </a:rPr>
              <a:t>Name</a:t>
            </a:r>
            <a:br>
              <a:rPr lang="en-US" sz="2000">
                <a:latin typeface="+mn-lt"/>
              </a:rPr>
            </a:br>
            <a:r>
              <a:rPr lang="en-US" sz="2000">
                <a:latin typeface="+mn-lt"/>
              </a:rPr>
              <a:t>Title</a:t>
            </a:r>
            <a:endParaRPr lang="en-US"/>
          </a:p>
        </p:txBody>
      </p:sp>
    </p:spTree>
    <p:extLst>
      <p:ext uri="{BB962C8B-B14F-4D97-AF65-F5344CB8AC3E}">
        <p14:creationId xmlns:p14="http://schemas.microsoft.com/office/powerpoint/2010/main" val="180515907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5_Divider">
    <p:bg>
      <p:bgPr>
        <a:solidFill>
          <a:srgbClr val="EAE7DD"/>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24406D9-1546-F048-999E-B1C3935E3C50}"/>
              </a:ext>
            </a:extLst>
          </p:cNvPr>
          <p:cNvGrpSpPr/>
          <p:nvPr/>
        </p:nvGrpSpPr>
        <p:grpSpPr>
          <a:xfrm>
            <a:off x="8157626" y="524290"/>
            <a:ext cx="4034375" cy="5796153"/>
            <a:chOff x="7627349" y="524289"/>
            <a:chExt cx="4034375" cy="5796153"/>
          </a:xfrm>
          <a:solidFill>
            <a:schemeClr val="bg1"/>
          </a:solidFill>
        </p:grpSpPr>
        <p:sp>
          <p:nvSpPr>
            <p:cNvPr id="4" name="Freeform 3">
              <a:extLst>
                <a:ext uri="{FF2B5EF4-FFF2-40B4-BE49-F238E27FC236}">
                  <a16:creationId xmlns:a16="http://schemas.microsoft.com/office/drawing/2014/main" id="{D84C793A-4639-4F48-91B8-FD66287147D7}"/>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5" name="Freeform 4">
              <a:extLst>
                <a:ext uri="{FF2B5EF4-FFF2-40B4-BE49-F238E27FC236}">
                  <a16:creationId xmlns:a16="http://schemas.microsoft.com/office/drawing/2014/main" id="{D7DF4404-7F59-6C45-BC46-3436E9AA2E4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6" name="Freeform 5">
              <a:extLst>
                <a:ext uri="{FF2B5EF4-FFF2-40B4-BE49-F238E27FC236}">
                  <a16:creationId xmlns:a16="http://schemas.microsoft.com/office/drawing/2014/main" id="{54618A3F-A28E-5C47-B782-E34CDA443E92}"/>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7" name="Freeform 6">
              <a:extLst>
                <a:ext uri="{FF2B5EF4-FFF2-40B4-BE49-F238E27FC236}">
                  <a16:creationId xmlns:a16="http://schemas.microsoft.com/office/drawing/2014/main" id="{98396A27-49EC-F348-860F-8E26802DC608}"/>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8" name="Freeform 7">
              <a:extLst>
                <a:ext uri="{FF2B5EF4-FFF2-40B4-BE49-F238E27FC236}">
                  <a16:creationId xmlns:a16="http://schemas.microsoft.com/office/drawing/2014/main" id="{9ACD75FE-FCEC-BF4D-91B4-4520B4DB5F1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9" name="Freeform 8">
              <a:extLst>
                <a:ext uri="{FF2B5EF4-FFF2-40B4-BE49-F238E27FC236}">
                  <a16:creationId xmlns:a16="http://schemas.microsoft.com/office/drawing/2014/main" id="{8FC8E4B5-0CBF-864B-9110-D197114B5BD8}"/>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10" name="Freeform 9">
              <a:extLst>
                <a:ext uri="{FF2B5EF4-FFF2-40B4-BE49-F238E27FC236}">
                  <a16:creationId xmlns:a16="http://schemas.microsoft.com/office/drawing/2014/main" id="{9DFD3E64-0D9B-8344-AE26-7E6565667679}"/>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11" name="Freeform 10">
              <a:extLst>
                <a:ext uri="{FF2B5EF4-FFF2-40B4-BE49-F238E27FC236}">
                  <a16:creationId xmlns:a16="http://schemas.microsoft.com/office/drawing/2014/main" id="{9A52CD8B-2E97-4342-8DBF-61223C03F534}"/>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12" name="Title 1">
            <a:extLst>
              <a:ext uri="{FF2B5EF4-FFF2-40B4-BE49-F238E27FC236}">
                <a16:creationId xmlns:a16="http://schemas.microsoft.com/office/drawing/2014/main" id="{E5591C5B-A373-F821-DC59-346FEBBED732}"/>
              </a:ext>
            </a:extLst>
          </p:cNvPr>
          <p:cNvSpPr>
            <a:spLocks noGrp="1"/>
          </p:cNvSpPr>
          <p:nvPr>
            <p:ph type="title" hasCustomPrompt="1"/>
          </p:nvPr>
        </p:nvSpPr>
        <p:spPr>
          <a:xfrm>
            <a:off x="640080" y="795057"/>
            <a:ext cx="7315200" cy="2075413"/>
          </a:xfrm>
        </p:spPr>
        <p:txBody>
          <a:bodyPr tIns="0" bIns="0" anchor="b" anchorCtr="0"/>
          <a:lstStyle>
            <a:lvl1pPr>
              <a:defRPr sz="5400">
                <a:solidFill>
                  <a:schemeClr val="accent2"/>
                </a:solidFill>
              </a:defRPr>
            </a:lvl1pPr>
          </a:lstStyle>
          <a:p>
            <a:r>
              <a:rPr lang="en-US" sz="5400">
                <a:solidFill>
                  <a:schemeClr val="bg1"/>
                </a:solidFill>
              </a:rPr>
              <a:t>Report Title</a:t>
            </a:r>
            <a:endParaRPr lang="en-US" sz="2000">
              <a:solidFill>
                <a:schemeClr val="bg1"/>
              </a:solidFill>
              <a:latin typeface="+mn-lt"/>
            </a:endParaRPr>
          </a:p>
        </p:txBody>
      </p:sp>
      <p:sp>
        <p:nvSpPr>
          <p:cNvPr id="13" name="Text Placeholder 7">
            <a:extLst>
              <a:ext uri="{FF2B5EF4-FFF2-40B4-BE49-F238E27FC236}">
                <a16:creationId xmlns:a16="http://schemas.microsoft.com/office/drawing/2014/main" id="{80DDD211-2823-2ED5-5530-A7CF6B88C534}"/>
              </a:ext>
            </a:extLst>
          </p:cNvPr>
          <p:cNvSpPr>
            <a:spLocks noGrp="1"/>
          </p:cNvSpPr>
          <p:nvPr>
            <p:ph type="body" sz="quarter" idx="11" hasCustomPrompt="1"/>
          </p:nvPr>
        </p:nvSpPr>
        <p:spPr>
          <a:xfrm>
            <a:off x="631812" y="3334862"/>
            <a:ext cx="7315200" cy="1865713"/>
          </a:xfrm>
        </p:spPr>
        <p:txBody>
          <a:bodyPr tIns="228600"/>
          <a:lstStyle>
            <a:lvl1pPr>
              <a:defRPr lang="en-US" sz="2000" kern="1200" dirty="0" smtClean="0">
                <a:solidFill>
                  <a:schemeClr val="accent2"/>
                </a:solidFill>
                <a:latin typeface="+mn-lt"/>
                <a:ea typeface="+mj-ea"/>
                <a:cs typeface="+mj-cs"/>
              </a:defRPr>
            </a:lvl1pPr>
          </a:lstStyle>
          <a:p>
            <a:pPr lvl="0"/>
            <a:r>
              <a:rPr lang="en-US" sz="2000">
                <a:latin typeface="+mn-lt"/>
              </a:rPr>
              <a:t>Name</a:t>
            </a:r>
            <a:br>
              <a:rPr lang="en-US" sz="2000">
                <a:latin typeface="+mn-lt"/>
              </a:rPr>
            </a:br>
            <a:r>
              <a:rPr lang="en-US" sz="2000">
                <a:latin typeface="+mn-lt"/>
              </a:rPr>
              <a:t>Title</a:t>
            </a:r>
            <a:endParaRPr lang="en-US"/>
          </a:p>
        </p:txBody>
      </p:sp>
    </p:spTree>
    <p:extLst>
      <p:ext uri="{BB962C8B-B14F-4D97-AF65-F5344CB8AC3E}">
        <p14:creationId xmlns:p14="http://schemas.microsoft.com/office/powerpoint/2010/main" val="146959944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4_Divider">
    <p:bg>
      <p:bgPr>
        <a:solidFill>
          <a:schemeClr val="tx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4A3774C-D707-F2A4-E275-634ECF0E29A7}"/>
              </a:ext>
            </a:extLst>
          </p:cNvPr>
          <p:cNvSpPr/>
          <p:nvPr userDrawn="1"/>
        </p:nvSpPr>
        <p:spPr>
          <a:xfrm>
            <a:off x="0" y="0"/>
            <a:ext cx="12192000" cy="6858000"/>
          </a:xfrm>
          <a:prstGeom prst="rect">
            <a:avLst/>
          </a:prstGeom>
          <a:solidFill>
            <a:srgbClr val="D5DCE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grpSp>
        <p:nvGrpSpPr>
          <p:cNvPr id="3" name="Group 2">
            <a:extLst>
              <a:ext uri="{FF2B5EF4-FFF2-40B4-BE49-F238E27FC236}">
                <a16:creationId xmlns:a16="http://schemas.microsoft.com/office/drawing/2014/main" id="{E24406D9-1546-F048-999E-B1C3935E3C50}"/>
              </a:ext>
            </a:extLst>
          </p:cNvPr>
          <p:cNvGrpSpPr/>
          <p:nvPr/>
        </p:nvGrpSpPr>
        <p:grpSpPr>
          <a:xfrm>
            <a:off x="8157626" y="524290"/>
            <a:ext cx="4034375" cy="5796153"/>
            <a:chOff x="7627349" y="524289"/>
            <a:chExt cx="4034375" cy="5796153"/>
          </a:xfrm>
          <a:solidFill>
            <a:schemeClr val="bg1"/>
          </a:solidFill>
        </p:grpSpPr>
        <p:sp>
          <p:nvSpPr>
            <p:cNvPr id="4" name="Freeform 3">
              <a:extLst>
                <a:ext uri="{FF2B5EF4-FFF2-40B4-BE49-F238E27FC236}">
                  <a16:creationId xmlns:a16="http://schemas.microsoft.com/office/drawing/2014/main" id="{D84C793A-4639-4F48-91B8-FD66287147D7}"/>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5" name="Freeform 4">
              <a:extLst>
                <a:ext uri="{FF2B5EF4-FFF2-40B4-BE49-F238E27FC236}">
                  <a16:creationId xmlns:a16="http://schemas.microsoft.com/office/drawing/2014/main" id="{D7DF4404-7F59-6C45-BC46-3436E9AA2E4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6" name="Freeform 5">
              <a:extLst>
                <a:ext uri="{FF2B5EF4-FFF2-40B4-BE49-F238E27FC236}">
                  <a16:creationId xmlns:a16="http://schemas.microsoft.com/office/drawing/2014/main" id="{54618A3F-A28E-5C47-B782-E34CDA443E92}"/>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7" name="Freeform 6">
              <a:extLst>
                <a:ext uri="{FF2B5EF4-FFF2-40B4-BE49-F238E27FC236}">
                  <a16:creationId xmlns:a16="http://schemas.microsoft.com/office/drawing/2014/main" id="{98396A27-49EC-F348-860F-8E26802DC608}"/>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8" name="Freeform 7">
              <a:extLst>
                <a:ext uri="{FF2B5EF4-FFF2-40B4-BE49-F238E27FC236}">
                  <a16:creationId xmlns:a16="http://schemas.microsoft.com/office/drawing/2014/main" id="{9ACD75FE-FCEC-BF4D-91B4-4520B4DB5F1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9" name="Freeform 8">
              <a:extLst>
                <a:ext uri="{FF2B5EF4-FFF2-40B4-BE49-F238E27FC236}">
                  <a16:creationId xmlns:a16="http://schemas.microsoft.com/office/drawing/2014/main" id="{8FC8E4B5-0CBF-864B-9110-D197114B5BD8}"/>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10" name="Freeform 9">
              <a:extLst>
                <a:ext uri="{FF2B5EF4-FFF2-40B4-BE49-F238E27FC236}">
                  <a16:creationId xmlns:a16="http://schemas.microsoft.com/office/drawing/2014/main" id="{9DFD3E64-0D9B-8344-AE26-7E6565667679}"/>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11" name="Freeform 10">
              <a:extLst>
                <a:ext uri="{FF2B5EF4-FFF2-40B4-BE49-F238E27FC236}">
                  <a16:creationId xmlns:a16="http://schemas.microsoft.com/office/drawing/2014/main" id="{9A52CD8B-2E97-4342-8DBF-61223C03F534}"/>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13" name="Title 1">
            <a:extLst>
              <a:ext uri="{FF2B5EF4-FFF2-40B4-BE49-F238E27FC236}">
                <a16:creationId xmlns:a16="http://schemas.microsoft.com/office/drawing/2014/main" id="{42DBD525-63EB-B9E0-1F20-C1BE6875CA96}"/>
              </a:ext>
            </a:extLst>
          </p:cNvPr>
          <p:cNvSpPr>
            <a:spLocks noGrp="1"/>
          </p:cNvSpPr>
          <p:nvPr>
            <p:ph type="title" hasCustomPrompt="1"/>
          </p:nvPr>
        </p:nvSpPr>
        <p:spPr>
          <a:xfrm>
            <a:off x="640080" y="795057"/>
            <a:ext cx="7315200" cy="2075413"/>
          </a:xfrm>
        </p:spPr>
        <p:txBody>
          <a:bodyPr tIns="0" bIns="0" anchor="b" anchorCtr="0"/>
          <a:lstStyle>
            <a:lvl1pPr>
              <a:defRPr sz="5400">
                <a:solidFill>
                  <a:schemeClr val="accent2"/>
                </a:solidFill>
              </a:defRPr>
            </a:lvl1pPr>
          </a:lstStyle>
          <a:p>
            <a:r>
              <a:rPr lang="en-US" sz="5400">
                <a:solidFill>
                  <a:schemeClr val="bg1"/>
                </a:solidFill>
              </a:rPr>
              <a:t>Report Title</a:t>
            </a:r>
            <a:endParaRPr lang="en-US" sz="2000">
              <a:solidFill>
                <a:schemeClr val="bg1"/>
              </a:solidFill>
              <a:latin typeface="+mn-lt"/>
            </a:endParaRPr>
          </a:p>
        </p:txBody>
      </p:sp>
      <p:sp>
        <p:nvSpPr>
          <p:cNvPr id="14" name="Text Placeholder 7">
            <a:extLst>
              <a:ext uri="{FF2B5EF4-FFF2-40B4-BE49-F238E27FC236}">
                <a16:creationId xmlns:a16="http://schemas.microsoft.com/office/drawing/2014/main" id="{3B996BF2-6C30-30D3-FE6E-8E75B9737014}"/>
              </a:ext>
            </a:extLst>
          </p:cNvPr>
          <p:cNvSpPr>
            <a:spLocks noGrp="1"/>
          </p:cNvSpPr>
          <p:nvPr>
            <p:ph type="body" sz="quarter" idx="11" hasCustomPrompt="1"/>
          </p:nvPr>
        </p:nvSpPr>
        <p:spPr>
          <a:xfrm>
            <a:off x="631812" y="3334862"/>
            <a:ext cx="7315200" cy="1865713"/>
          </a:xfrm>
        </p:spPr>
        <p:txBody>
          <a:bodyPr tIns="228600"/>
          <a:lstStyle>
            <a:lvl1pPr>
              <a:defRPr lang="en-US" sz="2000" kern="1200" dirty="0" smtClean="0">
                <a:solidFill>
                  <a:schemeClr val="accent2"/>
                </a:solidFill>
                <a:latin typeface="+mn-lt"/>
                <a:ea typeface="+mj-ea"/>
                <a:cs typeface="+mj-cs"/>
              </a:defRPr>
            </a:lvl1pPr>
          </a:lstStyle>
          <a:p>
            <a:pPr lvl="0"/>
            <a:r>
              <a:rPr lang="en-US" sz="2000">
                <a:latin typeface="+mn-lt"/>
              </a:rPr>
              <a:t>Name</a:t>
            </a:r>
            <a:br>
              <a:rPr lang="en-US" sz="2000">
                <a:latin typeface="+mn-lt"/>
              </a:rPr>
            </a:br>
            <a:r>
              <a:rPr lang="en-US" sz="2000">
                <a:latin typeface="+mn-lt"/>
              </a:rPr>
              <a:t>Title</a:t>
            </a:r>
            <a:endParaRPr lang="en-US"/>
          </a:p>
        </p:txBody>
      </p:sp>
    </p:spTree>
    <p:extLst>
      <p:ext uri="{BB962C8B-B14F-4D97-AF65-F5344CB8AC3E}">
        <p14:creationId xmlns:p14="http://schemas.microsoft.com/office/powerpoint/2010/main" val="16380985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2_Divider–Teal">
    <p:bg>
      <p:bgPr>
        <a:solidFill>
          <a:schemeClr val="accent2"/>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10A26F6C-7248-10D4-9CF7-EA327A0C772A}"/>
              </a:ext>
            </a:extLst>
          </p:cNvPr>
          <p:cNvGrpSpPr/>
          <p:nvPr userDrawn="1"/>
        </p:nvGrpSpPr>
        <p:grpSpPr>
          <a:xfrm>
            <a:off x="8157626" y="524290"/>
            <a:ext cx="4034375" cy="5796153"/>
            <a:chOff x="7627349" y="524289"/>
            <a:chExt cx="4034375" cy="5796153"/>
          </a:xfrm>
          <a:solidFill>
            <a:schemeClr val="bg1">
              <a:alpha val="26642"/>
            </a:schemeClr>
          </a:solidFill>
        </p:grpSpPr>
        <p:sp>
          <p:nvSpPr>
            <p:cNvPr id="14" name="Freeform 13">
              <a:extLst>
                <a:ext uri="{FF2B5EF4-FFF2-40B4-BE49-F238E27FC236}">
                  <a16:creationId xmlns:a16="http://schemas.microsoft.com/office/drawing/2014/main" id="{A62FFADD-8AD8-A926-8A9C-7044AFE20D2A}"/>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15" name="Freeform 14">
              <a:extLst>
                <a:ext uri="{FF2B5EF4-FFF2-40B4-BE49-F238E27FC236}">
                  <a16:creationId xmlns:a16="http://schemas.microsoft.com/office/drawing/2014/main" id="{8F83E272-65D8-7B13-8A47-C684A9B5712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16" name="Freeform 15">
              <a:extLst>
                <a:ext uri="{FF2B5EF4-FFF2-40B4-BE49-F238E27FC236}">
                  <a16:creationId xmlns:a16="http://schemas.microsoft.com/office/drawing/2014/main" id="{A8F43E5A-41C6-9A2F-FF83-67AA7C71CADC}"/>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17" name="Freeform 16">
              <a:extLst>
                <a:ext uri="{FF2B5EF4-FFF2-40B4-BE49-F238E27FC236}">
                  <a16:creationId xmlns:a16="http://schemas.microsoft.com/office/drawing/2014/main" id="{090A72F8-776F-24BF-25E1-11EDC6467CD5}"/>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18" name="Freeform 17">
              <a:extLst>
                <a:ext uri="{FF2B5EF4-FFF2-40B4-BE49-F238E27FC236}">
                  <a16:creationId xmlns:a16="http://schemas.microsoft.com/office/drawing/2014/main" id="{5CD3C5D1-3373-A8EE-BFDB-3DBF8D98A99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19" name="Freeform 18">
              <a:extLst>
                <a:ext uri="{FF2B5EF4-FFF2-40B4-BE49-F238E27FC236}">
                  <a16:creationId xmlns:a16="http://schemas.microsoft.com/office/drawing/2014/main" id="{26B8FA54-1CA5-87B2-8DF2-A06B5B9A32B2}"/>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20" name="Freeform 19">
              <a:extLst>
                <a:ext uri="{FF2B5EF4-FFF2-40B4-BE49-F238E27FC236}">
                  <a16:creationId xmlns:a16="http://schemas.microsoft.com/office/drawing/2014/main" id="{8556F62B-F171-75F4-A8E1-90684C2AC8F7}"/>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21" name="Freeform 20">
              <a:extLst>
                <a:ext uri="{FF2B5EF4-FFF2-40B4-BE49-F238E27FC236}">
                  <a16:creationId xmlns:a16="http://schemas.microsoft.com/office/drawing/2014/main" id="{EE582D84-CF3C-BAD6-FC48-0D7BBC9FCF52}"/>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22" name="Title 1">
            <a:extLst>
              <a:ext uri="{FF2B5EF4-FFF2-40B4-BE49-F238E27FC236}">
                <a16:creationId xmlns:a16="http://schemas.microsoft.com/office/drawing/2014/main" id="{66A1C9D2-97E1-2D7E-3AA0-0C4DB68E697B}"/>
              </a:ext>
            </a:extLst>
          </p:cNvPr>
          <p:cNvSpPr>
            <a:spLocks noGrp="1"/>
          </p:cNvSpPr>
          <p:nvPr>
            <p:ph type="title" hasCustomPrompt="1"/>
          </p:nvPr>
        </p:nvSpPr>
        <p:spPr>
          <a:xfrm>
            <a:off x="640080" y="1892809"/>
            <a:ext cx="7315200" cy="2852737"/>
          </a:xfrm>
        </p:spPr>
        <p:txBody>
          <a:bodyPr anchor="ctr"/>
          <a:lstStyle>
            <a:lvl1pPr>
              <a:defRPr sz="5400">
                <a:solidFill>
                  <a:schemeClr val="bg1"/>
                </a:solidFill>
              </a:defRPr>
            </a:lvl1pPr>
          </a:lstStyle>
          <a:p>
            <a:r>
              <a:rPr lang="en-US"/>
              <a:t>Click to edit divider</a:t>
            </a:r>
          </a:p>
        </p:txBody>
      </p:sp>
    </p:spTree>
    <p:extLst>
      <p:ext uri="{BB962C8B-B14F-4D97-AF65-F5344CB8AC3E}">
        <p14:creationId xmlns:p14="http://schemas.microsoft.com/office/powerpoint/2010/main" val="36327703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3_Divider–Teal">
    <p:bg>
      <p:bgPr>
        <a:solidFill>
          <a:srgbClr val="194165"/>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10A26F6C-7248-10D4-9CF7-EA327A0C772A}"/>
              </a:ext>
            </a:extLst>
          </p:cNvPr>
          <p:cNvGrpSpPr/>
          <p:nvPr userDrawn="1"/>
        </p:nvGrpSpPr>
        <p:grpSpPr>
          <a:xfrm>
            <a:off x="8157626" y="524290"/>
            <a:ext cx="4034375" cy="5796153"/>
            <a:chOff x="7627349" y="524289"/>
            <a:chExt cx="4034375" cy="5796153"/>
          </a:xfrm>
          <a:solidFill>
            <a:schemeClr val="bg1">
              <a:alpha val="26642"/>
            </a:schemeClr>
          </a:solidFill>
        </p:grpSpPr>
        <p:sp>
          <p:nvSpPr>
            <p:cNvPr id="14" name="Freeform 13">
              <a:extLst>
                <a:ext uri="{FF2B5EF4-FFF2-40B4-BE49-F238E27FC236}">
                  <a16:creationId xmlns:a16="http://schemas.microsoft.com/office/drawing/2014/main" id="{A62FFADD-8AD8-A926-8A9C-7044AFE20D2A}"/>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15" name="Freeform 14">
              <a:extLst>
                <a:ext uri="{FF2B5EF4-FFF2-40B4-BE49-F238E27FC236}">
                  <a16:creationId xmlns:a16="http://schemas.microsoft.com/office/drawing/2014/main" id="{8F83E272-65D8-7B13-8A47-C684A9B5712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16" name="Freeform 15">
              <a:extLst>
                <a:ext uri="{FF2B5EF4-FFF2-40B4-BE49-F238E27FC236}">
                  <a16:creationId xmlns:a16="http://schemas.microsoft.com/office/drawing/2014/main" id="{A8F43E5A-41C6-9A2F-FF83-67AA7C71CADC}"/>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17" name="Freeform 16">
              <a:extLst>
                <a:ext uri="{FF2B5EF4-FFF2-40B4-BE49-F238E27FC236}">
                  <a16:creationId xmlns:a16="http://schemas.microsoft.com/office/drawing/2014/main" id="{090A72F8-776F-24BF-25E1-11EDC6467CD5}"/>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18" name="Freeform 17">
              <a:extLst>
                <a:ext uri="{FF2B5EF4-FFF2-40B4-BE49-F238E27FC236}">
                  <a16:creationId xmlns:a16="http://schemas.microsoft.com/office/drawing/2014/main" id="{5CD3C5D1-3373-A8EE-BFDB-3DBF8D98A99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19" name="Freeform 18">
              <a:extLst>
                <a:ext uri="{FF2B5EF4-FFF2-40B4-BE49-F238E27FC236}">
                  <a16:creationId xmlns:a16="http://schemas.microsoft.com/office/drawing/2014/main" id="{26B8FA54-1CA5-87B2-8DF2-A06B5B9A32B2}"/>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20" name="Freeform 19">
              <a:extLst>
                <a:ext uri="{FF2B5EF4-FFF2-40B4-BE49-F238E27FC236}">
                  <a16:creationId xmlns:a16="http://schemas.microsoft.com/office/drawing/2014/main" id="{8556F62B-F171-75F4-A8E1-90684C2AC8F7}"/>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21" name="Freeform 20">
              <a:extLst>
                <a:ext uri="{FF2B5EF4-FFF2-40B4-BE49-F238E27FC236}">
                  <a16:creationId xmlns:a16="http://schemas.microsoft.com/office/drawing/2014/main" id="{EE582D84-CF3C-BAD6-FC48-0D7BBC9FCF52}"/>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22" name="Title 1">
            <a:extLst>
              <a:ext uri="{FF2B5EF4-FFF2-40B4-BE49-F238E27FC236}">
                <a16:creationId xmlns:a16="http://schemas.microsoft.com/office/drawing/2014/main" id="{66A1C9D2-97E1-2D7E-3AA0-0C4DB68E697B}"/>
              </a:ext>
            </a:extLst>
          </p:cNvPr>
          <p:cNvSpPr>
            <a:spLocks noGrp="1"/>
          </p:cNvSpPr>
          <p:nvPr>
            <p:ph type="title" hasCustomPrompt="1"/>
          </p:nvPr>
        </p:nvSpPr>
        <p:spPr>
          <a:xfrm>
            <a:off x="640080" y="1892809"/>
            <a:ext cx="7315200" cy="2852737"/>
          </a:xfrm>
        </p:spPr>
        <p:txBody>
          <a:bodyPr anchor="ctr"/>
          <a:lstStyle>
            <a:lvl1pPr>
              <a:defRPr sz="5400">
                <a:solidFill>
                  <a:schemeClr val="bg1"/>
                </a:solidFill>
              </a:defRPr>
            </a:lvl1pPr>
          </a:lstStyle>
          <a:p>
            <a:r>
              <a:rPr lang="en-US"/>
              <a:t>Click to edit divider</a:t>
            </a:r>
          </a:p>
        </p:txBody>
      </p:sp>
    </p:spTree>
    <p:extLst>
      <p:ext uri="{BB962C8B-B14F-4D97-AF65-F5344CB8AC3E}">
        <p14:creationId xmlns:p14="http://schemas.microsoft.com/office/powerpoint/2010/main" val="3971625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rgeImage">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57E0900D-B761-8442-955C-FA163B7C7CFA}"/>
              </a:ext>
            </a:extLst>
          </p:cNvPr>
          <p:cNvPicPr>
            <a:picLocks noChangeAspect="1"/>
          </p:cNvPicPr>
          <p:nvPr userDrawn="1"/>
        </p:nvPicPr>
        <p:blipFill rotWithShape="1">
          <a:blip r:embed="rId2"/>
          <a:srcRect l="-52" t="-91" r="70021" b="-1"/>
          <a:stretch/>
        </p:blipFill>
        <p:spPr>
          <a:xfrm>
            <a:off x="1" y="0"/>
            <a:ext cx="3657600" cy="6851649"/>
          </a:xfrm>
          <a:prstGeom prst="rect">
            <a:avLst/>
          </a:prstGeom>
        </p:spPr>
      </p:pic>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3657601" y="1"/>
            <a:ext cx="8534400" cy="6858000"/>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a:t>Click icon to add picture</a:t>
            </a:r>
          </a:p>
        </p:txBody>
      </p:sp>
    </p:spTree>
    <p:extLst>
      <p:ext uri="{BB962C8B-B14F-4D97-AF65-F5344CB8AC3E}">
        <p14:creationId xmlns:p14="http://schemas.microsoft.com/office/powerpoint/2010/main" val="259161995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p:cSld name="1_Divider">
    <p:bg>
      <p:bgPr>
        <a:solidFill>
          <a:schemeClr val="tx2"/>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24406D9-1546-F048-999E-B1C3935E3C50}"/>
              </a:ext>
            </a:extLst>
          </p:cNvPr>
          <p:cNvGrpSpPr/>
          <p:nvPr/>
        </p:nvGrpSpPr>
        <p:grpSpPr>
          <a:xfrm>
            <a:off x="8157626" y="524290"/>
            <a:ext cx="4034375" cy="5796153"/>
            <a:chOff x="7627349" y="524289"/>
            <a:chExt cx="4034375" cy="5796153"/>
          </a:xfrm>
          <a:solidFill>
            <a:schemeClr val="bg1"/>
          </a:solidFill>
        </p:grpSpPr>
        <p:sp>
          <p:nvSpPr>
            <p:cNvPr id="4" name="Freeform 3">
              <a:extLst>
                <a:ext uri="{FF2B5EF4-FFF2-40B4-BE49-F238E27FC236}">
                  <a16:creationId xmlns:a16="http://schemas.microsoft.com/office/drawing/2014/main" id="{D84C793A-4639-4F48-91B8-FD66287147D7}"/>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5" name="Freeform 4">
              <a:extLst>
                <a:ext uri="{FF2B5EF4-FFF2-40B4-BE49-F238E27FC236}">
                  <a16:creationId xmlns:a16="http://schemas.microsoft.com/office/drawing/2014/main" id="{D7DF4404-7F59-6C45-BC46-3436E9AA2E4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6" name="Freeform 5">
              <a:extLst>
                <a:ext uri="{FF2B5EF4-FFF2-40B4-BE49-F238E27FC236}">
                  <a16:creationId xmlns:a16="http://schemas.microsoft.com/office/drawing/2014/main" id="{54618A3F-A28E-5C47-B782-E34CDA443E92}"/>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7" name="Freeform 6">
              <a:extLst>
                <a:ext uri="{FF2B5EF4-FFF2-40B4-BE49-F238E27FC236}">
                  <a16:creationId xmlns:a16="http://schemas.microsoft.com/office/drawing/2014/main" id="{98396A27-49EC-F348-860F-8E26802DC608}"/>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8" name="Freeform 7">
              <a:extLst>
                <a:ext uri="{FF2B5EF4-FFF2-40B4-BE49-F238E27FC236}">
                  <a16:creationId xmlns:a16="http://schemas.microsoft.com/office/drawing/2014/main" id="{9ACD75FE-FCEC-BF4D-91B4-4520B4DB5F1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9" name="Freeform 8">
              <a:extLst>
                <a:ext uri="{FF2B5EF4-FFF2-40B4-BE49-F238E27FC236}">
                  <a16:creationId xmlns:a16="http://schemas.microsoft.com/office/drawing/2014/main" id="{8FC8E4B5-0CBF-864B-9110-D197114B5BD8}"/>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10" name="Freeform 9">
              <a:extLst>
                <a:ext uri="{FF2B5EF4-FFF2-40B4-BE49-F238E27FC236}">
                  <a16:creationId xmlns:a16="http://schemas.microsoft.com/office/drawing/2014/main" id="{9DFD3E64-0D9B-8344-AE26-7E6565667679}"/>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11" name="Freeform 10">
              <a:extLst>
                <a:ext uri="{FF2B5EF4-FFF2-40B4-BE49-F238E27FC236}">
                  <a16:creationId xmlns:a16="http://schemas.microsoft.com/office/drawing/2014/main" id="{9A52CD8B-2E97-4342-8DBF-61223C03F534}"/>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2" name="Title 1">
            <a:extLst>
              <a:ext uri="{FF2B5EF4-FFF2-40B4-BE49-F238E27FC236}">
                <a16:creationId xmlns:a16="http://schemas.microsoft.com/office/drawing/2014/main" id="{4CB71193-550B-4245-9C3C-F188194A2AAD}"/>
              </a:ext>
            </a:extLst>
          </p:cNvPr>
          <p:cNvSpPr>
            <a:spLocks noGrp="1"/>
          </p:cNvSpPr>
          <p:nvPr>
            <p:ph type="title" hasCustomPrompt="1"/>
          </p:nvPr>
        </p:nvSpPr>
        <p:spPr>
          <a:xfrm>
            <a:off x="640080" y="1892809"/>
            <a:ext cx="7315200" cy="2852737"/>
          </a:xfrm>
        </p:spPr>
        <p:txBody>
          <a:bodyPr anchor="ctr"/>
          <a:lstStyle>
            <a:lvl1pPr>
              <a:defRPr sz="5400">
                <a:solidFill>
                  <a:schemeClr val="accent2"/>
                </a:solidFill>
              </a:defRPr>
            </a:lvl1pPr>
          </a:lstStyle>
          <a:p>
            <a:r>
              <a:rPr lang="en-US"/>
              <a:t>Click to edit divider</a:t>
            </a:r>
          </a:p>
        </p:txBody>
      </p:sp>
    </p:spTree>
    <p:extLst>
      <p:ext uri="{BB962C8B-B14F-4D97-AF65-F5344CB8AC3E}">
        <p14:creationId xmlns:p14="http://schemas.microsoft.com/office/powerpoint/2010/main" val="418417274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p:cSld name="6_Divider">
    <p:bg>
      <p:bgPr>
        <a:solidFill>
          <a:srgbClr val="EAE7DD"/>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24406D9-1546-F048-999E-B1C3935E3C50}"/>
              </a:ext>
            </a:extLst>
          </p:cNvPr>
          <p:cNvGrpSpPr/>
          <p:nvPr/>
        </p:nvGrpSpPr>
        <p:grpSpPr>
          <a:xfrm>
            <a:off x="8157626" y="524290"/>
            <a:ext cx="4034375" cy="5796153"/>
            <a:chOff x="7627349" y="524289"/>
            <a:chExt cx="4034375" cy="5796153"/>
          </a:xfrm>
          <a:solidFill>
            <a:schemeClr val="bg1"/>
          </a:solidFill>
        </p:grpSpPr>
        <p:sp>
          <p:nvSpPr>
            <p:cNvPr id="4" name="Freeform 3">
              <a:extLst>
                <a:ext uri="{FF2B5EF4-FFF2-40B4-BE49-F238E27FC236}">
                  <a16:creationId xmlns:a16="http://schemas.microsoft.com/office/drawing/2014/main" id="{D84C793A-4639-4F48-91B8-FD66287147D7}"/>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5" name="Freeform 4">
              <a:extLst>
                <a:ext uri="{FF2B5EF4-FFF2-40B4-BE49-F238E27FC236}">
                  <a16:creationId xmlns:a16="http://schemas.microsoft.com/office/drawing/2014/main" id="{D7DF4404-7F59-6C45-BC46-3436E9AA2E4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6" name="Freeform 5">
              <a:extLst>
                <a:ext uri="{FF2B5EF4-FFF2-40B4-BE49-F238E27FC236}">
                  <a16:creationId xmlns:a16="http://schemas.microsoft.com/office/drawing/2014/main" id="{54618A3F-A28E-5C47-B782-E34CDA443E92}"/>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7" name="Freeform 6">
              <a:extLst>
                <a:ext uri="{FF2B5EF4-FFF2-40B4-BE49-F238E27FC236}">
                  <a16:creationId xmlns:a16="http://schemas.microsoft.com/office/drawing/2014/main" id="{98396A27-49EC-F348-860F-8E26802DC608}"/>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8" name="Freeform 7">
              <a:extLst>
                <a:ext uri="{FF2B5EF4-FFF2-40B4-BE49-F238E27FC236}">
                  <a16:creationId xmlns:a16="http://schemas.microsoft.com/office/drawing/2014/main" id="{9ACD75FE-FCEC-BF4D-91B4-4520B4DB5F1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9" name="Freeform 8">
              <a:extLst>
                <a:ext uri="{FF2B5EF4-FFF2-40B4-BE49-F238E27FC236}">
                  <a16:creationId xmlns:a16="http://schemas.microsoft.com/office/drawing/2014/main" id="{8FC8E4B5-0CBF-864B-9110-D197114B5BD8}"/>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10" name="Freeform 9">
              <a:extLst>
                <a:ext uri="{FF2B5EF4-FFF2-40B4-BE49-F238E27FC236}">
                  <a16:creationId xmlns:a16="http://schemas.microsoft.com/office/drawing/2014/main" id="{9DFD3E64-0D9B-8344-AE26-7E6565667679}"/>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11" name="Freeform 10">
              <a:extLst>
                <a:ext uri="{FF2B5EF4-FFF2-40B4-BE49-F238E27FC236}">
                  <a16:creationId xmlns:a16="http://schemas.microsoft.com/office/drawing/2014/main" id="{9A52CD8B-2E97-4342-8DBF-61223C03F534}"/>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2" name="Title 1">
            <a:extLst>
              <a:ext uri="{FF2B5EF4-FFF2-40B4-BE49-F238E27FC236}">
                <a16:creationId xmlns:a16="http://schemas.microsoft.com/office/drawing/2014/main" id="{4CB71193-550B-4245-9C3C-F188194A2AAD}"/>
              </a:ext>
            </a:extLst>
          </p:cNvPr>
          <p:cNvSpPr>
            <a:spLocks noGrp="1"/>
          </p:cNvSpPr>
          <p:nvPr>
            <p:ph type="title" hasCustomPrompt="1"/>
          </p:nvPr>
        </p:nvSpPr>
        <p:spPr>
          <a:xfrm>
            <a:off x="640080" y="1892809"/>
            <a:ext cx="7315200" cy="2852737"/>
          </a:xfrm>
        </p:spPr>
        <p:txBody>
          <a:bodyPr anchor="ctr"/>
          <a:lstStyle>
            <a:lvl1pPr>
              <a:defRPr sz="5400">
                <a:solidFill>
                  <a:schemeClr val="accent2"/>
                </a:solidFill>
              </a:defRPr>
            </a:lvl1pPr>
          </a:lstStyle>
          <a:p>
            <a:r>
              <a:rPr lang="en-US"/>
              <a:t>Click to edit divider</a:t>
            </a:r>
          </a:p>
        </p:txBody>
      </p:sp>
    </p:spTree>
    <p:extLst>
      <p:ext uri="{BB962C8B-B14F-4D97-AF65-F5344CB8AC3E}">
        <p14:creationId xmlns:p14="http://schemas.microsoft.com/office/powerpoint/2010/main" val="318725555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p:cSld name="2_Divider">
    <p:bg>
      <p:bgPr>
        <a:solidFill>
          <a:schemeClr val="tx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4A3774C-D707-F2A4-E275-634ECF0E29A7}"/>
              </a:ext>
            </a:extLst>
          </p:cNvPr>
          <p:cNvSpPr/>
          <p:nvPr userDrawn="1"/>
        </p:nvSpPr>
        <p:spPr>
          <a:xfrm>
            <a:off x="0" y="0"/>
            <a:ext cx="12192000" cy="6858000"/>
          </a:xfrm>
          <a:prstGeom prst="rect">
            <a:avLst/>
          </a:prstGeom>
          <a:solidFill>
            <a:srgbClr val="D5DCE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grpSp>
        <p:nvGrpSpPr>
          <p:cNvPr id="3" name="Group 2">
            <a:extLst>
              <a:ext uri="{FF2B5EF4-FFF2-40B4-BE49-F238E27FC236}">
                <a16:creationId xmlns:a16="http://schemas.microsoft.com/office/drawing/2014/main" id="{E24406D9-1546-F048-999E-B1C3935E3C50}"/>
              </a:ext>
            </a:extLst>
          </p:cNvPr>
          <p:cNvGrpSpPr/>
          <p:nvPr/>
        </p:nvGrpSpPr>
        <p:grpSpPr>
          <a:xfrm>
            <a:off x="8157626" y="524290"/>
            <a:ext cx="4034375" cy="5796153"/>
            <a:chOff x="7627349" y="524289"/>
            <a:chExt cx="4034375" cy="5796153"/>
          </a:xfrm>
          <a:solidFill>
            <a:schemeClr val="bg1"/>
          </a:solidFill>
        </p:grpSpPr>
        <p:sp>
          <p:nvSpPr>
            <p:cNvPr id="4" name="Freeform 3">
              <a:extLst>
                <a:ext uri="{FF2B5EF4-FFF2-40B4-BE49-F238E27FC236}">
                  <a16:creationId xmlns:a16="http://schemas.microsoft.com/office/drawing/2014/main" id="{D84C793A-4639-4F48-91B8-FD66287147D7}"/>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5" name="Freeform 4">
              <a:extLst>
                <a:ext uri="{FF2B5EF4-FFF2-40B4-BE49-F238E27FC236}">
                  <a16:creationId xmlns:a16="http://schemas.microsoft.com/office/drawing/2014/main" id="{D7DF4404-7F59-6C45-BC46-3436E9AA2E4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6" name="Freeform 5">
              <a:extLst>
                <a:ext uri="{FF2B5EF4-FFF2-40B4-BE49-F238E27FC236}">
                  <a16:creationId xmlns:a16="http://schemas.microsoft.com/office/drawing/2014/main" id="{54618A3F-A28E-5C47-B782-E34CDA443E92}"/>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7" name="Freeform 6">
              <a:extLst>
                <a:ext uri="{FF2B5EF4-FFF2-40B4-BE49-F238E27FC236}">
                  <a16:creationId xmlns:a16="http://schemas.microsoft.com/office/drawing/2014/main" id="{98396A27-49EC-F348-860F-8E26802DC608}"/>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8" name="Freeform 7">
              <a:extLst>
                <a:ext uri="{FF2B5EF4-FFF2-40B4-BE49-F238E27FC236}">
                  <a16:creationId xmlns:a16="http://schemas.microsoft.com/office/drawing/2014/main" id="{9ACD75FE-FCEC-BF4D-91B4-4520B4DB5F1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9" name="Freeform 8">
              <a:extLst>
                <a:ext uri="{FF2B5EF4-FFF2-40B4-BE49-F238E27FC236}">
                  <a16:creationId xmlns:a16="http://schemas.microsoft.com/office/drawing/2014/main" id="{8FC8E4B5-0CBF-864B-9110-D197114B5BD8}"/>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10" name="Freeform 9">
              <a:extLst>
                <a:ext uri="{FF2B5EF4-FFF2-40B4-BE49-F238E27FC236}">
                  <a16:creationId xmlns:a16="http://schemas.microsoft.com/office/drawing/2014/main" id="{9DFD3E64-0D9B-8344-AE26-7E6565667679}"/>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11" name="Freeform 10">
              <a:extLst>
                <a:ext uri="{FF2B5EF4-FFF2-40B4-BE49-F238E27FC236}">
                  <a16:creationId xmlns:a16="http://schemas.microsoft.com/office/drawing/2014/main" id="{9A52CD8B-2E97-4342-8DBF-61223C03F534}"/>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2" name="Title 1">
            <a:extLst>
              <a:ext uri="{FF2B5EF4-FFF2-40B4-BE49-F238E27FC236}">
                <a16:creationId xmlns:a16="http://schemas.microsoft.com/office/drawing/2014/main" id="{4CB71193-550B-4245-9C3C-F188194A2AAD}"/>
              </a:ext>
            </a:extLst>
          </p:cNvPr>
          <p:cNvSpPr>
            <a:spLocks noGrp="1"/>
          </p:cNvSpPr>
          <p:nvPr>
            <p:ph type="title" hasCustomPrompt="1"/>
          </p:nvPr>
        </p:nvSpPr>
        <p:spPr>
          <a:xfrm>
            <a:off x="640080" y="1892809"/>
            <a:ext cx="7315200" cy="2852737"/>
          </a:xfrm>
        </p:spPr>
        <p:txBody>
          <a:bodyPr anchor="ctr"/>
          <a:lstStyle>
            <a:lvl1pPr>
              <a:defRPr sz="5400">
                <a:solidFill>
                  <a:schemeClr val="accent2"/>
                </a:solidFill>
              </a:defRPr>
            </a:lvl1pPr>
          </a:lstStyle>
          <a:p>
            <a:r>
              <a:rPr lang="en-US"/>
              <a:t>Click to edit divider</a:t>
            </a:r>
          </a:p>
        </p:txBody>
      </p:sp>
    </p:spTree>
    <p:extLst>
      <p:ext uri="{BB962C8B-B14F-4D97-AF65-F5344CB8AC3E}">
        <p14:creationId xmlns:p14="http://schemas.microsoft.com/office/powerpoint/2010/main" val="302164093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MGB Quote 1">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pic>
        <p:nvPicPr>
          <p:cNvPr id="10" name="Picture 9">
            <a:extLst>
              <a:ext uri="{FF2B5EF4-FFF2-40B4-BE49-F238E27FC236}">
                <a16:creationId xmlns:a16="http://schemas.microsoft.com/office/drawing/2014/main" id="{C956DAAB-4311-6FB6-1E88-B126F229E1F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255182" y="239487"/>
            <a:ext cx="11668595" cy="6382086"/>
          </a:xfrm>
          <a:prstGeom prst="roundRect">
            <a:avLst>
              <a:gd name="adj" fmla="val 2634"/>
            </a:avLst>
          </a:prstGeom>
        </p:spPr>
      </p:pic>
      <p:sp>
        <p:nvSpPr>
          <p:cNvPr id="11" name="Title 1">
            <a:extLst>
              <a:ext uri="{FF2B5EF4-FFF2-40B4-BE49-F238E27FC236}">
                <a16:creationId xmlns:a16="http://schemas.microsoft.com/office/drawing/2014/main" id="{F4AAE623-33AB-B986-3EF7-218E19AD4ACE}"/>
              </a:ext>
            </a:extLst>
          </p:cNvPr>
          <p:cNvSpPr>
            <a:spLocks noGrp="1"/>
          </p:cNvSpPr>
          <p:nvPr>
            <p:ph type="title"/>
          </p:nvPr>
        </p:nvSpPr>
        <p:spPr>
          <a:xfrm>
            <a:off x="1170432" y="1920240"/>
            <a:ext cx="7444408" cy="2576378"/>
          </a:xfrm>
        </p:spPr>
        <p:txBody>
          <a:bodyPr/>
          <a:lstStyle>
            <a:lvl1pPr>
              <a:defRPr lang="en-US" sz="5400" kern="1200" dirty="0">
                <a:solidFill>
                  <a:schemeClr val="accent2"/>
                </a:solidFill>
                <a:latin typeface="+mj-lt"/>
                <a:ea typeface="+mj-ea"/>
                <a:cs typeface="+mj-cs"/>
              </a:defRPr>
            </a:lvl1pPr>
          </a:lstStyle>
          <a:p>
            <a:r>
              <a:rPr lang="en-US"/>
              <a:t>Click to edit Master title style</a:t>
            </a:r>
          </a:p>
        </p:txBody>
      </p:sp>
      <p:sp>
        <p:nvSpPr>
          <p:cNvPr id="14" name="Text Placeholder 3">
            <a:extLst>
              <a:ext uri="{FF2B5EF4-FFF2-40B4-BE49-F238E27FC236}">
                <a16:creationId xmlns:a16="http://schemas.microsoft.com/office/drawing/2014/main" id="{7ABF227A-9ADB-D7A2-E1B7-23302A1C1FFA}"/>
              </a:ext>
            </a:extLst>
          </p:cNvPr>
          <p:cNvSpPr>
            <a:spLocks noGrp="1"/>
          </p:cNvSpPr>
          <p:nvPr>
            <p:ph type="body" sz="half" idx="2" hasCustomPrompt="1"/>
          </p:nvPr>
        </p:nvSpPr>
        <p:spPr>
          <a:xfrm>
            <a:off x="1170433" y="4626865"/>
            <a:ext cx="3657599" cy="914401"/>
          </a:xfrm>
        </p:spPr>
        <p:txBody>
          <a:bodyPr/>
          <a:lstStyle/>
          <a:p>
            <a:r>
              <a:rPr lang="en-US"/>
              <a:t>–Author of quote</a:t>
            </a:r>
          </a:p>
        </p:txBody>
      </p:sp>
    </p:spTree>
    <p:extLst>
      <p:ext uri="{BB962C8B-B14F-4D97-AF65-F5344CB8AC3E}">
        <p14:creationId xmlns:p14="http://schemas.microsoft.com/office/powerpoint/2010/main" val="278040680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MGB Quote 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08D3E0-0C97-66F6-7CE4-3FC4D729390C}"/>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55182" y="239487"/>
            <a:ext cx="11668595" cy="6382086"/>
          </a:xfrm>
          <a:prstGeom prst="roundRect">
            <a:avLst>
              <a:gd name="adj" fmla="val 2634"/>
            </a:avLst>
          </a:prstGeom>
        </p:spPr>
      </p:pic>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5"/>
                      <a:stretch>
                        <a:fillRect/>
                      </a:stretch>
                    </p:blipFill>
                    <p:spPr>
                      <a:xfrm>
                        <a:off x="1589" y="1589"/>
                        <a:ext cx="1587" cy="1587"/>
                      </a:xfrm>
                      <a:prstGeom prst="rect">
                        <a:avLst/>
                      </a:prstGeom>
                    </p:spPr>
                  </p:pic>
                </p:oleObj>
              </mc:Fallback>
            </mc:AlternateContent>
          </a:graphicData>
        </a:graphic>
      </p:graphicFrame>
      <p:sp>
        <p:nvSpPr>
          <p:cNvPr id="11" name="Title 1">
            <a:extLst>
              <a:ext uri="{FF2B5EF4-FFF2-40B4-BE49-F238E27FC236}">
                <a16:creationId xmlns:a16="http://schemas.microsoft.com/office/drawing/2014/main" id="{F4AAE623-33AB-B986-3EF7-218E19AD4ACE}"/>
              </a:ext>
            </a:extLst>
          </p:cNvPr>
          <p:cNvSpPr>
            <a:spLocks noGrp="1"/>
          </p:cNvSpPr>
          <p:nvPr>
            <p:ph type="title"/>
          </p:nvPr>
        </p:nvSpPr>
        <p:spPr>
          <a:xfrm>
            <a:off x="1170432" y="1920240"/>
            <a:ext cx="7444408" cy="2576378"/>
          </a:xfrm>
        </p:spPr>
        <p:txBody>
          <a:bodyPr/>
          <a:lstStyle>
            <a:lvl1pPr>
              <a:defRPr lang="en-US" sz="5400" kern="1200" dirty="0">
                <a:solidFill>
                  <a:schemeClr val="accent2"/>
                </a:solidFill>
                <a:latin typeface="+mj-lt"/>
                <a:ea typeface="+mj-ea"/>
                <a:cs typeface="+mj-cs"/>
              </a:defRPr>
            </a:lvl1pPr>
          </a:lstStyle>
          <a:p>
            <a:r>
              <a:rPr lang="en-US"/>
              <a:t>Click to edit Master title style</a:t>
            </a:r>
          </a:p>
        </p:txBody>
      </p:sp>
      <p:sp>
        <p:nvSpPr>
          <p:cNvPr id="14" name="Text Placeholder 3">
            <a:extLst>
              <a:ext uri="{FF2B5EF4-FFF2-40B4-BE49-F238E27FC236}">
                <a16:creationId xmlns:a16="http://schemas.microsoft.com/office/drawing/2014/main" id="{7ABF227A-9ADB-D7A2-E1B7-23302A1C1FFA}"/>
              </a:ext>
            </a:extLst>
          </p:cNvPr>
          <p:cNvSpPr>
            <a:spLocks noGrp="1"/>
          </p:cNvSpPr>
          <p:nvPr>
            <p:ph type="body" sz="half" idx="2" hasCustomPrompt="1"/>
          </p:nvPr>
        </p:nvSpPr>
        <p:spPr>
          <a:xfrm>
            <a:off x="1170433" y="4626865"/>
            <a:ext cx="3657599" cy="914401"/>
          </a:xfrm>
        </p:spPr>
        <p:txBody>
          <a:bodyPr/>
          <a:lstStyle/>
          <a:p>
            <a:r>
              <a:rPr lang="en-US"/>
              <a:t>–Author of quote</a:t>
            </a:r>
          </a:p>
        </p:txBody>
      </p:sp>
    </p:spTree>
    <p:extLst>
      <p:ext uri="{BB962C8B-B14F-4D97-AF65-F5344CB8AC3E}">
        <p14:creationId xmlns:p14="http://schemas.microsoft.com/office/powerpoint/2010/main" val="112805664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MGB Quote 3">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3024749-BD1A-F885-FC45-4DBADF08D63F}"/>
              </a:ext>
            </a:extLst>
          </p:cNvPr>
          <p:cNvPicPr>
            <a:picLocks noChangeAspect="1"/>
          </p:cNvPicPr>
          <p:nvPr userDrawn="1"/>
        </p:nvPicPr>
        <p:blipFill>
          <a:blip r:embed="rId3" cstate="screen">
            <a:extLst>
              <a:ext uri="{28A0092B-C50C-407E-A947-70E740481C1C}">
                <a14:useLocalDpi xmlns:a14="http://schemas.microsoft.com/office/drawing/2010/main"/>
              </a:ext>
            </a:extLst>
          </a:blip>
          <a:srcRect t="3439" r="8360" b="4922"/>
          <a:stretch/>
        </p:blipFill>
        <p:spPr>
          <a:xfrm>
            <a:off x="255182" y="239487"/>
            <a:ext cx="11668595" cy="6382086"/>
          </a:xfrm>
          <a:prstGeom prst="roundRect">
            <a:avLst>
              <a:gd name="adj" fmla="val 2634"/>
            </a:avLst>
          </a:prstGeom>
        </p:spPr>
      </p:pic>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5"/>
                      <a:stretch>
                        <a:fillRect/>
                      </a:stretch>
                    </p:blipFill>
                    <p:spPr>
                      <a:xfrm>
                        <a:off x="1589" y="1589"/>
                        <a:ext cx="1587" cy="1587"/>
                      </a:xfrm>
                      <a:prstGeom prst="rect">
                        <a:avLst/>
                      </a:prstGeom>
                    </p:spPr>
                  </p:pic>
                </p:oleObj>
              </mc:Fallback>
            </mc:AlternateContent>
          </a:graphicData>
        </a:graphic>
      </p:graphicFrame>
      <p:sp>
        <p:nvSpPr>
          <p:cNvPr id="11" name="Title 1">
            <a:extLst>
              <a:ext uri="{FF2B5EF4-FFF2-40B4-BE49-F238E27FC236}">
                <a16:creationId xmlns:a16="http://schemas.microsoft.com/office/drawing/2014/main" id="{F4AAE623-33AB-B986-3EF7-218E19AD4ACE}"/>
              </a:ext>
            </a:extLst>
          </p:cNvPr>
          <p:cNvSpPr>
            <a:spLocks noGrp="1"/>
          </p:cNvSpPr>
          <p:nvPr>
            <p:ph type="title"/>
          </p:nvPr>
        </p:nvSpPr>
        <p:spPr>
          <a:xfrm>
            <a:off x="1170432" y="1920240"/>
            <a:ext cx="7444408" cy="2576378"/>
          </a:xfrm>
        </p:spPr>
        <p:txBody>
          <a:bodyPr/>
          <a:lstStyle>
            <a:lvl1pPr>
              <a:defRPr lang="en-US" sz="5400" kern="1200" dirty="0">
                <a:solidFill>
                  <a:schemeClr val="accent2"/>
                </a:solidFill>
                <a:latin typeface="+mj-lt"/>
                <a:ea typeface="+mj-ea"/>
                <a:cs typeface="+mj-cs"/>
              </a:defRPr>
            </a:lvl1pPr>
          </a:lstStyle>
          <a:p>
            <a:r>
              <a:rPr lang="en-US"/>
              <a:t>Click to edit Master title style</a:t>
            </a:r>
          </a:p>
        </p:txBody>
      </p:sp>
      <p:sp>
        <p:nvSpPr>
          <p:cNvPr id="14" name="Text Placeholder 3">
            <a:extLst>
              <a:ext uri="{FF2B5EF4-FFF2-40B4-BE49-F238E27FC236}">
                <a16:creationId xmlns:a16="http://schemas.microsoft.com/office/drawing/2014/main" id="{7ABF227A-9ADB-D7A2-E1B7-23302A1C1FFA}"/>
              </a:ext>
            </a:extLst>
          </p:cNvPr>
          <p:cNvSpPr>
            <a:spLocks noGrp="1"/>
          </p:cNvSpPr>
          <p:nvPr>
            <p:ph type="body" sz="half" idx="2" hasCustomPrompt="1"/>
          </p:nvPr>
        </p:nvSpPr>
        <p:spPr>
          <a:xfrm>
            <a:off x="1170433" y="4626865"/>
            <a:ext cx="3657599" cy="914401"/>
          </a:xfrm>
        </p:spPr>
        <p:txBody>
          <a:bodyPr/>
          <a:lstStyle/>
          <a:p>
            <a:r>
              <a:rPr lang="en-US"/>
              <a:t>–Author of quote</a:t>
            </a:r>
          </a:p>
        </p:txBody>
      </p:sp>
    </p:spTree>
    <p:extLst>
      <p:ext uri="{BB962C8B-B14F-4D97-AF65-F5344CB8AC3E}">
        <p14:creationId xmlns:p14="http://schemas.microsoft.com/office/powerpoint/2010/main" val="215304644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MGB Quote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C7CC433-ABB9-CA2C-ABF8-EFA691A8D9E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55182" y="239487"/>
            <a:ext cx="11668595" cy="6382086"/>
          </a:xfrm>
          <a:prstGeom prst="roundRect">
            <a:avLst>
              <a:gd name="adj" fmla="val 2634"/>
            </a:avLst>
          </a:prstGeom>
        </p:spPr>
      </p:pic>
      <p:sp>
        <p:nvSpPr>
          <p:cNvPr id="4" name="Rounded Rectangle 3">
            <a:extLst>
              <a:ext uri="{FF2B5EF4-FFF2-40B4-BE49-F238E27FC236}">
                <a16:creationId xmlns:a16="http://schemas.microsoft.com/office/drawing/2014/main" id="{A550EBF1-27F3-A7C8-22A0-6688ED1D4A03}"/>
              </a:ext>
            </a:extLst>
          </p:cNvPr>
          <p:cNvSpPr/>
          <p:nvPr userDrawn="1"/>
        </p:nvSpPr>
        <p:spPr>
          <a:xfrm>
            <a:off x="255182" y="236427"/>
            <a:ext cx="11668595" cy="6382085"/>
          </a:xfrm>
          <a:prstGeom prst="roundRect">
            <a:avLst>
              <a:gd name="adj" fmla="val 2196"/>
            </a:avLst>
          </a:prstGeom>
          <a:gradFill>
            <a:gsLst>
              <a:gs pos="5000">
                <a:schemeClr val="bg1">
                  <a:lumMod val="87000"/>
                  <a:lumOff val="13000"/>
                  <a:alpha val="0"/>
                </a:schemeClr>
              </a:gs>
              <a:gs pos="43000">
                <a:schemeClr val="bg1">
                  <a:alpha val="77504"/>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5"/>
                      <a:stretch>
                        <a:fillRect/>
                      </a:stretch>
                    </p:blipFill>
                    <p:spPr>
                      <a:xfrm>
                        <a:off x="1589" y="1589"/>
                        <a:ext cx="1587" cy="1587"/>
                      </a:xfrm>
                      <a:prstGeom prst="rect">
                        <a:avLst/>
                      </a:prstGeom>
                    </p:spPr>
                  </p:pic>
                </p:oleObj>
              </mc:Fallback>
            </mc:AlternateContent>
          </a:graphicData>
        </a:graphic>
      </p:graphicFrame>
      <p:sp>
        <p:nvSpPr>
          <p:cNvPr id="11" name="Title 1">
            <a:extLst>
              <a:ext uri="{FF2B5EF4-FFF2-40B4-BE49-F238E27FC236}">
                <a16:creationId xmlns:a16="http://schemas.microsoft.com/office/drawing/2014/main" id="{F4AAE623-33AB-B986-3EF7-218E19AD4ACE}"/>
              </a:ext>
            </a:extLst>
          </p:cNvPr>
          <p:cNvSpPr>
            <a:spLocks noGrp="1"/>
          </p:cNvSpPr>
          <p:nvPr>
            <p:ph type="title"/>
          </p:nvPr>
        </p:nvSpPr>
        <p:spPr>
          <a:xfrm>
            <a:off x="1170432" y="1920240"/>
            <a:ext cx="7444408" cy="2576378"/>
          </a:xfrm>
        </p:spPr>
        <p:txBody>
          <a:bodyPr/>
          <a:lstStyle>
            <a:lvl1pPr>
              <a:defRPr lang="en-US" sz="5400" kern="1200" dirty="0">
                <a:solidFill>
                  <a:schemeClr val="accent2"/>
                </a:solidFill>
                <a:latin typeface="+mj-lt"/>
                <a:ea typeface="+mj-ea"/>
                <a:cs typeface="+mj-cs"/>
              </a:defRPr>
            </a:lvl1pPr>
          </a:lstStyle>
          <a:p>
            <a:r>
              <a:rPr lang="en-US"/>
              <a:t>Click to edit Master title style</a:t>
            </a:r>
          </a:p>
        </p:txBody>
      </p:sp>
      <p:sp>
        <p:nvSpPr>
          <p:cNvPr id="14" name="Text Placeholder 3">
            <a:extLst>
              <a:ext uri="{FF2B5EF4-FFF2-40B4-BE49-F238E27FC236}">
                <a16:creationId xmlns:a16="http://schemas.microsoft.com/office/drawing/2014/main" id="{7ABF227A-9ADB-D7A2-E1B7-23302A1C1FFA}"/>
              </a:ext>
            </a:extLst>
          </p:cNvPr>
          <p:cNvSpPr>
            <a:spLocks noGrp="1"/>
          </p:cNvSpPr>
          <p:nvPr>
            <p:ph type="body" sz="half" idx="2" hasCustomPrompt="1"/>
          </p:nvPr>
        </p:nvSpPr>
        <p:spPr>
          <a:xfrm>
            <a:off x="1170433" y="4626865"/>
            <a:ext cx="3657599" cy="914401"/>
          </a:xfrm>
        </p:spPr>
        <p:txBody>
          <a:bodyPr/>
          <a:lstStyle/>
          <a:p>
            <a:r>
              <a:rPr lang="en-US"/>
              <a:t>–Author of quote</a:t>
            </a:r>
          </a:p>
        </p:txBody>
      </p:sp>
    </p:spTree>
    <p:extLst>
      <p:ext uri="{BB962C8B-B14F-4D97-AF65-F5344CB8AC3E}">
        <p14:creationId xmlns:p14="http://schemas.microsoft.com/office/powerpoint/2010/main" val="85366374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MGB Factoid 1">
    <p:bg>
      <p:bgPr>
        <a:solidFill>
          <a:srgbClr val="D5DCE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71193-550B-4245-9C3C-F188194A2AAD}"/>
              </a:ext>
            </a:extLst>
          </p:cNvPr>
          <p:cNvSpPr>
            <a:spLocks noGrp="1"/>
          </p:cNvSpPr>
          <p:nvPr>
            <p:ph type="title" hasCustomPrompt="1"/>
          </p:nvPr>
        </p:nvSpPr>
        <p:spPr>
          <a:xfrm>
            <a:off x="640080" y="1796841"/>
            <a:ext cx="10911840" cy="2852737"/>
          </a:xfrm>
        </p:spPr>
        <p:txBody>
          <a:bodyPr anchor="ctr"/>
          <a:lstStyle>
            <a:lvl1pPr>
              <a:lnSpc>
                <a:spcPct val="100000"/>
              </a:lnSpc>
              <a:defRPr sz="5400">
                <a:solidFill>
                  <a:schemeClr val="accent2"/>
                </a:solidFill>
              </a:defRPr>
            </a:lvl1pPr>
          </a:lstStyle>
          <a:p>
            <a:r>
              <a:rPr lang="en-US"/>
              <a:t>Factoid teal—Georgia font in sentence case. Use this slide for hero statement.</a:t>
            </a:r>
          </a:p>
        </p:txBody>
      </p:sp>
    </p:spTree>
    <p:extLst>
      <p:ext uri="{BB962C8B-B14F-4D97-AF65-F5344CB8AC3E}">
        <p14:creationId xmlns:p14="http://schemas.microsoft.com/office/powerpoint/2010/main" val="180850405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MGB Factoid 2">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71193-550B-4245-9C3C-F188194A2AAD}"/>
              </a:ext>
            </a:extLst>
          </p:cNvPr>
          <p:cNvSpPr>
            <a:spLocks noGrp="1"/>
          </p:cNvSpPr>
          <p:nvPr>
            <p:ph type="title" hasCustomPrompt="1"/>
          </p:nvPr>
        </p:nvSpPr>
        <p:spPr>
          <a:xfrm>
            <a:off x="640080" y="1796841"/>
            <a:ext cx="10911840" cy="2852737"/>
          </a:xfrm>
        </p:spPr>
        <p:txBody>
          <a:bodyPr anchor="ctr"/>
          <a:lstStyle>
            <a:lvl1pPr>
              <a:lnSpc>
                <a:spcPct val="100000"/>
              </a:lnSpc>
              <a:defRPr sz="5400">
                <a:solidFill>
                  <a:schemeClr val="accent2"/>
                </a:solidFill>
              </a:defRPr>
            </a:lvl1pPr>
          </a:lstStyle>
          <a:p>
            <a:r>
              <a:rPr lang="en-US"/>
              <a:t>Factoid teal—Georgia font in sentence case. Use this slide for hero statement.</a:t>
            </a:r>
          </a:p>
        </p:txBody>
      </p:sp>
    </p:spTree>
    <p:extLst>
      <p:ext uri="{BB962C8B-B14F-4D97-AF65-F5344CB8AC3E}">
        <p14:creationId xmlns:p14="http://schemas.microsoft.com/office/powerpoint/2010/main" val="359228690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3" name="Content Placeholder 2">
            <a:extLst>
              <a:ext uri="{FF2B5EF4-FFF2-40B4-BE49-F238E27FC236}">
                <a16:creationId xmlns:a16="http://schemas.microsoft.com/office/drawing/2014/main" id="{426FCD3D-BE75-4AB7-AF91-4934F3ADAA50}"/>
              </a:ext>
            </a:extLst>
          </p:cNvPr>
          <p:cNvSpPr>
            <a:spLocks noGrp="1"/>
          </p:cNvSpPr>
          <p:nvPr>
            <p:ph idx="1" hasCustomPrompt="1"/>
          </p:nvPr>
        </p:nvSpPr>
        <p:spPr>
          <a:xfrm>
            <a:off x="350520" y="1719072"/>
            <a:ext cx="11315700" cy="4023360"/>
          </a:xfrm>
        </p:spPr>
        <p:txBody>
          <a:bodyPr/>
          <a:lstStyle>
            <a:lvl4pPr marL="917621" indent="-233375">
              <a:buFont typeface="Wingdings" pitchFamily="2" charset="2"/>
              <a:buChar char="§"/>
              <a:defRPr/>
            </a:lvl4pPr>
            <a:lvl5pPr marL="1146233" indent="-234962">
              <a:buSzPct val="90000"/>
              <a:buFont typeface="System Font Regular"/>
              <a:buChar char="–"/>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F243F78F-49AE-367E-9267-B3FD2E55B5D9}"/>
              </a:ext>
            </a:extLst>
          </p:cNvPr>
          <p:cNvSpPr>
            <a:spLocks noGrp="1"/>
          </p:cNvSpPr>
          <p:nvPr>
            <p:ph idx="10" hasCustomPrompt="1"/>
          </p:nvPr>
        </p:nvSpPr>
        <p:spPr>
          <a:xfrm>
            <a:off x="350520" y="5878274"/>
            <a:ext cx="11315700" cy="306032"/>
          </a:xfrm>
        </p:spPr>
        <p:txBody>
          <a:bodyPr/>
          <a:lstStyle>
            <a:lvl1pPr marL="409596" indent="0" algn="l" defTabSz="914446" rtl="0" eaLnBrk="1" latinLnBrk="0" hangingPunct="1">
              <a:lnSpc>
                <a:spcPct val="100000"/>
              </a:lnSpc>
              <a:spcBef>
                <a:spcPts val="0"/>
              </a:spcBef>
              <a:buFont typeface="Arial" panose="020B0604020202020204" pitchFamily="34" charset="0"/>
              <a:buNone/>
              <a:tabLst/>
              <a:defRPr lang="en-US" sz="800" b="0" kern="1200" dirty="0">
                <a:solidFill>
                  <a:schemeClr val="tx1"/>
                </a:solidFill>
                <a:latin typeface="+mn-lt"/>
                <a:ea typeface="+mn-ea"/>
                <a:cs typeface="+mn-cs"/>
              </a:defRPr>
            </a:lvl1pPr>
            <a:lvl2pPr marL="0" indent="0" algn="l" defTabSz="914446" rtl="0" eaLnBrk="1" latinLnBrk="0" hangingPunct="1">
              <a:lnSpc>
                <a:spcPct val="100000"/>
              </a:lnSpc>
              <a:spcBef>
                <a:spcPts val="0"/>
              </a:spcBef>
              <a:buFont typeface="Arial" panose="020B0604020202020204" pitchFamily="34" charset="0"/>
              <a:buNone/>
              <a:defRPr lang="en-US" sz="800" b="0" kern="1200" dirty="0">
                <a:solidFill>
                  <a:schemeClr val="tx1"/>
                </a:solidFill>
                <a:latin typeface="+mn-lt"/>
                <a:ea typeface="+mn-ea"/>
                <a:cs typeface="+mn-cs"/>
              </a:defRPr>
            </a:lvl2pPr>
            <a:lvl3pPr marL="0" indent="0" algn="l" defTabSz="914446" rtl="0" eaLnBrk="1" latinLnBrk="0" hangingPunct="1">
              <a:lnSpc>
                <a:spcPct val="100000"/>
              </a:lnSpc>
              <a:spcBef>
                <a:spcPts val="0"/>
              </a:spcBef>
              <a:buFont typeface="Arial" panose="020B0604020202020204" pitchFamily="34" charset="0"/>
              <a:buNone/>
              <a:defRPr lang="en-US" sz="800" b="0" kern="1200" dirty="0">
                <a:solidFill>
                  <a:schemeClr val="tx1"/>
                </a:solidFill>
                <a:latin typeface="+mn-lt"/>
                <a:ea typeface="+mn-ea"/>
                <a:cs typeface="+mn-cs"/>
              </a:defRPr>
            </a:lvl3pPr>
            <a:lvl4pPr marL="0" indent="0" algn="l" defTabSz="914446" rtl="0" eaLnBrk="1" latinLnBrk="0" hangingPunct="1">
              <a:lnSpc>
                <a:spcPct val="100000"/>
              </a:lnSpc>
              <a:spcBef>
                <a:spcPts val="0"/>
              </a:spcBef>
              <a:buFont typeface="Arial" panose="020B0604020202020204" pitchFamily="34" charset="0"/>
              <a:buNone/>
              <a:defRPr lang="en-US" sz="800" b="0" kern="1200" dirty="0">
                <a:solidFill>
                  <a:schemeClr val="tx1"/>
                </a:solidFill>
                <a:latin typeface="+mn-lt"/>
                <a:ea typeface="+mn-ea"/>
                <a:cs typeface="+mn-cs"/>
              </a:defRPr>
            </a:lvl4pPr>
            <a:lvl5pPr marL="0" indent="0" algn="l" defTabSz="914446" rtl="0" eaLnBrk="1" latinLnBrk="0" hangingPunct="1">
              <a:lnSpc>
                <a:spcPct val="100000"/>
              </a:lnSpc>
              <a:spcBef>
                <a:spcPts val="0"/>
              </a:spcBef>
              <a:buSzPct val="90000"/>
              <a:buFont typeface="Arial" panose="020B0604020202020204" pitchFamily="34" charset="0"/>
              <a:buNone/>
              <a:defRPr lang="en-US" sz="800" b="0" kern="1200" dirty="0">
                <a:solidFill>
                  <a:schemeClr val="tx1"/>
                </a:solidFill>
                <a:latin typeface="+mn-lt"/>
                <a:ea typeface="+mn-ea"/>
                <a:cs typeface="+mn-cs"/>
              </a:defRPr>
            </a:lvl5pPr>
          </a:lstStyle>
          <a:p>
            <a:r>
              <a:rPr lang="en-US" sz="800"/>
              <a:t>Source: enter source copy and/or notes in this live text box</a:t>
            </a:r>
            <a:br>
              <a:rPr lang="en-US" sz="800"/>
            </a:br>
            <a:r>
              <a:rPr lang="en-US" sz="800"/>
              <a:t>Text will wrap up from bottom of text box. Do not resize or reposition this text box. </a:t>
            </a:r>
          </a:p>
        </p:txBody>
      </p:sp>
      <p:sp>
        <p:nvSpPr>
          <p:cNvPr id="4" name="Footer Placeholder 12">
            <a:extLst>
              <a:ext uri="{FF2B5EF4-FFF2-40B4-BE49-F238E27FC236}">
                <a16:creationId xmlns:a16="http://schemas.microsoft.com/office/drawing/2014/main" id="{574C0647-A9CA-9BC2-7188-FE467F0DE5BF}"/>
              </a:ext>
            </a:extLst>
          </p:cNvPr>
          <p:cNvSpPr>
            <a:spLocks noGrp="1"/>
          </p:cNvSpPr>
          <p:nvPr>
            <p:ph type="ftr" sz="quarter" idx="3"/>
          </p:nvPr>
        </p:nvSpPr>
        <p:spPr>
          <a:xfrm>
            <a:off x="4248992" y="6313990"/>
            <a:ext cx="7278757" cy="258926"/>
          </a:xfrm>
          <a:prstGeom prst="rect">
            <a:avLst/>
          </a:prstGeom>
        </p:spPr>
        <p:txBody>
          <a:bodyPr vert="horz" lIns="91440" tIns="45720" rIns="91440" bIns="45720" rtlCol="0" anchor="ctr"/>
          <a:lstStyle>
            <a:lvl1pPr algn="r">
              <a:defRPr lang="en-US" sz="1000" kern="1200" dirty="0" smtClean="0">
                <a:solidFill>
                  <a:schemeClr val="tx1"/>
                </a:solidFill>
                <a:latin typeface="+mn-lt"/>
                <a:ea typeface="+mn-ea"/>
                <a:cs typeface="+mn-cs"/>
              </a:defRPr>
            </a:lvl1p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2270034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rgeImage+Caption">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57E0900D-B761-8442-955C-FA163B7C7CFA}"/>
              </a:ext>
            </a:extLst>
          </p:cNvPr>
          <p:cNvPicPr>
            <a:picLocks noChangeAspect="1"/>
          </p:cNvPicPr>
          <p:nvPr userDrawn="1"/>
        </p:nvPicPr>
        <p:blipFill rotWithShape="1">
          <a:blip r:embed="rId2"/>
          <a:srcRect l="-52" t="-91" r="70021" b="-1"/>
          <a:stretch/>
        </p:blipFill>
        <p:spPr>
          <a:xfrm>
            <a:off x="1" y="0"/>
            <a:ext cx="3657600" cy="6851649"/>
          </a:xfrm>
          <a:prstGeom prst="rect">
            <a:avLst/>
          </a:prstGeom>
        </p:spPr>
      </p:pic>
      <p:sp>
        <p:nvSpPr>
          <p:cNvPr id="2" name="Title 1">
            <a:extLst>
              <a:ext uri="{FF2B5EF4-FFF2-40B4-BE49-F238E27FC236}">
                <a16:creationId xmlns:a16="http://schemas.microsoft.com/office/drawing/2014/main" id="{B3E86AE2-C12B-2144-B784-06409477643E}"/>
              </a:ext>
            </a:extLst>
          </p:cNvPr>
          <p:cNvSpPr>
            <a:spLocks noGrp="1"/>
          </p:cNvSpPr>
          <p:nvPr>
            <p:ph type="title" hasCustomPrompt="1"/>
          </p:nvPr>
        </p:nvSpPr>
        <p:spPr>
          <a:xfrm>
            <a:off x="457201" y="548641"/>
            <a:ext cx="2751328" cy="2987935"/>
          </a:xfrm>
          <a:prstGeom prst="rect">
            <a:avLst/>
          </a:prstGeom>
        </p:spPr>
        <p:txBody>
          <a:bodyPr anchor="b">
            <a:normAutofit/>
          </a:bodyPr>
          <a:lstStyle>
            <a:lvl1pPr>
              <a:defRPr sz="2000" b="0" i="0">
                <a:solidFill>
                  <a:schemeClr val="bg1"/>
                </a:solidFill>
                <a:latin typeface="Arial" panose="020B0604020202020204" pitchFamily="34" charset="0"/>
                <a:cs typeface="Arial" panose="020B0604020202020204" pitchFamily="34" charset="0"/>
              </a:defRPr>
            </a:lvl1pPr>
          </a:lstStyle>
          <a:p>
            <a:r>
              <a:rPr lang="en-US"/>
              <a:t>Click to edit Master title style lorem ipsum lorem ipsum photo caption</a:t>
            </a:r>
          </a:p>
        </p:txBody>
      </p:sp>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3657601" y="1"/>
            <a:ext cx="8534400" cy="6858000"/>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a:t>Click icon to add picture</a:t>
            </a:r>
          </a:p>
        </p:txBody>
      </p:sp>
      <p:sp>
        <p:nvSpPr>
          <p:cNvPr id="5" name="Triangle 4">
            <a:extLst>
              <a:ext uri="{FF2B5EF4-FFF2-40B4-BE49-F238E27FC236}">
                <a16:creationId xmlns:a16="http://schemas.microsoft.com/office/drawing/2014/main" id="{12E805CD-2B62-1D49-9D46-8BDAF2BFA49B}"/>
              </a:ext>
            </a:extLst>
          </p:cNvPr>
          <p:cNvSpPr/>
          <p:nvPr userDrawn="1"/>
        </p:nvSpPr>
        <p:spPr>
          <a:xfrm rot="5400000">
            <a:off x="3117088" y="3720514"/>
            <a:ext cx="182880" cy="182880"/>
          </a:xfrm>
          <a:prstGeom prst="triangl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solidFill>
                <a:schemeClr val="accent3"/>
              </a:solidFill>
            </a:endParaRPr>
          </a:p>
        </p:txBody>
      </p:sp>
    </p:spTree>
    <p:extLst>
      <p:ext uri="{BB962C8B-B14F-4D97-AF65-F5344CB8AC3E}">
        <p14:creationId xmlns:p14="http://schemas.microsoft.com/office/powerpoint/2010/main" val="299316079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_MGB Agenda_by topic">
    <p:spTree>
      <p:nvGrpSpPr>
        <p:cNvPr id="1" name=""/>
        <p:cNvGrpSpPr/>
        <p:nvPr/>
      </p:nvGrpSpPr>
      <p:grpSpPr>
        <a:xfrm>
          <a:off x="0" y="0"/>
          <a:ext cx="0" cy="0"/>
          <a:chOff x="0" y="0"/>
          <a:chExt cx="0" cy="0"/>
        </a:xfrm>
      </p:grpSpPr>
      <p:sp>
        <p:nvSpPr>
          <p:cNvPr id="20" name="Table Placeholder 19">
            <a:extLst>
              <a:ext uri="{FF2B5EF4-FFF2-40B4-BE49-F238E27FC236}">
                <a16:creationId xmlns:a16="http://schemas.microsoft.com/office/drawing/2014/main" id="{147479DF-B54A-40E9-050D-A7D543D51E04}"/>
              </a:ext>
            </a:extLst>
          </p:cNvPr>
          <p:cNvSpPr>
            <a:spLocks noGrp="1"/>
          </p:cNvSpPr>
          <p:nvPr>
            <p:ph type="tbl" sz="quarter" idx="11"/>
          </p:nvPr>
        </p:nvSpPr>
        <p:spPr>
          <a:xfrm>
            <a:off x="342900" y="1258888"/>
            <a:ext cx="11466808" cy="4340225"/>
          </a:xfrm>
        </p:spPr>
        <p:txBody>
          <a:bodyPr/>
          <a:lstStyle/>
          <a:p>
            <a:r>
              <a:rPr lang="en-US"/>
              <a:t>Click icon to add table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Agenda</a:t>
            </a:r>
          </a:p>
        </p:txBody>
      </p:sp>
      <p:sp>
        <p:nvSpPr>
          <p:cNvPr id="3" name="Footer Placeholder 1">
            <a:extLst>
              <a:ext uri="{FF2B5EF4-FFF2-40B4-BE49-F238E27FC236}">
                <a16:creationId xmlns:a16="http://schemas.microsoft.com/office/drawing/2014/main" id="{05FEACEE-E4E4-8CAB-2DD6-6DE78AEA11B6}"/>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203480070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MGB Agenda_by time">
    <p:spTree>
      <p:nvGrpSpPr>
        <p:cNvPr id="1" name=""/>
        <p:cNvGrpSpPr/>
        <p:nvPr/>
      </p:nvGrpSpPr>
      <p:grpSpPr>
        <a:xfrm>
          <a:off x="0" y="0"/>
          <a:ext cx="0" cy="0"/>
          <a:chOff x="0" y="0"/>
          <a:chExt cx="0" cy="0"/>
        </a:xfrm>
      </p:grpSpPr>
      <p:sp>
        <p:nvSpPr>
          <p:cNvPr id="20" name="Table Placeholder 19">
            <a:extLst>
              <a:ext uri="{FF2B5EF4-FFF2-40B4-BE49-F238E27FC236}">
                <a16:creationId xmlns:a16="http://schemas.microsoft.com/office/drawing/2014/main" id="{147479DF-B54A-40E9-050D-A7D543D51E04}"/>
              </a:ext>
            </a:extLst>
          </p:cNvPr>
          <p:cNvSpPr>
            <a:spLocks noGrp="1"/>
          </p:cNvSpPr>
          <p:nvPr>
            <p:ph type="tbl" sz="quarter" idx="11"/>
          </p:nvPr>
        </p:nvSpPr>
        <p:spPr>
          <a:xfrm>
            <a:off x="342900" y="1979614"/>
            <a:ext cx="4618038" cy="4340225"/>
          </a:xfrm>
        </p:spPr>
        <p:txBody>
          <a:bodyPr/>
          <a:lstStyle/>
          <a:p>
            <a:r>
              <a:rPr lang="en-US"/>
              <a:t>Click icon to add table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Agenda</a:t>
            </a:r>
          </a:p>
        </p:txBody>
      </p:sp>
      <p:sp>
        <p:nvSpPr>
          <p:cNvPr id="3" name="Content Placeholder 2">
            <a:extLst>
              <a:ext uri="{FF2B5EF4-FFF2-40B4-BE49-F238E27FC236}">
                <a16:creationId xmlns:a16="http://schemas.microsoft.com/office/drawing/2014/main" id="{426FCD3D-BE75-4AB7-AF91-4934F3ADAA50}"/>
              </a:ext>
            </a:extLst>
          </p:cNvPr>
          <p:cNvSpPr>
            <a:spLocks noGrp="1"/>
          </p:cNvSpPr>
          <p:nvPr>
            <p:ph idx="1" hasCustomPrompt="1"/>
          </p:nvPr>
        </p:nvSpPr>
        <p:spPr>
          <a:xfrm>
            <a:off x="342900" y="1466692"/>
            <a:ext cx="3640377" cy="310770"/>
          </a:xfrm>
        </p:spPr>
        <p:txBody>
          <a:bodyPr/>
          <a:lstStyle>
            <a:lvl2pPr marL="233375" indent="0">
              <a:buNone/>
              <a:defRPr/>
            </a:lvl2pPr>
            <a:lvl4pPr marL="917621" indent="-233375">
              <a:buFont typeface="Wingdings" pitchFamily="2" charset="2"/>
              <a:buChar char="§"/>
              <a:defRPr/>
            </a:lvl4pPr>
            <a:lvl5pPr marL="1146233" indent="-234962">
              <a:buSzPct val="90000"/>
              <a:buFont typeface="System Font Regular"/>
              <a:buChar char="–"/>
              <a:defRPr/>
            </a:lvl5pPr>
          </a:lstStyle>
          <a:p>
            <a:pPr lvl="0"/>
            <a:r>
              <a:rPr lang="en-US"/>
              <a:t>Morning</a:t>
            </a:r>
          </a:p>
        </p:txBody>
      </p:sp>
      <p:sp>
        <p:nvSpPr>
          <p:cNvPr id="10" name="Content Placeholder 2">
            <a:extLst>
              <a:ext uri="{FF2B5EF4-FFF2-40B4-BE49-F238E27FC236}">
                <a16:creationId xmlns:a16="http://schemas.microsoft.com/office/drawing/2014/main" id="{55E49F21-C05A-BCFE-E799-D333C765099D}"/>
              </a:ext>
            </a:extLst>
          </p:cNvPr>
          <p:cNvSpPr>
            <a:spLocks noGrp="1"/>
          </p:cNvSpPr>
          <p:nvPr>
            <p:ph idx="10" hasCustomPrompt="1"/>
          </p:nvPr>
        </p:nvSpPr>
        <p:spPr>
          <a:xfrm>
            <a:off x="6355394" y="1466692"/>
            <a:ext cx="3640377" cy="310770"/>
          </a:xfrm>
        </p:spPr>
        <p:txBody>
          <a:bodyPr/>
          <a:lstStyle>
            <a:lvl2pPr marL="233375" indent="0">
              <a:buNone/>
              <a:defRPr/>
            </a:lvl2pPr>
            <a:lvl4pPr marL="917621" indent="-233375">
              <a:buFont typeface="Wingdings" pitchFamily="2" charset="2"/>
              <a:buChar char="§"/>
              <a:defRPr/>
            </a:lvl4pPr>
            <a:lvl5pPr marL="1146233" indent="-234962">
              <a:buSzPct val="90000"/>
              <a:buFont typeface="System Font Regular"/>
              <a:buChar char="–"/>
              <a:defRPr/>
            </a:lvl5pPr>
          </a:lstStyle>
          <a:p>
            <a:pPr lvl="0"/>
            <a:r>
              <a:rPr lang="en-US"/>
              <a:t>Afternoon</a:t>
            </a:r>
          </a:p>
        </p:txBody>
      </p:sp>
      <p:sp>
        <p:nvSpPr>
          <p:cNvPr id="23" name="Table Placeholder 19">
            <a:extLst>
              <a:ext uri="{FF2B5EF4-FFF2-40B4-BE49-F238E27FC236}">
                <a16:creationId xmlns:a16="http://schemas.microsoft.com/office/drawing/2014/main" id="{E5A83A06-4EFB-E846-3B8F-B46700C5CE9E}"/>
              </a:ext>
            </a:extLst>
          </p:cNvPr>
          <p:cNvSpPr>
            <a:spLocks noGrp="1"/>
          </p:cNvSpPr>
          <p:nvPr>
            <p:ph type="tbl" sz="quarter" idx="12"/>
          </p:nvPr>
        </p:nvSpPr>
        <p:spPr>
          <a:xfrm>
            <a:off x="6355394" y="1979614"/>
            <a:ext cx="4618038" cy="4340225"/>
          </a:xfrm>
        </p:spPr>
        <p:txBody>
          <a:bodyPr/>
          <a:lstStyle/>
          <a:p>
            <a:r>
              <a:rPr lang="en-US"/>
              <a:t>Click icon to add table</a:t>
            </a:r>
          </a:p>
        </p:txBody>
      </p:sp>
      <p:sp>
        <p:nvSpPr>
          <p:cNvPr id="4" name="Footer Placeholder 1">
            <a:extLst>
              <a:ext uri="{FF2B5EF4-FFF2-40B4-BE49-F238E27FC236}">
                <a16:creationId xmlns:a16="http://schemas.microsoft.com/office/drawing/2014/main" id="{C5D3DCF1-0EC1-0490-3DF2-BB2840A59697}"/>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13987721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MGB Subhead + Key message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4" name="Text Placeholder 23">
            <a:extLst>
              <a:ext uri="{FF2B5EF4-FFF2-40B4-BE49-F238E27FC236}">
                <a16:creationId xmlns:a16="http://schemas.microsoft.com/office/drawing/2014/main" id="{E3EE7EC3-11E7-0A1E-6544-CE00433931E1}"/>
              </a:ext>
            </a:extLst>
          </p:cNvPr>
          <p:cNvSpPr>
            <a:spLocks noGrp="1"/>
          </p:cNvSpPr>
          <p:nvPr>
            <p:ph type="body" sz="quarter" idx="18" hasCustomPrompt="1"/>
          </p:nvPr>
        </p:nvSpPr>
        <p:spPr>
          <a:xfrm>
            <a:off x="342655" y="1435101"/>
            <a:ext cx="11315700" cy="1476375"/>
          </a:xfrm>
        </p:spPr>
        <p:txBody>
          <a:bodyPr/>
          <a:lstStyle>
            <a:lvl1pPr>
              <a:spcAft>
                <a:spcPts val="800"/>
              </a:spcAft>
              <a:defRPr/>
            </a:lvl1pPr>
          </a:lstStyle>
          <a:p>
            <a:pPr>
              <a:spcAft>
                <a:spcPts val="1200"/>
              </a:spcAft>
            </a:pPr>
            <a:r>
              <a:rPr lang="en-US" sz="2000" b="1">
                <a:solidFill>
                  <a:schemeClr val="accent2"/>
                </a:solidFill>
              </a:rPr>
              <a:t>Subhead is Calibri Bold </a:t>
            </a:r>
            <a:r>
              <a:rPr lang="en-US" sz="2000" b="1">
                <a:solidFill>
                  <a:schemeClr val="accent2"/>
                </a:solidFill>
                <a:latin typeface="Calibri" panose="020F0502020204030204" pitchFamily="34" charset="0"/>
                <a:cs typeface="Calibri" panose="020F0502020204030204" pitchFamily="34" charset="0"/>
              </a:rPr>
              <a:t>24pt. </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Lorem ipsum odor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amet</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consectetuer</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adipiscing</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elit</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Molestie</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hac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primis</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lacus</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in ac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facilisi</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massa</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faucibus</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placerat</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Nullam</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et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blandit</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placerat</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justo</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iaculis</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augue</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cras</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sociosqu</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montes</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a:t>
            </a:r>
            <a:endParaRPr lang="en-US" sz="2000" b="1">
              <a:solidFill>
                <a:schemeClr val="accent2"/>
              </a:solidFill>
              <a:latin typeface="Calibri" panose="020F0502020204030204" pitchFamily="34" charset="0"/>
              <a:cs typeface="Calibri" panose="020F0502020204030204" pitchFamily="34" charset="0"/>
            </a:endParaRP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229413"/>
            <a:ext cx="3261946" cy="1661993"/>
          </a:xfrm>
        </p:spPr>
        <p:txBody>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65028" y="4229413"/>
            <a:ext cx="3261946" cy="1661993"/>
          </a:xfrm>
        </p:spPr>
        <p:txBody>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87154" y="4229413"/>
            <a:ext cx="3261946" cy="1661993"/>
          </a:xfrm>
        </p:spPr>
        <p:txBody>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 name="Footer Placeholder 1">
            <a:extLst>
              <a:ext uri="{FF2B5EF4-FFF2-40B4-BE49-F238E27FC236}">
                <a16:creationId xmlns:a16="http://schemas.microsoft.com/office/drawing/2014/main" id="{A07EEBBC-09C6-0432-1393-3A93B8F4EF22}"/>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207285306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_MGB Blue Bar Subhead + Key messages">
    <p:spTree>
      <p:nvGrpSpPr>
        <p:cNvPr id="1" name=""/>
        <p:cNvGrpSpPr/>
        <p:nvPr/>
      </p:nvGrpSpPr>
      <p:grpSpPr>
        <a:xfrm>
          <a:off x="0" y="0"/>
          <a:ext cx="0" cy="0"/>
          <a:chOff x="0" y="0"/>
          <a:chExt cx="0" cy="0"/>
        </a:xfrm>
      </p:grpSpPr>
      <p:sp>
        <p:nvSpPr>
          <p:cNvPr id="3" name="Round Same Side Corner Rectangle 2">
            <a:extLst>
              <a:ext uri="{FF2B5EF4-FFF2-40B4-BE49-F238E27FC236}">
                <a16:creationId xmlns:a16="http://schemas.microsoft.com/office/drawing/2014/main" id="{DD283610-62DE-F746-A2FB-60CB5C7064D0}"/>
              </a:ext>
            </a:extLst>
          </p:cNvPr>
          <p:cNvSpPr/>
          <p:nvPr userDrawn="1"/>
        </p:nvSpPr>
        <p:spPr>
          <a:xfrm rot="5400000">
            <a:off x="5704321" y="-4448310"/>
            <a:ext cx="461664" cy="11870306"/>
          </a:xfrm>
          <a:prstGeom prst="round2SameRect">
            <a:avLst>
              <a:gd name="adj1" fmla="val 25279"/>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24" name="Text Placeholder 23">
            <a:extLst>
              <a:ext uri="{FF2B5EF4-FFF2-40B4-BE49-F238E27FC236}">
                <a16:creationId xmlns:a16="http://schemas.microsoft.com/office/drawing/2014/main" id="{E3EE7EC3-11E7-0A1E-6544-CE00433931E1}"/>
              </a:ext>
            </a:extLst>
          </p:cNvPr>
          <p:cNvSpPr>
            <a:spLocks noGrp="1"/>
          </p:cNvSpPr>
          <p:nvPr>
            <p:ph type="body" sz="quarter" idx="18" hasCustomPrompt="1"/>
          </p:nvPr>
        </p:nvSpPr>
        <p:spPr>
          <a:xfrm>
            <a:off x="350520" y="1332955"/>
            <a:ext cx="8207491" cy="307777"/>
          </a:xfrm>
          <a:solidFill>
            <a:schemeClr val="accent2"/>
          </a:solidFill>
        </p:spPr>
        <p:txBody>
          <a:bodyPr wrap="square" anchor="ctr" anchorCtr="0">
            <a:spAutoFit/>
          </a:bodyPr>
          <a:lstStyle>
            <a:lvl1pPr marL="0" indent="0" algn="l" defTabSz="914446" rtl="0" eaLnBrk="1" latinLnBrk="0" hangingPunct="1">
              <a:lnSpc>
                <a:spcPct val="100000"/>
              </a:lnSpc>
              <a:spcBef>
                <a:spcPts val="0"/>
              </a:spcBef>
              <a:buFont typeface="Arial" panose="020B0604020202020204" pitchFamily="34" charset="0"/>
              <a:buNone/>
              <a:defRPr lang="en-US" sz="2400" dirty="0" smtClean="0"/>
            </a:lvl1pPr>
          </a:lstStyle>
          <a:p>
            <a:pPr marL="0" marR="0" lvl="0" indent="0" algn="l" defTabSz="914446"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sz="2000">
                <a:solidFill>
                  <a:schemeClr val="bg1"/>
                </a:solidFill>
              </a:rPr>
              <a:t>Subhead– Calibri 24pt type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4" name="Footer Placeholder 1">
            <a:extLst>
              <a:ext uri="{FF2B5EF4-FFF2-40B4-BE49-F238E27FC236}">
                <a16:creationId xmlns:a16="http://schemas.microsoft.com/office/drawing/2014/main" id="{D155CED7-2ACD-468B-2194-11BB602DB54D}"/>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6" name="Content Placeholder 8">
            <a:extLst>
              <a:ext uri="{FF2B5EF4-FFF2-40B4-BE49-F238E27FC236}">
                <a16:creationId xmlns:a16="http://schemas.microsoft.com/office/drawing/2014/main" id="{B8DB65B1-79CB-BCAF-3570-CC8E09AA3848}"/>
              </a:ext>
            </a:extLst>
          </p:cNvPr>
          <p:cNvSpPr>
            <a:spLocks noGrp="1"/>
          </p:cNvSpPr>
          <p:nvPr>
            <p:ph sz="quarter" idx="23"/>
          </p:nvPr>
        </p:nvSpPr>
        <p:spPr>
          <a:xfrm>
            <a:off x="342900" y="1964704"/>
            <a:ext cx="10597242" cy="983969"/>
          </a:xfrm>
        </p:spPr>
        <p:txBody>
          <a:bodyPr/>
          <a:lstStyle>
            <a:lvl1pPr>
              <a:defRPr sz="2400"/>
            </a:lvl1pPr>
            <a:lvl2pPr>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8406823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_MGB Teal Bar Subhead + Key messages">
    <p:spTree>
      <p:nvGrpSpPr>
        <p:cNvPr id="1" name=""/>
        <p:cNvGrpSpPr/>
        <p:nvPr/>
      </p:nvGrpSpPr>
      <p:grpSpPr>
        <a:xfrm>
          <a:off x="0" y="0"/>
          <a:ext cx="0" cy="0"/>
          <a:chOff x="0" y="0"/>
          <a:chExt cx="0" cy="0"/>
        </a:xfrm>
      </p:grpSpPr>
      <p:sp>
        <p:nvSpPr>
          <p:cNvPr id="3" name="Round Same Side Corner Rectangle 2">
            <a:extLst>
              <a:ext uri="{FF2B5EF4-FFF2-40B4-BE49-F238E27FC236}">
                <a16:creationId xmlns:a16="http://schemas.microsoft.com/office/drawing/2014/main" id="{DD283610-62DE-F746-A2FB-60CB5C7064D0}"/>
              </a:ext>
            </a:extLst>
          </p:cNvPr>
          <p:cNvSpPr/>
          <p:nvPr userDrawn="1"/>
        </p:nvSpPr>
        <p:spPr>
          <a:xfrm rot="5400000">
            <a:off x="5695346" y="-4448311"/>
            <a:ext cx="461664" cy="11870306"/>
          </a:xfrm>
          <a:prstGeom prst="round2SameRect">
            <a:avLst>
              <a:gd name="adj1" fmla="val 25279"/>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1800"/>
          </a:p>
        </p:txBody>
      </p:sp>
      <p:sp>
        <p:nvSpPr>
          <p:cNvPr id="24" name="Text Placeholder 23">
            <a:extLst>
              <a:ext uri="{FF2B5EF4-FFF2-40B4-BE49-F238E27FC236}">
                <a16:creationId xmlns:a16="http://schemas.microsoft.com/office/drawing/2014/main" id="{E3EE7EC3-11E7-0A1E-6544-CE00433931E1}"/>
              </a:ext>
            </a:extLst>
          </p:cNvPr>
          <p:cNvSpPr>
            <a:spLocks noGrp="1"/>
          </p:cNvSpPr>
          <p:nvPr>
            <p:ph type="body" sz="quarter" idx="18" hasCustomPrompt="1"/>
          </p:nvPr>
        </p:nvSpPr>
        <p:spPr>
          <a:xfrm>
            <a:off x="350520" y="1332955"/>
            <a:ext cx="8207491" cy="307777"/>
          </a:xfrm>
          <a:noFill/>
        </p:spPr>
        <p:txBody>
          <a:bodyPr wrap="square" anchor="ctr" anchorCtr="0">
            <a:spAutoFit/>
          </a:bodyPr>
          <a:lstStyle>
            <a:lvl1pPr marL="0" indent="0" algn="l" defTabSz="914446" rtl="0" eaLnBrk="1" latinLnBrk="0" hangingPunct="1">
              <a:lnSpc>
                <a:spcPct val="100000"/>
              </a:lnSpc>
              <a:spcBef>
                <a:spcPts val="0"/>
              </a:spcBef>
              <a:buFont typeface="Arial" panose="020B0604020202020204" pitchFamily="34" charset="0"/>
              <a:buNone/>
              <a:defRPr lang="en-US" sz="2400" dirty="0" smtClean="0">
                <a:solidFill>
                  <a:schemeClr val="bg1"/>
                </a:solidFill>
              </a:defRPr>
            </a:lvl1pPr>
          </a:lstStyle>
          <a:p>
            <a:pPr marL="0" marR="0" lvl="0" indent="0" algn="l" defTabSz="914446"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sz="2000">
                <a:solidFill>
                  <a:schemeClr val="bg1"/>
                </a:solidFill>
              </a:rPr>
              <a:t>Subhead– Calibri 24pt type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4" name="Footer Placeholder 1">
            <a:extLst>
              <a:ext uri="{FF2B5EF4-FFF2-40B4-BE49-F238E27FC236}">
                <a16:creationId xmlns:a16="http://schemas.microsoft.com/office/drawing/2014/main" id="{92EC92F2-B706-E7EA-E04E-8FCC434CB23B}"/>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6" name="Content Placeholder 8">
            <a:extLst>
              <a:ext uri="{FF2B5EF4-FFF2-40B4-BE49-F238E27FC236}">
                <a16:creationId xmlns:a16="http://schemas.microsoft.com/office/drawing/2014/main" id="{3FF56515-1541-DECB-57E6-E8A5D2824812}"/>
              </a:ext>
            </a:extLst>
          </p:cNvPr>
          <p:cNvSpPr>
            <a:spLocks noGrp="1"/>
          </p:cNvSpPr>
          <p:nvPr>
            <p:ph sz="quarter" idx="23"/>
          </p:nvPr>
        </p:nvSpPr>
        <p:spPr>
          <a:xfrm>
            <a:off x="342900" y="1964704"/>
            <a:ext cx="10597242" cy="983969"/>
          </a:xfrm>
        </p:spPr>
        <p:txBody>
          <a:bodyPr/>
          <a:lstStyle>
            <a:lvl1pPr>
              <a:defRPr sz="2400"/>
            </a:lvl1pPr>
            <a:lvl2pPr>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3657909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2_MGB Teal Bar Subhead + Key messages">
    <p:spTree>
      <p:nvGrpSpPr>
        <p:cNvPr id="1" name=""/>
        <p:cNvGrpSpPr/>
        <p:nvPr/>
      </p:nvGrpSpPr>
      <p:grpSpPr>
        <a:xfrm>
          <a:off x="0" y="0"/>
          <a:ext cx="0" cy="0"/>
          <a:chOff x="0" y="0"/>
          <a:chExt cx="0" cy="0"/>
        </a:xfrm>
      </p:grpSpPr>
      <p:sp>
        <p:nvSpPr>
          <p:cNvPr id="3" name="Round Same Side Corner Rectangle 2">
            <a:extLst>
              <a:ext uri="{FF2B5EF4-FFF2-40B4-BE49-F238E27FC236}">
                <a16:creationId xmlns:a16="http://schemas.microsoft.com/office/drawing/2014/main" id="{DD283610-62DE-F746-A2FB-60CB5C7064D0}"/>
              </a:ext>
            </a:extLst>
          </p:cNvPr>
          <p:cNvSpPr/>
          <p:nvPr userDrawn="1"/>
        </p:nvSpPr>
        <p:spPr>
          <a:xfrm rot="5400000">
            <a:off x="5695346" y="-4448311"/>
            <a:ext cx="461664" cy="11870306"/>
          </a:xfrm>
          <a:prstGeom prst="round2SameRect">
            <a:avLst>
              <a:gd name="adj1" fmla="val 25279"/>
              <a:gd name="adj2" fmla="val 0"/>
            </a:avLst>
          </a:prstGeom>
          <a:solidFill>
            <a:srgbClr val="19416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1800"/>
          </a:p>
        </p:txBody>
      </p:sp>
      <p:sp>
        <p:nvSpPr>
          <p:cNvPr id="24" name="Text Placeholder 23">
            <a:extLst>
              <a:ext uri="{FF2B5EF4-FFF2-40B4-BE49-F238E27FC236}">
                <a16:creationId xmlns:a16="http://schemas.microsoft.com/office/drawing/2014/main" id="{E3EE7EC3-11E7-0A1E-6544-CE00433931E1}"/>
              </a:ext>
            </a:extLst>
          </p:cNvPr>
          <p:cNvSpPr>
            <a:spLocks noGrp="1"/>
          </p:cNvSpPr>
          <p:nvPr>
            <p:ph type="body" sz="quarter" idx="18" hasCustomPrompt="1"/>
          </p:nvPr>
        </p:nvSpPr>
        <p:spPr>
          <a:xfrm>
            <a:off x="350520" y="1332955"/>
            <a:ext cx="8207491" cy="307777"/>
          </a:xfrm>
          <a:noFill/>
        </p:spPr>
        <p:txBody>
          <a:bodyPr wrap="square" anchor="ctr" anchorCtr="0">
            <a:spAutoFit/>
          </a:bodyPr>
          <a:lstStyle>
            <a:lvl1pPr marL="0" indent="0" algn="l" defTabSz="914446" rtl="0" eaLnBrk="1" latinLnBrk="0" hangingPunct="1">
              <a:lnSpc>
                <a:spcPct val="100000"/>
              </a:lnSpc>
              <a:spcBef>
                <a:spcPts val="0"/>
              </a:spcBef>
              <a:buFont typeface="Arial" panose="020B0604020202020204" pitchFamily="34" charset="0"/>
              <a:buNone/>
              <a:defRPr lang="en-US" sz="2400" dirty="0" smtClean="0">
                <a:solidFill>
                  <a:schemeClr val="bg1"/>
                </a:solidFill>
              </a:defRPr>
            </a:lvl1pPr>
          </a:lstStyle>
          <a:p>
            <a:pPr marL="0" marR="0" lvl="0" indent="0" algn="l" defTabSz="914446"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sz="2000">
                <a:solidFill>
                  <a:schemeClr val="bg1"/>
                </a:solidFill>
              </a:rPr>
              <a:t>Subhead– Calibri 24pt type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4" name="Footer Placeholder 1">
            <a:extLst>
              <a:ext uri="{FF2B5EF4-FFF2-40B4-BE49-F238E27FC236}">
                <a16:creationId xmlns:a16="http://schemas.microsoft.com/office/drawing/2014/main" id="{92EC92F2-B706-E7EA-E04E-8FCC434CB23B}"/>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6" name="Content Placeholder 8">
            <a:extLst>
              <a:ext uri="{FF2B5EF4-FFF2-40B4-BE49-F238E27FC236}">
                <a16:creationId xmlns:a16="http://schemas.microsoft.com/office/drawing/2014/main" id="{09FBEBC4-0D71-313B-BF6F-60E1FD5D4513}"/>
              </a:ext>
            </a:extLst>
          </p:cNvPr>
          <p:cNvSpPr>
            <a:spLocks noGrp="1"/>
          </p:cNvSpPr>
          <p:nvPr>
            <p:ph sz="quarter" idx="23"/>
          </p:nvPr>
        </p:nvSpPr>
        <p:spPr>
          <a:xfrm>
            <a:off x="342900" y="1964704"/>
            <a:ext cx="10597242" cy="983969"/>
          </a:xfrm>
        </p:spPr>
        <p:txBody>
          <a:bodyPr/>
          <a:lstStyle>
            <a:lvl1pPr>
              <a:defRPr sz="2400"/>
            </a:lvl1pPr>
            <a:lvl2pPr>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8527072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_MGB Light Green Bar Subhead + Key messages">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423E91DD-CB43-A192-0F3E-45D310C52FC2}"/>
              </a:ext>
            </a:extLst>
          </p:cNvPr>
          <p:cNvSpPr>
            <a:spLocks noGrp="1"/>
          </p:cNvSpPr>
          <p:nvPr>
            <p:ph sz="quarter" idx="23"/>
          </p:nvPr>
        </p:nvSpPr>
        <p:spPr>
          <a:xfrm>
            <a:off x="342900" y="1964704"/>
            <a:ext cx="10597242" cy="983969"/>
          </a:xfrm>
        </p:spPr>
        <p:txBody>
          <a:bodyPr/>
          <a:lstStyle>
            <a:lvl1pPr>
              <a:defRPr sz="2400"/>
            </a:lvl1pPr>
            <a:lvl2pPr>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ound Same Side Corner Rectangle 2">
            <a:extLst>
              <a:ext uri="{FF2B5EF4-FFF2-40B4-BE49-F238E27FC236}">
                <a16:creationId xmlns:a16="http://schemas.microsoft.com/office/drawing/2014/main" id="{DD283610-62DE-F746-A2FB-60CB5C7064D0}"/>
              </a:ext>
            </a:extLst>
          </p:cNvPr>
          <p:cNvSpPr/>
          <p:nvPr userDrawn="1"/>
        </p:nvSpPr>
        <p:spPr>
          <a:xfrm rot="5400000">
            <a:off x="5704321" y="-4448310"/>
            <a:ext cx="461664" cy="11870306"/>
          </a:xfrm>
          <a:prstGeom prst="round2SameRect">
            <a:avLst>
              <a:gd name="adj1" fmla="val 25279"/>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1800"/>
          </a:p>
        </p:txBody>
      </p:sp>
      <p:sp>
        <p:nvSpPr>
          <p:cNvPr id="24" name="Text Placeholder 23">
            <a:extLst>
              <a:ext uri="{FF2B5EF4-FFF2-40B4-BE49-F238E27FC236}">
                <a16:creationId xmlns:a16="http://schemas.microsoft.com/office/drawing/2014/main" id="{E3EE7EC3-11E7-0A1E-6544-CE00433931E1}"/>
              </a:ext>
            </a:extLst>
          </p:cNvPr>
          <p:cNvSpPr>
            <a:spLocks noGrp="1"/>
          </p:cNvSpPr>
          <p:nvPr>
            <p:ph type="body" sz="quarter" idx="18" hasCustomPrompt="1"/>
          </p:nvPr>
        </p:nvSpPr>
        <p:spPr>
          <a:xfrm>
            <a:off x="350520" y="1332955"/>
            <a:ext cx="8207491" cy="307777"/>
          </a:xfrm>
          <a:noFill/>
        </p:spPr>
        <p:txBody>
          <a:bodyPr wrap="square" anchor="ctr" anchorCtr="0">
            <a:spAutoFit/>
          </a:bodyPr>
          <a:lstStyle>
            <a:lvl1pPr marL="0" marR="0" indent="0" algn="l" defTabSz="914446" rtl="0" eaLnBrk="1" fontAlgn="auto" latinLnBrk="0" hangingPunct="1">
              <a:lnSpc>
                <a:spcPct val="100000"/>
              </a:lnSpc>
              <a:spcBef>
                <a:spcPts val="0"/>
              </a:spcBef>
              <a:spcAft>
                <a:spcPts val="1200"/>
              </a:spcAft>
              <a:buClrTx/>
              <a:buSzTx/>
              <a:buFont typeface="Arial" panose="020B0604020202020204" pitchFamily="34" charset="0"/>
              <a:buNone/>
              <a:tabLst/>
              <a:defRPr lang="en-US" sz="2400">
                <a:solidFill>
                  <a:schemeClr val="accent2"/>
                </a:solidFill>
              </a:defRPr>
            </a:lvl1pPr>
          </a:lstStyle>
          <a:p>
            <a:pPr marL="0" marR="0" lvl="0" indent="0" algn="l" defTabSz="914446"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sz="2000">
                <a:solidFill>
                  <a:schemeClr val="bg1"/>
                </a:solidFill>
              </a:rPr>
              <a:t>Subhead– Calibri 24pt type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4" name="Footer Placeholder 1">
            <a:extLst>
              <a:ext uri="{FF2B5EF4-FFF2-40B4-BE49-F238E27FC236}">
                <a16:creationId xmlns:a16="http://schemas.microsoft.com/office/drawing/2014/main" id="{C9333FD0-E0BA-B451-5AF3-889DF4A6E7B9}"/>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397142402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3_MGB Light Green Bar Subhead + Key messages">
    <p:spTree>
      <p:nvGrpSpPr>
        <p:cNvPr id="1" name=""/>
        <p:cNvGrpSpPr/>
        <p:nvPr/>
      </p:nvGrpSpPr>
      <p:grpSpPr>
        <a:xfrm>
          <a:off x="0" y="0"/>
          <a:ext cx="0" cy="0"/>
          <a:chOff x="0" y="0"/>
          <a:chExt cx="0" cy="0"/>
        </a:xfrm>
      </p:grpSpPr>
      <p:sp>
        <p:nvSpPr>
          <p:cNvPr id="3" name="Round Same Side Corner Rectangle 2">
            <a:extLst>
              <a:ext uri="{FF2B5EF4-FFF2-40B4-BE49-F238E27FC236}">
                <a16:creationId xmlns:a16="http://schemas.microsoft.com/office/drawing/2014/main" id="{DD283610-62DE-F746-A2FB-60CB5C7064D0}"/>
              </a:ext>
            </a:extLst>
          </p:cNvPr>
          <p:cNvSpPr/>
          <p:nvPr userDrawn="1"/>
        </p:nvSpPr>
        <p:spPr>
          <a:xfrm rot="5400000">
            <a:off x="5704321" y="-4448310"/>
            <a:ext cx="461664" cy="11870306"/>
          </a:xfrm>
          <a:prstGeom prst="round2SameRect">
            <a:avLst>
              <a:gd name="adj1" fmla="val 25279"/>
              <a:gd name="adj2" fmla="val 0"/>
            </a:avLst>
          </a:prstGeom>
          <a:solidFill>
            <a:srgbClr val="EAE7D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1800"/>
          </a:p>
        </p:txBody>
      </p:sp>
      <p:sp>
        <p:nvSpPr>
          <p:cNvPr id="24" name="Text Placeholder 23">
            <a:extLst>
              <a:ext uri="{FF2B5EF4-FFF2-40B4-BE49-F238E27FC236}">
                <a16:creationId xmlns:a16="http://schemas.microsoft.com/office/drawing/2014/main" id="{E3EE7EC3-11E7-0A1E-6544-CE00433931E1}"/>
              </a:ext>
            </a:extLst>
          </p:cNvPr>
          <p:cNvSpPr>
            <a:spLocks noGrp="1"/>
          </p:cNvSpPr>
          <p:nvPr>
            <p:ph type="body" sz="quarter" idx="18" hasCustomPrompt="1"/>
          </p:nvPr>
        </p:nvSpPr>
        <p:spPr>
          <a:xfrm>
            <a:off x="350520" y="1332955"/>
            <a:ext cx="8207491" cy="307777"/>
          </a:xfrm>
          <a:noFill/>
        </p:spPr>
        <p:txBody>
          <a:bodyPr wrap="square" anchor="ctr" anchorCtr="0">
            <a:spAutoFit/>
          </a:bodyPr>
          <a:lstStyle>
            <a:lvl1pPr marL="0" marR="0" indent="0" algn="l" defTabSz="914446" rtl="0" eaLnBrk="1" fontAlgn="auto" latinLnBrk="0" hangingPunct="1">
              <a:lnSpc>
                <a:spcPct val="100000"/>
              </a:lnSpc>
              <a:spcBef>
                <a:spcPts val="0"/>
              </a:spcBef>
              <a:spcAft>
                <a:spcPts val="1200"/>
              </a:spcAft>
              <a:buClrTx/>
              <a:buSzTx/>
              <a:buFont typeface="Arial" panose="020B0604020202020204" pitchFamily="34" charset="0"/>
              <a:buNone/>
              <a:tabLst/>
              <a:defRPr lang="en-US" sz="2400">
                <a:solidFill>
                  <a:schemeClr val="accent2"/>
                </a:solidFill>
              </a:defRPr>
            </a:lvl1pPr>
          </a:lstStyle>
          <a:p>
            <a:pPr marL="0" marR="0" lvl="0" indent="0" algn="l" defTabSz="914446"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sz="2000">
                <a:solidFill>
                  <a:schemeClr val="bg1"/>
                </a:solidFill>
              </a:rPr>
              <a:t>Subhead– Calibri 24pt type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4" name="Footer Placeholder 1">
            <a:extLst>
              <a:ext uri="{FF2B5EF4-FFF2-40B4-BE49-F238E27FC236}">
                <a16:creationId xmlns:a16="http://schemas.microsoft.com/office/drawing/2014/main" id="{C9333FD0-E0BA-B451-5AF3-889DF4A6E7B9}"/>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6" name="Content Placeholder 8">
            <a:extLst>
              <a:ext uri="{FF2B5EF4-FFF2-40B4-BE49-F238E27FC236}">
                <a16:creationId xmlns:a16="http://schemas.microsoft.com/office/drawing/2014/main" id="{0C776D69-F05A-E574-616B-B94E749DA6A7}"/>
              </a:ext>
            </a:extLst>
          </p:cNvPr>
          <p:cNvSpPr>
            <a:spLocks noGrp="1"/>
          </p:cNvSpPr>
          <p:nvPr>
            <p:ph sz="quarter" idx="23"/>
          </p:nvPr>
        </p:nvSpPr>
        <p:spPr>
          <a:xfrm>
            <a:off x="342900" y="1964704"/>
            <a:ext cx="10597242" cy="983969"/>
          </a:xfrm>
        </p:spPr>
        <p:txBody>
          <a:bodyPr/>
          <a:lstStyle>
            <a:lvl1pPr>
              <a:defRPr sz="2400"/>
            </a:lvl1pPr>
            <a:lvl2pPr>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5671690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2_MGB Light Green Bar Subhead + Key message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 name="Footer Placeholder 1">
            <a:extLst>
              <a:ext uri="{FF2B5EF4-FFF2-40B4-BE49-F238E27FC236}">
                <a16:creationId xmlns:a16="http://schemas.microsoft.com/office/drawing/2014/main" id="{C9B99A5E-B0B5-FE06-B06E-6BDFD31BC8DD}"/>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8" name="Content Placeholder 7">
            <a:extLst>
              <a:ext uri="{FF2B5EF4-FFF2-40B4-BE49-F238E27FC236}">
                <a16:creationId xmlns:a16="http://schemas.microsoft.com/office/drawing/2014/main" id="{D503668D-FB31-7B34-029E-8A1321F571A1}"/>
              </a:ext>
            </a:extLst>
          </p:cNvPr>
          <p:cNvSpPr>
            <a:spLocks noGrp="1"/>
          </p:cNvSpPr>
          <p:nvPr>
            <p:ph sz="quarter" idx="22"/>
          </p:nvPr>
        </p:nvSpPr>
        <p:spPr>
          <a:xfrm rot="5400000">
            <a:off x="4607243" y="-3415524"/>
            <a:ext cx="2451735" cy="11666223"/>
          </a:xfrm>
          <a:prstGeom prst="round2SameRect">
            <a:avLst/>
          </a:prstGeom>
          <a:solidFill>
            <a:schemeClr val="tx2"/>
          </a:solidFill>
        </p:spPr>
        <p:txBody>
          <a:bodyPr vert="vert270" wrap="square" lIns="182880" tIns="274320" rIns="182880" bIns="365760">
            <a:spAutoFit/>
          </a:bodyPr>
          <a:lstStyle>
            <a:lvl1pPr>
              <a:defRPr sz="2400">
                <a:solidFill>
                  <a:schemeClr val="accent2"/>
                </a:solidFill>
              </a:defRPr>
            </a:lvl1pPr>
            <a:lvl2pPr>
              <a:defRPr sz="2400">
                <a:solidFill>
                  <a:schemeClr val="accent2"/>
                </a:solidFill>
              </a:defRPr>
            </a:lvl2pPr>
            <a:lvl3pPr>
              <a:defRPr sz="2400">
                <a:solidFill>
                  <a:schemeClr val="accent2"/>
                </a:solidFill>
              </a:defRPr>
            </a:lvl3pPr>
            <a:lvl4pPr>
              <a:defRPr sz="2400">
                <a:solidFill>
                  <a:schemeClr val="accent2"/>
                </a:solidFill>
              </a:defRPr>
            </a:lvl4pPr>
            <a:lvl5pPr>
              <a:defRPr sz="2400">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077324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4_MGB Light Green Bar Subhead + Key message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 name="Footer Placeholder 1">
            <a:extLst>
              <a:ext uri="{FF2B5EF4-FFF2-40B4-BE49-F238E27FC236}">
                <a16:creationId xmlns:a16="http://schemas.microsoft.com/office/drawing/2014/main" id="{C9B99A5E-B0B5-FE06-B06E-6BDFD31BC8DD}"/>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6" name="Content Placeholder 7">
            <a:extLst>
              <a:ext uri="{FF2B5EF4-FFF2-40B4-BE49-F238E27FC236}">
                <a16:creationId xmlns:a16="http://schemas.microsoft.com/office/drawing/2014/main" id="{ECEC2EEF-A175-4E55-739C-8AB0F972D461}"/>
              </a:ext>
            </a:extLst>
          </p:cNvPr>
          <p:cNvSpPr>
            <a:spLocks noGrp="1"/>
          </p:cNvSpPr>
          <p:nvPr>
            <p:ph sz="quarter" idx="22"/>
          </p:nvPr>
        </p:nvSpPr>
        <p:spPr>
          <a:xfrm rot="5400000">
            <a:off x="4607243" y="-3415524"/>
            <a:ext cx="2451735" cy="11666223"/>
          </a:xfrm>
          <a:prstGeom prst="round2SameRect">
            <a:avLst/>
          </a:prstGeom>
          <a:solidFill>
            <a:srgbClr val="EAE7DD">
              <a:alpha val="70000"/>
            </a:srgbClr>
          </a:solidFill>
        </p:spPr>
        <p:txBody>
          <a:bodyPr vert="vert270" wrap="square" lIns="182880" tIns="274320" rIns="182880" bIns="365760">
            <a:spAutoFit/>
          </a:bodyPr>
          <a:lstStyle>
            <a:lvl1pPr>
              <a:defRPr sz="2400">
                <a:solidFill>
                  <a:schemeClr val="accent2"/>
                </a:solidFill>
              </a:defRPr>
            </a:lvl1pPr>
            <a:lvl2pPr>
              <a:defRPr sz="2400">
                <a:solidFill>
                  <a:schemeClr val="accent2"/>
                </a:solidFill>
              </a:defRPr>
            </a:lvl2pPr>
            <a:lvl3pPr>
              <a:defRPr sz="2400">
                <a:solidFill>
                  <a:schemeClr val="accent2"/>
                </a:solidFill>
              </a:defRPr>
            </a:lvl3pPr>
            <a:lvl4pPr>
              <a:defRPr sz="2400">
                <a:solidFill>
                  <a:schemeClr val="accent2"/>
                </a:solidFill>
              </a:defRPr>
            </a:lvl4pPr>
            <a:lvl5pPr>
              <a:defRPr sz="2400">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97794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2.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13" Type="http://schemas.openxmlformats.org/officeDocument/2006/relationships/image" Target="../media/image13.jpeg"/><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image" Target="../media/image12.emf"/><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oleObject" Target="../embeddings/oleObject1.bin"/><Relationship Id="rId5" Type="http://schemas.openxmlformats.org/officeDocument/2006/relationships/slideLayout" Target="../slideLayouts/slideLayout37.xml"/><Relationship Id="rId10" Type="http://schemas.openxmlformats.org/officeDocument/2006/relationships/tags" Target="../tags/tag2.xml"/><Relationship Id="rId4" Type="http://schemas.openxmlformats.org/officeDocument/2006/relationships/slideLayout" Target="../slideLayouts/slideLayout36.xml"/><Relationship Id="rId9" Type="http://schemas.openxmlformats.org/officeDocument/2006/relationships/tags" Target="../tags/tag1.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slideLayout" Target="../slideLayouts/slideLayout42.xml"/><Relationship Id="rId7" Type="http://schemas.openxmlformats.org/officeDocument/2006/relationships/oleObject" Target="../embeddings/oleObject6.bin"/><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tags" Target="../tags/tag15.xml"/><Relationship Id="rId5" Type="http://schemas.openxmlformats.org/officeDocument/2006/relationships/theme" Target="../theme/theme4.xml"/><Relationship Id="rId4" Type="http://schemas.openxmlformats.org/officeDocument/2006/relationships/slideLayout" Target="../slideLayouts/slideLayout43.xml"/><Relationship Id="rId9" Type="http://schemas.openxmlformats.org/officeDocument/2006/relationships/image" Target="../media/image13.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theme" Target="../theme/theme5.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theme" Target="../theme/theme6.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s>
</file>

<file path=ppt/slideMasters/_rels/slideMaster7.xml.rels><?xml version="1.0" encoding="UTF-8" standalone="yes"?>
<Relationships xmlns="http://schemas.openxmlformats.org/package/2006/relationships"><Relationship Id="rId26" Type="http://schemas.openxmlformats.org/officeDocument/2006/relationships/slideLayout" Target="../slideLayouts/slideLayout92.xml"/><Relationship Id="rId21" Type="http://schemas.openxmlformats.org/officeDocument/2006/relationships/slideLayout" Target="../slideLayouts/slideLayout87.xml"/><Relationship Id="rId42" Type="http://schemas.openxmlformats.org/officeDocument/2006/relationships/slideLayout" Target="../slideLayouts/slideLayout108.xml"/><Relationship Id="rId47" Type="http://schemas.openxmlformats.org/officeDocument/2006/relationships/slideLayout" Target="../slideLayouts/slideLayout113.xml"/><Relationship Id="rId63" Type="http://schemas.openxmlformats.org/officeDocument/2006/relationships/slideLayout" Target="../slideLayouts/slideLayout129.xml"/><Relationship Id="rId68" Type="http://schemas.openxmlformats.org/officeDocument/2006/relationships/slideLayout" Target="../slideLayouts/slideLayout134.xml"/><Relationship Id="rId16" Type="http://schemas.openxmlformats.org/officeDocument/2006/relationships/slideLayout" Target="../slideLayouts/slideLayout82.xml"/><Relationship Id="rId11" Type="http://schemas.openxmlformats.org/officeDocument/2006/relationships/slideLayout" Target="../slideLayouts/slideLayout77.xml"/><Relationship Id="rId32" Type="http://schemas.openxmlformats.org/officeDocument/2006/relationships/slideLayout" Target="../slideLayouts/slideLayout98.xml"/><Relationship Id="rId37" Type="http://schemas.openxmlformats.org/officeDocument/2006/relationships/slideLayout" Target="../slideLayouts/slideLayout103.xml"/><Relationship Id="rId53" Type="http://schemas.openxmlformats.org/officeDocument/2006/relationships/slideLayout" Target="../slideLayouts/slideLayout119.xml"/><Relationship Id="rId58" Type="http://schemas.openxmlformats.org/officeDocument/2006/relationships/slideLayout" Target="../slideLayouts/slideLayout124.xml"/><Relationship Id="rId74" Type="http://schemas.openxmlformats.org/officeDocument/2006/relationships/slideLayout" Target="../slideLayouts/slideLayout140.xml"/><Relationship Id="rId79" Type="http://schemas.openxmlformats.org/officeDocument/2006/relationships/tags" Target="../tags/tag17.xml"/><Relationship Id="rId5" Type="http://schemas.openxmlformats.org/officeDocument/2006/relationships/slideLayout" Target="../slideLayouts/slideLayout71.xml"/><Relationship Id="rId61" Type="http://schemas.openxmlformats.org/officeDocument/2006/relationships/slideLayout" Target="../slideLayouts/slideLayout127.xml"/><Relationship Id="rId19" Type="http://schemas.openxmlformats.org/officeDocument/2006/relationships/slideLayout" Target="../slideLayouts/slideLayout85.xml"/><Relationship Id="rId14" Type="http://schemas.openxmlformats.org/officeDocument/2006/relationships/slideLayout" Target="../slideLayouts/slideLayout80.xml"/><Relationship Id="rId22" Type="http://schemas.openxmlformats.org/officeDocument/2006/relationships/slideLayout" Target="../slideLayouts/slideLayout88.xml"/><Relationship Id="rId27" Type="http://schemas.openxmlformats.org/officeDocument/2006/relationships/slideLayout" Target="../slideLayouts/slideLayout93.xml"/><Relationship Id="rId30" Type="http://schemas.openxmlformats.org/officeDocument/2006/relationships/slideLayout" Target="../slideLayouts/slideLayout96.xml"/><Relationship Id="rId35" Type="http://schemas.openxmlformats.org/officeDocument/2006/relationships/slideLayout" Target="../slideLayouts/slideLayout101.xml"/><Relationship Id="rId43" Type="http://schemas.openxmlformats.org/officeDocument/2006/relationships/slideLayout" Target="../slideLayouts/slideLayout109.xml"/><Relationship Id="rId48" Type="http://schemas.openxmlformats.org/officeDocument/2006/relationships/slideLayout" Target="../slideLayouts/slideLayout114.xml"/><Relationship Id="rId56" Type="http://schemas.openxmlformats.org/officeDocument/2006/relationships/slideLayout" Target="../slideLayouts/slideLayout122.xml"/><Relationship Id="rId64" Type="http://schemas.openxmlformats.org/officeDocument/2006/relationships/slideLayout" Target="../slideLayouts/slideLayout130.xml"/><Relationship Id="rId69" Type="http://schemas.openxmlformats.org/officeDocument/2006/relationships/slideLayout" Target="../slideLayouts/slideLayout135.xml"/><Relationship Id="rId77" Type="http://schemas.openxmlformats.org/officeDocument/2006/relationships/theme" Target="../theme/theme7.xml"/><Relationship Id="rId8" Type="http://schemas.openxmlformats.org/officeDocument/2006/relationships/slideLayout" Target="../slideLayouts/slideLayout74.xml"/><Relationship Id="rId51" Type="http://schemas.openxmlformats.org/officeDocument/2006/relationships/slideLayout" Target="../slideLayouts/slideLayout117.xml"/><Relationship Id="rId72" Type="http://schemas.openxmlformats.org/officeDocument/2006/relationships/slideLayout" Target="../slideLayouts/slideLayout138.xml"/><Relationship Id="rId80" Type="http://schemas.openxmlformats.org/officeDocument/2006/relationships/oleObject" Target="../embeddings/oleObject7.bin"/><Relationship Id="rId3" Type="http://schemas.openxmlformats.org/officeDocument/2006/relationships/slideLayout" Target="../slideLayouts/slideLayout69.xml"/><Relationship Id="rId12" Type="http://schemas.openxmlformats.org/officeDocument/2006/relationships/slideLayout" Target="../slideLayouts/slideLayout78.xml"/><Relationship Id="rId17" Type="http://schemas.openxmlformats.org/officeDocument/2006/relationships/slideLayout" Target="../slideLayouts/slideLayout83.xml"/><Relationship Id="rId25" Type="http://schemas.openxmlformats.org/officeDocument/2006/relationships/slideLayout" Target="../slideLayouts/slideLayout91.xml"/><Relationship Id="rId33" Type="http://schemas.openxmlformats.org/officeDocument/2006/relationships/slideLayout" Target="../slideLayouts/slideLayout99.xml"/><Relationship Id="rId38" Type="http://schemas.openxmlformats.org/officeDocument/2006/relationships/slideLayout" Target="../slideLayouts/slideLayout104.xml"/><Relationship Id="rId46" Type="http://schemas.openxmlformats.org/officeDocument/2006/relationships/slideLayout" Target="../slideLayouts/slideLayout112.xml"/><Relationship Id="rId59" Type="http://schemas.openxmlformats.org/officeDocument/2006/relationships/slideLayout" Target="../slideLayouts/slideLayout125.xml"/><Relationship Id="rId67" Type="http://schemas.openxmlformats.org/officeDocument/2006/relationships/slideLayout" Target="../slideLayouts/slideLayout133.xml"/><Relationship Id="rId20" Type="http://schemas.openxmlformats.org/officeDocument/2006/relationships/slideLayout" Target="../slideLayouts/slideLayout86.xml"/><Relationship Id="rId41" Type="http://schemas.openxmlformats.org/officeDocument/2006/relationships/slideLayout" Target="../slideLayouts/slideLayout107.xml"/><Relationship Id="rId54" Type="http://schemas.openxmlformats.org/officeDocument/2006/relationships/slideLayout" Target="../slideLayouts/slideLayout120.xml"/><Relationship Id="rId62" Type="http://schemas.openxmlformats.org/officeDocument/2006/relationships/slideLayout" Target="../slideLayouts/slideLayout128.xml"/><Relationship Id="rId70" Type="http://schemas.openxmlformats.org/officeDocument/2006/relationships/slideLayout" Target="../slideLayouts/slideLayout136.xml"/><Relationship Id="rId75" Type="http://schemas.openxmlformats.org/officeDocument/2006/relationships/slideLayout" Target="../slideLayouts/slideLayout141.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5" Type="http://schemas.openxmlformats.org/officeDocument/2006/relationships/slideLayout" Target="../slideLayouts/slideLayout81.xml"/><Relationship Id="rId23" Type="http://schemas.openxmlformats.org/officeDocument/2006/relationships/slideLayout" Target="../slideLayouts/slideLayout89.xml"/><Relationship Id="rId28" Type="http://schemas.openxmlformats.org/officeDocument/2006/relationships/slideLayout" Target="../slideLayouts/slideLayout94.xml"/><Relationship Id="rId36" Type="http://schemas.openxmlformats.org/officeDocument/2006/relationships/slideLayout" Target="../slideLayouts/slideLayout102.xml"/><Relationship Id="rId49" Type="http://schemas.openxmlformats.org/officeDocument/2006/relationships/slideLayout" Target="../slideLayouts/slideLayout115.xml"/><Relationship Id="rId57" Type="http://schemas.openxmlformats.org/officeDocument/2006/relationships/slideLayout" Target="../slideLayouts/slideLayout123.xml"/><Relationship Id="rId10" Type="http://schemas.openxmlformats.org/officeDocument/2006/relationships/slideLayout" Target="../slideLayouts/slideLayout76.xml"/><Relationship Id="rId31" Type="http://schemas.openxmlformats.org/officeDocument/2006/relationships/slideLayout" Target="../slideLayouts/slideLayout97.xml"/><Relationship Id="rId44" Type="http://schemas.openxmlformats.org/officeDocument/2006/relationships/slideLayout" Target="../slideLayouts/slideLayout110.xml"/><Relationship Id="rId52" Type="http://schemas.openxmlformats.org/officeDocument/2006/relationships/slideLayout" Target="../slideLayouts/slideLayout118.xml"/><Relationship Id="rId60" Type="http://schemas.openxmlformats.org/officeDocument/2006/relationships/slideLayout" Target="../slideLayouts/slideLayout126.xml"/><Relationship Id="rId65" Type="http://schemas.openxmlformats.org/officeDocument/2006/relationships/slideLayout" Target="../slideLayouts/slideLayout131.xml"/><Relationship Id="rId73" Type="http://schemas.openxmlformats.org/officeDocument/2006/relationships/slideLayout" Target="../slideLayouts/slideLayout139.xml"/><Relationship Id="rId78" Type="http://schemas.openxmlformats.org/officeDocument/2006/relationships/tags" Target="../tags/tag16.xml"/><Relationship Id="rId81" Type="http://schemas.openxmlformats.org/officeDocument/2006/relationships/image" Target="../media/image19.emf"/><Relationship Id="rId4" Type="http://schemas.openxmlformats.org/officeDocument/2006/relationships/slideLayout" Target="../slideLayouts/slideLayout70.xml"/><Relationship Id="rId9" Type="http://schemas.openxmlformats.org/officeDocument/2006/relationships/slideLayout" Target="../slideLayouts/slideLayout75.xml"/><Relationship Id="rId13" Type="http://schemas.openxmlformats.org/officeDocument/2006/relationships/slideLayout" Target="../slideLayouts/slideLayout79.xml"/><Relationship Id="rId18" Type="http://schemas.openxmlformats.org/officeDocument/2006/relationships/slideLayout" Target="../slideLayouts/slideLayout84.xml"/><Relationship Id="rId39" Type="http://schemas.openxmlformats.org/officeDocument/2006/relationships/slideLayout" Target="../slideLayouts/slideLayout105.xml"/><Relationship Id="rId34" Type="http://schemas.openxmlformats.org/officeDocument/2006/relationships/slideLayout" Target="../slideLayouts/slideLayout100.xml"/><Relationship Id="rId50" Type="http://schemas.openxmlformats.org/officeDocument/2006/relationships/slideLayout" Target="../slideLayouts/slideLayout116.xml"/><Relationship Id="rId55" Type="http://schemas.openxmlformats.org/officeDocument/2006/relationships/slideLayout" Target="../slideLayouts/slideLayout121.xml"/><Relationship Id="rId76" Type="http://schemas.openxmlformats.org/officeDocument/2006/relationships/slideLayout" Target="../slideLayouts/slideLayout142.xml"/><Relationship Id="rId7" Type="http://schemas.openxmlformats.org/officeDocument/2006/relationships/slideLayout" Target="../slideLayouts/slideLayout73.xml"/><Relationship Id="rId71" Type="http://schemas.openxmlformats.org/officeDocument/2006/relationships/slideLayout" Target="../slideLayouts/slideLayout137.xml"/><Relationship Id="rId2" Type="http://schemas.openxmlformats.org/officeDocument/2006/relationships/slideLayout" Target="../slideLayouts/slideLayout68.xml"/><Relationship Id="rId29" Type="http://schemas.openxmlformats.org/officeDocument/2006/relationships/slideLayout" Target="../slideLayouts/slideLayout95.xml"/><Relationship Id="rId24" Type="http://schemas.openxmlformats.org/officeDocument/2006/relationships/slideLayout" Target="../slideLayouts/slideLayout90.xml"/><Relationship Id="rId40" Type="http://schemas.openxmlformats.org/officeDocument/2006/relationships/slideLayout" Target="../slideLayouts/slideLayout106.xml"/><Relationship Id="rId45" Type="http://schemas.openxmlformats.org/officeDocument/2006/relationships/slideLayout" Target="../slideLayouts/slideLayout111.xml"/><Relationship Id="rId66" Type="http://schemas.openxmlformats.org/officeDocument/2006/relationships/slideLayout" Target="../slideLayouts/slideLayout1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3">
            <a:alphaModFix amt="60000"/>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328F7F-E18C-694F-A7DF-1F320F61E5C4}"/>
              </a:ext>
            </a:extLst>
          </p:cNvPr>
          <p:cNvSpPr>
            <a:spLocks noGrp="1"/>
          </p:cNvSpPr>
          <p:nvPr>
            <p:ph type="title"/>
          </p:nvPr>
        </p:nvSpPr>
        <p:spPr>
          <a:xfrm>
            <a:off x="457200" y="500066"/>
            <a:ext cx="10896600" cy="88539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0030B7E5-2DB3-4347-B259-884695F55749}"/>
              </a:ext>
            </a:extLst>
          </p:cNvPr>
          <p:cNvSpPr>
            <a:spLocks noGrp="1"/>
          </p:cNvSpPr>
          <p:nvPr>
            <p:ph type="body" idx="1"/>
          </p:nvPr>
        </p:nvSpPr>
        <p:spPr>
          <a:xfrm>
            <a:off x="457200" y="1825627"/>
            <a:ext cx="10896600" cy="34628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945384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Lst>
  <p:txStyles>
    <p:titleStyle>
      <a:lvl1pPr algn="l" defTabSz="914354" rtl="0" eaLnBrk="1" latinLnBrk="0" hangingPunct="1">
        <a:lnSpc>
          <a:spcPct val="90000"/>
        </a:lnSpc>
        <a:spcBef>
          <a:spcPct val="0"/>
        </a:spcBef>
        <a:buNone/>
        <a:defRPr sz="3600" b="1" i="0" kern="1200">
          <a:solidFill>
            <a:schemeClr val="tx2"/>
          </a:solidFill>
          <a:latin typeface="Arial Black" panose="020B0604020202020204" pitchFamily="34" charset="0"/>
          <a:ea typeface="+mj-ea"/>
          <a:cs typeface="Arial Black" panose="020B0604020202020204" pitchFamily="34" charset="0"/>
        </a:defRPr>
      </a:lvl1pPr>
    </p:titleStyle>
    <p:bodyStyle>
      <a:lvl1pPr marL="228589" indent="-228589" algn="l" defTabSz="914354" rtl="0" eaLnBrk="1" latinLnBrk="0" hangingPunct="1">
        <a:lnSpc>
          <a:spcPct val="90000"/>
        </a:lnSpc>
        <a:spcBef>
          <a:spcPts val="1000"/>
        </a:spcBef>
        <a:buClr>
          <a:schemeClr val="tx2"/>
        </a:buClr>
        <a:buFont typeface="Arial" panose="020B0604020202020204" pitchFamily="34" charset="0"/>
        <a:buChar char="•"/>
        <a:defRPr sz="24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
          <p15:clr>
            <a:srgbClr val="F26B43"/>
          </p15:clr>
        </p15:guide>
        <p15:guide id="3" orient="horz" pos="576">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8726774D-BBC5-4419-8CA5-A033362BD379}" type="datetimeFigureOut">
              <a:rPr lang="en-US" smtClean="0"/>
              <a:t>5/6/2026</a:t>
            </a:fld>
            <a:endParaRPr lang="en-US"/>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86EEA5CD-6188-4A45-A3BD-DFD592D61E82}" type="slidenum">
              <a:rPr lang="en-US" smtClean="0"/>
              <a:t>‹#›</a:t>
            </a:fld>
            <a:endParaRPr lang="en-US"/>
          </a:p>
        </p:txBody>
      </p:sp>
    </p:spTree>
    <p:extLst>
      <p:ext uri="{BB962C8B-B14F-4D97-AF65-F5344CB8AC3E}">
        <p14:creationId xmlns:p14="http://schemas.microsoft.com/office/powerpoint/2010/main" val="2417938855"/>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9"/>
            </p:custDataLst>
            <p:extLst>
              <p:ext uri="{D42A27DB-BD31-4B8C-83A1-F6EECF244321}">
                <p14:modId xmlns:p14="http://schemas.microsoft.com/office/powerpoint/2010/main" val="971693193"/>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11" imgW="270" imgH="270" progId="TCLayout.ActiveDocument.1">
                  <p:embed/>
                </p:oleObj>
              </mc:Choice>
              <mc:Fallback>
                <p:oleObj name="think-cell Slide" r:id="rId11" imgW="270" imgH="270" progId="TCLayout.ActiveDocument.1">
                  <p:embed/>
                  <p:pic>
                    <p:nvPicPr>
                      <p:cNvPr id="8" name="Object 7" hidden="1"/>
                      <p:cNvPicPr/>
                      <p:nvPr/>
                    </p:nvPicPr>
                    <p:blipFill>
                      <a:blip r:embed="rId12"/>
                      <a:stretch>
                        <a:fillRect/>
                      </a:stretch>
                    </p:blipFill>
                    <p:spPr>
                      <a:xfrm>
                        <a:off x="2118" y="1588"/>
                        <a:ext cx="2117" cy="1588"/>
                      </a:xfrm>
                      <a:prstGeom prst="rect">
                        <a:avLst/>
                      </a:prstGeom>
                    </p:spPr>
                  </p:pic>
                </p:oleObj>
              </mc:Fallback>
            </mc:AlternateContent>
          </a:graphicData>
        </a:graphic>
      </p:graphicFrame>
      <p:sp>
        <p:nvSpPr>
          <p:cNvPr id="7" name="Rectangle 6" hidden="1"/>
          <p:cNvSpPr/>
          <p:nvPr userDrawn="1">
            <p:custDataLst>
              <p:tags r:id="rId10"/>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Placeholder 1"/>
          <p:cNvSpPr>
            <a:spLocks noGrp="1"/>
          </p:cNvSpPr>
          <p:nvPr>
            <p:ph type="title"/>
          </p:nvPr>
        </p:nvSpPr>
        <p:spPr>
          <a:xfrm>
            <a:off x="231648" y="237744"/>
            <a:ext cx="11684000" cy="292388"/>
          </a:xfrm>
          <a:prstGeom prst="rect">
            <a:avLst/>
          </a:prstGeom>
        </p:spPr>
        <p:txBody>
          <a:bodyPr vert="horz" wrap="square" lIns="0" tIns="0" rIns="0" bIns="0" rtlCol="0" anchor="ctr">
            <a:spAutoFit/>
          </a:bodyPr>
          <a:lstStyle/>
          <a:p>
            <a:r>
              <a:rPr lang="en-US"/>
              <a:t>Click to edit Master title style</a:t>
            </a:r>
          </a:p>
        </p:txBody>
      </p:sp>
      <p:sp>
        <p:nvSpPr>
          <p:cNvPr id="3" name="Text Placeholder 2"/>
          <p:cNvSpPr>
            <a:spLocks noGrp="1"/>
          </p:cNvSpPr>
          <p:nvPr>
            <p:ph type="body" idx="1"/>
          </p:nvPr>
        </p:nvSpPr>
        <p:spPr>
          <a:xfrm>
            <a:off x="711200" y="914401"/>
            <a:ext cx="3869008" cy="1200329"/>
          </a:xfrm>
          <a:prstGeom prst="rect">
            <a:avLst/>
          </a:prstGeom>
        </p:spPr>
        <p:txBody>
          <a:bodyPr vert="horz" wrap="square"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Slide Numbe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z="1000" smtClean="0">
                <a:solidFill>
                  <a:srgbClr val="000000"/>
                </a:solidFill>
                <a:latin typeface="Arial"/>
              </a:rPr>
              <a:pPr algn="r" fontAlgn="base">
                <a:spcBef>
                  <a:spcPct val="0"/>
                </a:spcBef>
                <a:spcAft>
                  <a:spcPct val="0"/>
                </a:spcAft>
              </a:pPr>
              <a:t>‹#›</a:t>
            </a:fld>
            <a:endParaRPr lang="en-US" sz="1000">
              <a:solidFill>
                <a:srgbClr val="000000"/>
              </a:solidFill>
              <a:latin typeface="Arial"/>
            </a:endParaRPr>
          </a:p>
        </p:txBody>
      </p:sp>
      <p:sp>
        <p:nvSpPr>
          <p:cNvPr id="20" name="TextBox 19"/>
          <p:cNvSpPr txBox="1"/>
          <p:nvPr userDrawn="1"/>
        </p:nvSpPr>
        <p:spPr>
          <a:xfrm>
            <a:off x="7620000" y="6611833"/>
            <a:ext cx="4155320" cy="15545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rgbClr val="000000"/>
                </a:solidFill>
                <a:latin typeface="Arial"/>
              </a:rPr>
              <a:t>Confidential – for policy development purposes only</a:t>
            </a:r>
          </a:p>
        </p:txBody>
      </p:sp>
      <p:pic>
        <p:nvPicPr>
          <p:cNvPr id="4" name="Picture 3">
            <a:extLst>
              <a:ext uri="{FF2B5EF4-FFF2-40B4-BE49-F238E27FC236}">
                <a16:creationId xmlns:a16="http://schemas.microsoft.com/office/drawing/2014/main" id="{37EAAF59-CDF9-88AB-3207-23CD3F9F7DEE}"/>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817484" y="126750"/>
            <a:ext cx="1280027" cy="566166"/>
          </a:xfrm>
          <a:prstGeom prst="rect">
            <a:avLst/>
          </a:prstGeom>
          <a:noFill/>
          <a:ln>
            <a:noFill/>
          </a:ln>
        </p:spPr>
      </p:pic>
    </p:spTree>
    <p:extLst>
      <p:ext uri="{BB962C8B-B14F-4D97-AF65-F5344CB8AC3E}">
        <p14:creationId xmlns:p14="http://schemas.microsoft.com/office/powerpoint/2010/main" val="830518563"/>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Lst>
  <p:hf hdr="0" dt="0"/>
  <p:txStyles>
    <p:title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F4CA61E-8F77-3AE4-5114-5A84945CDD87}"/>
              </a:ext>
            </a:extLst>
          </p:cNvPr>
          <p:cNvGraphicFramePr>
            <a:graphicFrameLocks noChangeAspect="1"/>
          </p:cNvGraphicFramePr>
          <p:nvPr userDrawn="1">
            <p:custDataLst>
              <p:tags r:id="rId6"/>
            </p:custDataLst>
            <p:extLst>
              <p:ext uri="{D42A27DB-BD31-4B8C-83A1-F6EECF244321}">
                <p14:modId xmlns:p14="http://schemas.microsoft.com/office/powerpoint/2010/main" val="29362631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5" name="Object 4" hidden="1">
                        <a:extLst>
                          <a:ext uri="{FF2B5EF4-FFF2-40B4-BE49-F238E27FC236}">
                            <a16:creationId xmlns:a16="http://schemas.microsoft.com/office/drawing/2014/main" id="{3F4CA61E-8F77-3AE4-5114-5A84945CDD87}"/>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389614" y="311328"/>
            <a:ext cx="10766066" cy="573087"/>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389614" y="1825625"/>
            <a:ext cx="114300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1449878" y="6356352"/>
            <a:ext cx="3697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C66FF9-0EBE-4712-A107-7C736776C0EF}" type="slidenum">
              <a:rPr lang="en-US" smtClean="0"/>
              <a:t>‹#›</a:t>
            </a:fld>
            <a:endParaRPr lang="en-US"/>
          </a:p>
        </p:txBody>
      </p:sp>
      <p:cxnSp>
        <p:nvCxnSpPr>
          <p:cNvPr id="9" name="Straight Connector 8">
            <a:extLst>
              <a:ext uri="{FF2B5EF4-FFF2-40B4-BE49-F238E27FC236}">
                <a16:creationId xmlns:a16="http://schemas.microsoft.com/office/drawing/2014/main" id="{294C01F9-BD79-4ABF-B5D7-847D83347B72}"/>
              </a:ext>
            </a:extLst>
          </p:cNvPr>
          <p:cNvCxnSpPr>
            <a:cxnSpLocks/>
          </p:cNvCxnSpPr>
          <p:nvPr/>
        </p:nvCxnSpPr>
        <p:spPr>
          <a:xfrm>
            <a:off x="11005" y="901196"/>
            <a:ext cx="12180999" cy="4864"/>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pic>
        <p:nvPicPr>
          <p:cNvPr id="1026" name="Picture 1">
            <a:extLst>
              <a:ext uri="{FF2B5EF4-FFF2-40B4-BE49-F238E27FC236}">
                <a16:creationId xmlns:a16="http://schemas.microsoft.com/office/drawing/2014/main" id="{AF809973-2143-BD3A-843D-B7C13F2E9BA3}"/>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0924597" y="207560"/>
            <a:ext cx="1188003"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4070260"/>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Ls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F3E9F4-E2A6-E6B9-6CEA-5D4FB375C30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98E20DA-FA52-1C96-D58C-34D89F276AE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05F90C-58DF-E346-1F59-B493966D2A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354648F-1D6F-4A08-8A7C-794BDD9F5C3D}" type="datetimeFigureOut">
              <a:rPr lang="en-US" smtClean="0"/>
              <a:t>5/6/2026</a:t>
            </a:fld>
            <a:endParaRPr lang="en-US"/>
          </a:p>
        </p:txBody>
      </p:sp>
      <p:sp>
        <p:nvSpPr>
          <p:cNvPr id="5" name="Footer Placeholder 4">
            <a:extLst>
              <a:ext uri="{FF2B5EF4-FFF2-40B4-BE49-F238E27FC236}">
                <a16:creationId xmlns:a16="http://schemas.microsoft.com/office/drawing/2014/main" id="{80B27BA1-1B2B-C6D1-6F82-684D2AF7CF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935C9CC-CE95-98C3-0C7A-98794FD3C0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B67F387-60DA-42EE-A73E-FCE1464810BD}" type="slidenum">
              <a:rPr lang="en-US" smtClean="0"/>
              <a:t>‹#›</a:t>
            </a:fld>
            <a:endParaRPr lang="en-US"/>
          </a:p>
        </p:txBody>
      </p:sp>
    </p:spTree>
    <p:extLst>
      <p:ext uri="{BB962C8B-B14F-4D97-AF65-F5344CB8AC3E}">
        <p14:creationId xmlns:p14="http://schemas.microsoft.com/office/powerpoint/2010/main" val="67930087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5/6/2026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622337562"/>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 id="2147483787" r:id="rId12"/>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DEEDC80-A6AE-4D71-8BED-4E85BC9C5D6B}"/>
              </a:ext>
            </a:extLst>
          </p:cNvPr>
          <p:cNvGraphicFramePr>
            <a:graphicFrameLocks noChangeAspect="1"/>
          </p:cNvGraphicFramePr>
          <p:nvPr>
            <p:custDataLst>
              <p:tags r:id="rId78"/>
            </p:custDataLst>
            <p:extLst>
              <p:ext uri="{D42A27DB-BD31-4B8C-83A1-F6EECF244321}">
                <p14:modId xmlns:p14="http://schemas.microsoft.com/office/powerpoint/2010/main" val="2281206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0" imgW="530" imgH="531" progId="TCLayout.ActiveDocument.1">
                  <p:embed/>
                </p:oleObj>
              </mc:Choice>
              <mc:Fallback>
                <p:oleObj name="think-cell Slide" r:id="rId80" imgW="530" imgH="531" progId="TCLayout.ActiveDocument.1">
                  <p:embed/>
                  <p:pic>
                    <p:nvPicPr>
                      <p:cNvPr id="8" name="Object 7" hidden="1">
                        <a:extLst>
                          <a:ext uri="{FF2B5EF4-FFF2-40B4-BE49-F238E27FC236}">
                            <a16:creationId xmlns:a16="http://schemas.microsoft.com/office/drawing/2014/main" id="{CDEEDC80-A6AE-4D71-8BED-4E85BC9C5D6B}"/>
                          </a:ext>
                        </a:extLst>
                      </p:cNvPr>
                      <p:cNvPicPr/>
                      <p:nvPr/>
                    </p:nvPicPr>
                    <p:blipFill>
                      <a:blip r:embed="rId81"/>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E8D99B60-9158-488E-8BCC-87D5B5BCDFBF}"/>
              </a:ext>
            </a:extLst>
          </p:cNvPr>
          <p:cNvSpPr/>
          <p:nvPr>
            <p:custDataLst>
              <p:tags r:id="rId79"/>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3200" b="0" i="0" baseline="0">
              <a:latin typeface="Georgia" panose="02040502050405020303" pitchFamily="18" charset="0"/>
              <a:ea typeface="+mj-ea"/>
              <a:cs typeface="+mj-cs"/>
              <a:sym typeface="Georgia" panose="02040502050405020303" pitchFamily="18" charset="0"/>
            </a:endParaRPr>
          </a:p>
        </p:txBody>
      </p:sp>
      <p:sp>
        <p:nvSpPr>
          <p:cNvPr id="2" name="Title Placeholder 1">
            <a:extLst>
              <a:ext uri="{FF2B5EF4-FFF2-40B4-BE49-F238E27FC236}">
                <a16:creationId xmlns:a16="http://schemas.microsoft.com/office/drawing/2014/main" id="{37BB7F75-52C6-40D5-8388-347CF6B3BAF8}"/>
              </a:ext>
            </a:extLst>
          </p:cNvPr>
          <p:cNvSpPr>
            <a:spLocks noGrp="1"/>
          </p:cNvSpPr>
          <p:nvPr>
            <p:ph type="title"/>
          </p:nvPr>
        </p:nvSpPr>
        <p:spPr>
          <a:xfrm>
            <a:off x="350520" y="381002"/>
            <a:ext cx="11315700" cy="438150"/>
          </a:xfrm>
          <a:prstGeom prst="rect">
            <a:avLst/>
          </a:prstGeom>
        </p:spPr>
        <p:txBody>
          <a:bodyPr vert="horz" lIns="0" tIns="0" rIns="0" bIns="0" rtlCol="0" anchor="t">
            <a:noAutofit/>
          </a:bodyPr>
          <a:lstStyle/>
          <a:p>
            <a:r>
              <a:rPr lang="en-US"/>
              <a:t>Click to edit title</a:t>
            </a:r>
          </a:p>
        </p:txBody>
      </p:sp>
      <p:sp>
        <p:nvSpPr>
          <p:cNvPr id="3" name="Text Placeholder 2">
            <a:extLst>
              <a:ext uri="{FF2B5EF4-FFF2-40B4-BE49-F238E27FC236}">
                <a16:creationId xmlns:a16="http://schemas.microsoft.com/office/drawing/2014/main" id="{C5809464-EA83-4E37-8A02-61A16616FE31}"/>
              </a:ext>
            </a:extLst>
          </p:cNvPr>
          <p:cNvSpPr>
            <a:spLocks noGrp="1"/>
          </p:cNvSpPr>
          <p:nvPr>
            <p:ph type="body" idx="1"/>
          </p:nvPr>
        </p:nvSpPr>
        <p:spPr>
          <a:xfrm>
            <a:off x="350520" y="1719072"/>
            <a:ext cx="11315700" cy="4023360"/>
          </a:xfrm>
          <a:prstGeom prst="rect">
            <a:avLst/>
          </a:prstGeom>
        </p:spPr>
        <p:txBody>
          <a:bodyPr vert="horz" lIns="0" tIns="0" rIns="0" bIns="0" rtlCol="0">
            <a:noAutofit/>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A80DC250-A7AB-924E-9520-907FE62E8E91}"/>
              </a:ext>
            </a:extLst>
          </p:cNvPr>
          <p:cNvSpPr txBox="1"/>
          <p:nvPr/>
        </p:nvSpPr>
        <p:spPr>
          <a:xfrm>
            <a:off x="11504890" y="6362188"/>
            <a:ext cx="350934" cy="153888"/>
          </a:xfrm>
          <a:prstGeom prst="rect">
            <a:avLst/>
          </a:prstGeom>
          <a:noFill/>
        </p:spPr>
        <p:txBody>
          <a:bodyPr wrap="square" lIns="0" tIns="0" rIns="0" bIns="0" rtlCol="0">
            <a:spAutoFit/>
          </a:bodyPr>
          <a:lstStyle/>
          <a:p>
            <a:pPr algn="r"/>
            <a:fld id="{A9D3C46F-8465-6948-8418-CACF6F0DE93E}" type="slidenum">
              <a:rPr lang="en-US" sz="1000" smtClean="0">
                <a:solidFill>
                  <a:schemeClr val="tx1"/>
                </a:solidFill>
              </a:rPr>
              <a:pPr algn="r"/>
              <a:t>‹#›</a:t>
            </a:fld>
            <a:endParaRPr lang="en-US" sz="1000">
              <a:solidFill>
                <a:schemeClr val="tx1"/>
              </a:solidFill>
            </a:endParaRPr>
          </a:p>
        </p:txBody>
      </p:sp>
      <p:sp>
        <p:nvSpPr>
          <p:cNvPr id="9" name="Freeform 8">
            <a:extLst>
              <a:ext uri="{FF2B5EF4-FFF2-40B4-BE49-F238E27FC236}">
                <a16:creationId xmlns:a16="http://schemas.microsoft.com/office/drawing/2014/main" id="{B496F443-CBC9-D942-BCF6-03ABB20B2848}"/>
              </a:ext>
            </a:extLst>
          </p:cNvPr>
          <p:cNvSpPr/>
          <p:nvPr userDrawn="1"/>
        </p:nvSpPr>
        <p:spPr>
          <a:xfrm>
            <a:off x="354330" y="6246683"/>
            <a:ext cx="241400" cy="345756"/>
          </a:xfrm>
          <a:custGeom>
            <a:avLst/>
            <a:gdLst>
              <a:gd name="connsiteX0" fmla="*/ 241400 w 241400"/>
              <a:gd name="connsiteY0" fmla="*/ 281835 h 345756"/>
              <a:gd name="connsiteX1" fmla="*/ 241400 w 241400"/>
              <a:gd name="connsiteY1" fmla="*/ 311912 h 345756"/>
              <a:gd name="connsiteX2" fmla="*/ 151992 w 241400"/>
              <a:gd name="connsiteY2" fmla="*/ 333806 h 345756"/>
              <a:gd name="connsiteX3" fmla="*/ 89407 w 241400"/>
              <a:gd name="connsiteY3" fmla="*/ 333806 h 345756"/>
              <a:gd name="connsiteX4" fmla="*/ 0 w 241400"/>
              <a:gd name="connsiteY4" fmla="*/ 345756 h 345756"/>
              <a:gd name="connsiteX5" fmla="*/ 0 w 241400"/>
              <a:gd name="connsiteY5" fmla="*/ 315680 h 345756"/>
              <a:gd name="connsiteX6" fmla="*/ 89407 w 241400"/>
              <a:gd name="connsiteY6" fmla="*/ 303730 h 345756"/>
              <a:gd name="connsiteX7" fmla="*/ 151992 w 241400"/>
              <a:gd name="connsiteY7" fmla="*/ 303730 h 345756"/>
              <a:gd name="connsiteX8" fmla="*/ 241400 w 241400"/>
              <a:gd name="connsiteY8" fmla="*/ 281835 h 345756"/>
              <a:gd name="connsiteX9" fmla="*/ 241400 w 241400"/>
              <a:gd name="connsiteY9" fmla="*/ 231708 h 345756"/>
              <a:gd name="connsiteX10" fmla="*/ 241400 w 241400"/>
              <a:gd name="connsiteY10" fmla="*/ 261785 h 345756"/>
              <a:gd name="connsiteX11" fmla="*/ 151992 w 241400"/>
              <a:gd name="connsiteY11" fmla="*/ 283679 h 345756"/>
              <a:gd name="connsiteX12" fmla="*/ 89407 w 241400"/>
              <a:gd name="connsiteY12" fmla="*/ 283679 h 345756"/>
              <a:gd name="connsiteX13" fmla="*/ 0 w 241400"/>
              <a:gd name="connsiteY13" fmla="*/ 295631 h 345756"/>
              <a:gd name="connsiteX14" fmla="*/ 0 w 241400"/>
              <a:gd name="connsiteY14" fmla="*/ 265553 h 345756"/>
              <a:gd name="connsiteX15" fmla="*/ 89407 w 241400"/>
              <a:gd name="connsiteY15" fmla="*/ 253603 h 345756"/>
              <a:gd name="connsiteX16" fmla="*/ 151992 w 241400"/>
              <a:gd name="connsiteY16" fmla="*/ 253603 h 345756"/>
              <a:gd name="connsiteX17" fmla="*/ 241400 w 241400"/>
              <a:gd name="connsiteY17" fmla="*/ 231708 h 345756"/>
              <a:gd name="connsiteX18" fmla="*/ 208972 w 241400"/>
              <a:gd name="connsiteY18" fmla="*/ 129529 h 345756"/>
              <a:gd name="connsiteX19" fmla="*/ 241399 w 241400"/>
              <a:gd name="connsiteY19" fmla="*/ 129529 h 345756"/>
              <a:gd name="connsiteX20" fmla="*/ 241399 w 241400"/>
              <a:gd name="connsiteY20" fmla="*/ 211987 h 345756"/>
              <a:gd name="connsiteX21" fmla="*/ 208972 w 241400"/>
              <a:gd name="connsiteY21" fmla="*/ 228655 h 345756"/>
              <a:gd name="connsiteX22" fmla="*/ 139314 w 241400"/>
              <a:gd name="connsiteY22" fmla="*/ 129529 h 345756"/>
              <a:gd name="connsiteX23" fmla="*/ 171742 w 241400"/>
              <a:gd name="connsiteY23" fmla="*/ 129529 h 345756"/>
              <a:gd name="connsiteX24" fmla="*/ 171742 w 241400"/>
              <a:gd name="connsiteY24" fmla="*/ 234032 h 345756"/>
              <a:gd name="connsiteX25" fmla="*/ 139314 w 241400"/>
              <a:gd name="connsiteY25" fmla="*/ 234032 h 345756"/>
              <a:gd name="connsiteX26" fmla="*/ 139314 w 241400"/>
              <a:gd name="connsiteY26" fmla="*/ 184360 h 345756"/>
              <a:gd name="connsiteX27" fmla="*/ 69657 w 241400"/>
              <a:gd name="connsiteY27" fmla="*/ 129529 h 345756"/>
              <a:gd name="connsiteX28" fmla="*/ 102085 w 241400"/>
              <a:gd name="connsiteY28" fmla="*/ 129529 h 345756"/>
              <a:gd name="connsiteX29" fmla="*/ 102085 w 241400"/>
              <a:gd name="connsiteY29" fmla="*/ 234032 h 345756"/>
              <a:gd name="connsiteX30" fmla="*/ 69657 w 241400"/>
              <a:gd name="connsiteY30" fmla="*/ 234032 h 345756"/>
              <a:gd name="connsiteX31" fmla="*/ 69657 w 241400"/>
              <a:gd name="connsiteY31" fmla="*/ 184360 h 345756"/>
              <a:gd name="connsiteX32" fmla="*/ 0 w 241400"/>
              <a:gd name="connsiteY32" fmla="*/ 129529 h 345756"/>
              <a:gd name="connsiteX33" fmla="*/ 32428 w 241400"/>
              <a:gd name="connsiteY33" fmla="*/ 129529 h 345756"/>
              <a:gd name="connsiteX34" fmla="*/ 32428 w 241400"/>
              <a:gd name="connsiteY34" fmla="*/ 234032 h 345756"/>
              <a:gd name="connsiteX35" fmla="*/ 0 w 241400"/>
              <a:gd name="connsiteY35" fmla="*/ 234032 h 345756"/>
              <a:gd name="connsiteX36" fmla="*/ 0 w 241400"/>
              <a:gd name="connsiteY36" fmla="*/ 184360 h 345756"/>
              <a:gd name="connsiteX37" fmla="*/ 0 w 241400"/>
              <a:gd name="connsiteY37" fmla="*/ 80523 h 345756"/>
              <a:gd name="connsiteX38" fmla="*/ 241400 w 241400"/>
              <a:gd name="connsiteY38" fmla="*/ 80523 h 345756"/>
              <a:gd name="connsiteX39" fmla="*/ 241400 w 241400"/>
              <a:gd name="connsiteY39" fmla="*/ 109957 h 345756"/>
              <a:gd name="connsiteX40" fmla="*/ 120700 w 241400"/>
              <a:gd name="connsiteY40" fmla="*/ 109957 h 345756"/>
              <a:gd name="connsiteX41" fmla="*/ 0 w 241400"/>
              <a:gd name="connsiteY41" fmla="*/ 109957 h 345756"/>
              <a:gd name="connsiteX42" fmla="*/ 120700 w 241400"/>
              <a:gd name="connsiteY42" fmla="*/ 0 h 345756"/>
              <a:gd name="connsiteX43" fmla="*/ 241400 w 241400"/>
              <a:gd name="connsiteY43" fmla="*/ 40101 h 345756"/>
              <a:gd name="connsiteX44" fmla="*/ 241400 w 241400"/>
              <a:gd name="connsiteY44" fmla="*/ 70498 h 345756"/>
              <a:gd name="connsiteX45" fmla="*/ 120700 w 241400"/>
              <a:gd name="connsiteY45" fmla="*/ 30397 h 345756"/>
              <a:gd name="connsiteX46" fmla="*/ 0 w 241400"/>
              <a:gd name="connsiteY46" fmla="*/ 70498 h 345756"/>
              <a:gd name="connsiteX47" fmla="*/ 0 w 241400"/>
              <a:gd name="connsiteY47" fmla="*/ 40101 h 345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400" h="345756">
                <a:moveTo>
                  <a:pt x="241400" y="281835"/>
                </a:moveTo>
                <a:lnTo>
                  <a:pt x="241400" y="311912"/>
                </a:lnTo>
                <a:cubicBezTo>
                  <a:pt x="240758" y="313681"/>
                  <a:pt x="229057" y="333806"/>
                  <a:pt x="151992" y="333806"/>
                </a:cubicBezTo>
                <a:lnTo>
                  <a:pt x="89407" y="333806"/>
                </a:lnTo>
                <a:cubicBezTo>
                  <a:pt x="10361" y="334411"/>
                  <a:pt x="1505" y="344664"/>
                  <a:pt x="0" y="345756"/>
                </a:cubicBezTo>
                <a:lnTo>
                  <a:pt x="0" y="315680"/>
                </a:lnTo>
                <a:cubicBezTo>
                  <a:pt x="1505" y="314588"/>
                  <a:pt x="10361" y="304335"/>
                  <a:pt x="89407" y="303730"/>
                </a:cubicBezTo>
                <a:lnTo>
                  <a:pt x="151992" y="303730"/>
                </a:lnTo>
                <a:cubicBezTo>
                  <a:pt x="229057" y="303730"/>
                  <a:pt x="240758" y="283604"/>
                  <a:pt x="241400" y="281835"/>
                </a:cubicBezTo>
                <a:close/>
                <a:moveTo>
                  <a:pt x="241400" y="231708"/>
                </a:moveTo>
                <a:lnTo>
                  <a:pt x="241400" y="261785"/>
                </a:lnTo>
                <a:cubicBezTo>
                  <a:pt x="240758" y="263554"/>
                  <a:pt x="229057" y="283679"/>
                  <a:pt x="151992" y="283679"/>
                </a:cubicBezTo>
                <a:lnTo>
                  <a:pt x="89407" y="283679"/>
                </a:lnTo>
                <a:cubicBezTo>
                  <a:pt x="10361" y="284284"/>
                  <a:pt x="1505" y="294539"/>
                  <a:pt x="0" y="295631"/>
                </a:cubicBezTo>
                <a:lnTo>
                  <a:pt x="0" y="265553"/>
                </a:lnTo>
                <a:cubicBezTo>
                  <a:pt x="1505" y="264461"/>
                  <a:pt x="10361" y="254208"/>
                  <a:pt x="89407" y="253603"/>
                </a:cubicBezTo>
                <a:lnTo>
                  <a:pt x="151992" y="253603"/>
                </a:lnTo>
                <a:cubicBezTo>
                  <a:pt x="229057" y="253603"/>
                  <a:pt x="240758" y="233478"/>
                  <a:pt x="241400" y="231708"/>
                </a:cubicBezTo>
                <a:close/>
                <a:moveTo>
                  <a:pt x="208972" y="129529"/>
                </a:moveTo>
                <a:lnTo>
                  <a:pt x="241399" y="129529"/>
                </a:lnTo>
                <a:lnTo>
                  <a:pt x="241399" y="211987"/>
                </a:lnTo>
                <a:cubicBezTo>
                  <a:pt x="240971" y="213169"/>
                  <a:pt x="235558" y="222563"/>
                  <a:pt x="208972" y="228655"/>
                </a:cubicBezTo>
                <a:close/>
                <a:moveTo>
                  <a:pt x="139314" y="129529"/>
                </a:moveTo>
                <a:lnTo>
                  <a:pt x="171742" y="129529"/>
                </a:lnTo>
                <a:lnTo>
                  <a:pt x="171742" y="234032"/>
                </a:lnTo>
                <a:lnTo>
                  <a:pt x="139314" y="234032"/>
                </a:lnTo>
                <a:lnTo>
                  <a:pt x="139314" y="184360"/>
                </a:lnTo>
                <a:close/>
                <a:moveTo>
                  <a:pt x="69657" y="129529"/>
                </a:moveTo>
                <a:lnTo>
                  <a:pt x="102085" y="129529"/>
                </a:lnTo>
                <a:lnTo>
                  <a:pt x="102085" y="234032"/>
                </a:lnTo>
                <a:lnTo>
                  <a:pt x="69657" y="234032"/>
                </a:lnTo>
                <a:lnTo>
                  <a:pt x="69657" y="184360"/>
                </a:lnTo>
                <a:close/>
                <a:moveTo>
                  <a:pt x="0" y="129529"/>
                </a:moveTo>
                <a:lnTo>
                  <a:pt x="32428" y="129529"/>
                </a:lnTo>
                <a:lnTo>
                  <a:pt x="32428" y="234032"/>
                </a:lnTo>
                <a:lnTo>
                  <a:pt x="0" y="234032"/>
                </a:lnTo>
                <a:lnTo>
                  <a:pt x="0" y="184360"/>
                </a:lnTo>
                <a:close/>
                <a:moveTo>
                  <a:pt x="0" y="80523"/>
                </a:moveTo>
                <a:lnTo>
                  <a:pt x="241400" y="80523"/>
                </a:lnTo>
                <a:lnTo>
                  <a:pt x="241400" y="109957"/>
                </a:lnTo>
                <a:lnTo>
                  <a:pt x="120700" y="109957"/>
                </a:lnTo>
                <a:lnTo>
                  <a:pt x="0" y="109957"/>
                </a:lnTo>
                <a:close/>
                <a:moveTo>
                  <a:pt x="120700" y="0"/>
                </a:moveTo>
                <a:lnTo>
                  <a:pt x="241400" y="40101"/>
                </a:lnTo>
                <a:lnTo>
                  <a:pt x="241400" y="70498"/>
                </a:lnTo>
                <a:lnTo>
                  <a:pt x="120700" y="30397"/>
                </a:lnTo>
                <a:lnTo>
                  <a:pt x="0" y="70498"/>
                </a:lnTo>
                <a:lnTo>
                  <a:pt x="0" y="40101"/>
                </a:lnTo>
                <a:close/>
              </a:path>
            </a:pathLst>
          </a:custGeom>
          <a:solidFill>
            <a:srgbClr val="009CA6"/>
          </a:solidFill>
          <a:ln w="171" cap="flat">
            <a:noFill/>
            <a:prstDash val="solid"/>
            <a:miter/>
          </a:ln>
        </p:spPr>
        <p:txBody>
          <a:bodyPr rtlCol="0" anchor="ctr"/>
          <a:lstStyle/>
          <a:p>
            <a:endParaRPr lang="en-US" sz="1800"/>
          </a:p>
        </p:txBody>
      </p:sp>
      <p:sp>
        <p:nvSpPr>
          <p:cNvPr id="13" name="Footer Placeholder 12">
            <a:extLst>
              <a:ext uri="{FF2B5EF4-FFF2-40B4-BE49-F238E27FC236}">
                <a16:creationId xmlns:a16="http://schemas.microsoft.com/office/drawing/2014/main" id="{9D591A01-D477-A207-9128-C97F20690208}"/>
              </a:ext>
            </a:extLst>
          </p:cNvPr>
          <p:cNvSpPr>
            <a:spLocks noGrp="1"/>
          </p:cNvSpPr>
          <p:nvPr>
            <p:ph type="ftr" sz="quarter" idx="3"/>
          </p:nvPr>
        </p:nvSpPr>
        <p:spPr>
          <a:xfrm>
            <a:off x="4248992" y="6313990"/>
            <a:ext cx="7278757" cy="258926"/>
          </a:xfrm>
          <a:prstGeom prst="rect">
            <a:avLst/>
          </a:prstGeom>
        </p:spPr>
        <p:txBody>
          <a:bodyPr vert="horz" lIns="91440" tIns="45720" rIns="91440" bIns="45720" rtlCol="0" anchor="ctr"/>
          <a:lstStyle>
            <a:lvl1pPr algn="r">
              <a:defRPr lang="en-US" sz="1000" kern="1200" dirty="0" smtClean="0">
                <a:solidFill>
                  <a:schemeClr val="tx1"/>
                </a:solidFill>
                <a:latin typeface="+mn-lt"/>
                <a:ea typeface="+mn-ea"/>
                <a:cs typeface="+mn-cs"/>
              </a:defRPr>
            </a:lvl1p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1952000114"/>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 id="2147483802" r:id="rId14"/>
    <p:sldLayoutId id="2147483803" r:id="rId15"/>
    <p:sldLayoutId id="2147483804" r:id="rId16"/>
    <p:sldLayoutId id="2147483805" r:id="rId17"/>
    <p:sldLayoutId id="2147483806" r:id="rId18"/>
    <p:sldLayoutId id="2147483807" r:id="rId19"/>
    <p:sldLayoutId id="2147483808" r:id="rId20"/>
    <p:sldLayoutId id="2147483809" r:id="rId21"/>
    <p:sldLayoutId id="2147483810" r:id="rId22"/>
    <p:sldLayoutId id="2147483811" r:id="rId23"/>
    <p:sldLayoutId id="2147483812" r:id="rId24"/>
    <p:sldLayoutId id="2147483813" r:id="rId25"/>
    <p:sldLayoutId id="2147483814" r:id="rId26"/>
    <p:sldLayoutId id="2147483815" r:id="rId27"/>
    <p:sldLayoutId id="2147483816" r:id="rId28"/>
    <p:sldLayoutId id="2147483817" r:id="rId29"/>
    <p:sldLayoutId id="2147483818" r:id="rId30"/>
    <p:sldLayoutId id="2147483819" r:id="rId31"/>
    <p:sldLayoutId id="2147483820" r:id="rId32"/>
    <p:sldLayoutId id="2147483821" r:id="rId33"/>
    <p:sldLayoutId id="2147483822" r:id="rId34"/>
    <p:sldLayoutId id="2147483823" r:id="rId35"/>
    <p:sldLayoutId id="2147483824" r:id="rId36"/>
    <p:sldLayoutId id="2147483825" r:id="rId37"/>
    <p:sldLayoutId id="2147483826" r:id="rId38"/>
    <p:sldLayoutId id="2147483827" r:id="rId39"/>
    <p:sldLayoutId id="2147483828" r:id="rId40"/>
    <p:sldLayoutId id="2147483829" r:id="rId41"/>
    <p:sldLayoutId id="2147483830" r:id="rId42"/>
    <p:sldLayoutId id="2147483831" r:id="rId43"/>
    <p:sldLayoutId id="2147483832" r:id="rId44"/>
    <p:sldLayoutId id="2147483833" r:id="rId45"/>
    <p:sldLayoutId id="2147483834" r:id="rId46"/>
    <p:sldLayoutId id="2147483835" r:id="rId47"/>
    <p:sldLayoutId id="2147483836" r:id="rId48"/>
    <p:sldLayoutId id="2147483837" r:id="rId49"/>
    <p:sldLayoutId id="2147483838" r:id="rId50"/>
    <p:sldLayoutId id="2147483839" r:id="rId51"/>
    <p:sldLayoutId id="2147483840" r:id="rId52"/>
    <p:sldLayoutId id="2147483841" r:id="rId53"/>
    <p:sldLayoutId id="2147483842" r:id="rId54"/>
    <p:sldLayoutId id="2147483843" r:id="rId55"/>
    <p:sldLayoutId id="2147483844" r:id="rId56"/>
    <p:sldLayoutId id="2147483845" r:id="rId57"/>
    <p:sldLayoutId id="2147483846" r:id="rId58"/>
    <p:sldLayoutId id="2147483847" r:id="rId59"/>
    <p:sldLayoutId id="2147483848" r:id="rId60"/>
    <p:sldLayoutId id="2147483849" r:id="rId61"/>
    <p:sldLayoutId id="2147483850" r:id="rId62"/>
    <p:sldLayoutId id="2147483851" r:id="rId63"/>
    <p:sldLayoutId id="2147483852" r:id="rId64"/>
    <p:sldLayoutId id="2147483853" r:id="rId65"/>
    <p:sldLayoutId id="2147483854" r:id="rId66"/>
    <p:sldLayoutId id="2147483855" r:id="rId67"/>
    <p:sldLayoutId id="2147483856" r:id="rId68"/>
    <p:sldLayoutId id="2147483857" r:id="rId69"/>
    <p:sldLayoutId id="2147483858" r:id="rId70"/>
    <p:sldLayoutId id="2147483859" r:id="rId71"/>
    <p:sldLayoutId id="2147483860" r:id="rId72"/>
    <p:sldLayoutId id="2147483861" r:id="rId73"/>
    <p:sldLayoutId id="2147483862" r:id="rId74"/>
    <p:sldLayoutId id="2147483863" r:id="rId75"/>
    <p:sldLayoutId id="2147483864" r:id="rId76"/>
  </p:sldLayoutIdLst>
  <p:hf sldNum="0" hdr="0" dt="0"/>
  <p:txStyles>
    <p:titleStyle>
      <a:lvl1pPr algn="l" defTabSz="914446" rtl="0" eaLnBrk="1" latinLnBrk="0" hangingPunct="1">
        <a:lnSpc>
          <a:spcPct val="90000"/>
        </a:lnSpc>
        <a:spcBef>
          <a:spcPct val="0"/>
        </a:spcBef>
        <a:buNone/>
        <a:defRPr sz="3200" kern="1200">
          <a:solidFill>
            <a:schemeClr val="accent2"/>
          </a:solidFill>
          <a:latin typeface="+mj-lt"/>
          <a:ea typeface="+mj-ea"/>
          <a:cs typeface="+mj-cs"/>
        </a:defRPr>
      </a:lvl1pPr>
    </p:titleStyle>
    <p:bodyStyle>
      <a:lvl1pPr marL="0" indent="0" algn="l" defTabSz="914446" rtl="0" eaLnBrk="1" latinLnBrk="0" hangingPunct="1">
        <a:lnSpc>
          <a:spcPct val="100000"/>
        </a:lnSpc>
        <a:spcBef>
          <a:spcPts val="0"/>
        </a:spcBef>
        <a:buFont typeface="Arial" panose="020B0604020202020204" pitchFamily="34" charset="0"/>
        <a:buNone/>
        <a:defRPr sz="2000" b="0" kern="1200">
          <a:solidFill>
            <a:schemeClr val="tx1"/>
          </a:solidFill>
          <a:latin typeface="+mn-lt"/>
          <a:ea typeface="+mn-ea"/>
          <a:cs typeface="+mn-cs"/>
        </a:defRPr>
      </a:lvl1pPr>
      <a:lvl2pPr marL="461986" indent="-228611" algn="l" defTabSz="914446" rtl="0" eaLnBrk="1" latinLnBrk="0" hangingPunct="1">
        <a:lnSpc>
          <a:spcPct val="100000"/>
        </a:lnSpc>
        <a:spcBef>
          <a:spcPts val="0"/>
        </a:spcBef>
        <a:buSzPct val="95000"/>
        <a:buFont typeface="Arial" panose="020B0604020202020204" pitchFamily="34" charset="0"/>
        <a:buChar char="•"/>
        <a:tabLst/>
        <a:defRPr sz="2000" kern="1200">
          <a:solidFill>
            <a:schemeClr val="tx1"/>
          </a:solidFill>
          <a:latin typeface="+mn-lt"/>
          <a:ea typeface="+mn-ea"/>
          <a:cs typeface="+mn-cs"/>
        </a:defRPr>
      </a:lvl2pPr>
      <a:lvl3pPr marL="689010" indent="-220674" algn="l" defTabSz="914446" rtl="0" eaLnBrk="1" latinLnBrk="0" hangingPunct="1">
        <a:lnSpc>
          <a:spcPct val="100000"/>
        </a:lnSpc>
        <a:spcBef>
          <a:spcPts val="0"/>
        </a:spcBef>
        <a:buFont typeface="Calibri" panose="020F0502020204030204" pitchFamily="34" charset="0"/>
        <a:buChar char="‒"/>
        <a:tabLst/>
        <a:defRPr sz="2000" kern="1200">
          <a:solidFill>
            <a:schemeClr val="tx1"/>
          </a:solidFill>
          <a:latin typeface="+mn-lt"/>
          <a:ea typeface="+mn-ea"/>
          <a:cs typeface="+mn-cs"/>
        </a:defRPr>
      </a:lvl3pPr>
      <a:lvl4pPr marL="917621" indent="-233375" algn="l" defTabSz="914446" rtl="0" eaLnBrk="1" latinLnBrk="0" hangingPunct="1">
        <a:lnSpc>
          <a:spcPct val="100000"/>
        </a:lnSpc>
        <a:spcBef>
          <a:spcPts val="0"/>
        </a:spcBef>
        <a:buSzPct val="80000"/>
        <a:buFont typeface="Wingdings" pitchFamily="2" charset="2"/>
        <a:buChar char="§"/>
        <a:tabLst/>
        <a:defRPr sz="2000" kern="1200">
          <a:solidFill>
            <a:schemeClr val="tx1"/>
          </a:solidFill>
          <a:latin typeface="+mn-lt"/>
          <a:ea typeface="+mn-ea"/>
          <a:cs typeface="+mn-cs"/>
        </a:defRPr>
      </a:lvl4pPr>
      <a:lvl5pPr marL="1146233" indent="-234962" algn="l" defTabSz="914446" rtl="0" eaLnBrk="1" latinLnBrk="0" hangingPunct="1">
        <a:lnSpc>
          <a:spcPct val="100000"/>
        </a:lnSpc>
        <a:spcBef>
          <a:spcPts val="0"/>
        </a:spcBef>
        <a:buSzPct val="90000"/>
        <a:buFont typeface="System Font Regular"/>
        <a:buChar char="–"/>
        <a:tabLst/>
        <a:defRPr sz="20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0">
          <p15:clr>
            <a:srgbClr val="F26B43"/>
          </p15:clr>
        </p15:guide>
        <p15:guide id="2" pos="216">
          <p15:clr>
            <a:srgbClr val="F26B43"/>
          </p15:clr>
        </p15:guide>
        <p15:guide id="3" pos="7464">
          <p15:clr>
            <a:srgbClr val="F26B43"/>
          </p15:clr>
        </p15:guide>
        <p15:guide id="4" orient="horz" pos="938">
          <p15:clr>
            <a:srgbClr val="F26B43"/>
          </p15:clr>
        </p15:guide>
        <p15:guide id="5" orient="horz" pos="1082">
          <p15:clr>
            <a:srgbClr val="F26B43"/>
          </p15:clr>
        </p15:guide>
        <p15:guide id="6" orient="horz" pos="3619">
          <p15:clr>
            <a:srgbClr val="F26B43"/>
          </p15:clr>
        </p15:guide>
        <p15:guide id="7" orient="horz" pos="4084">
          <p15:clr>
            <a:srgbClr val="F26B43"/>
          </p15:clr>
        </p15:guide>
        <p15:guide id="8" orient="horz" pos="385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8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33.xml"/><Relationship Id="rId1" Type="http://schemas.openxmlformats.org/officeDocument/2006/relationships/tags" Target="../tags/tag37.xml"/><Relationship Id="rId4" Type="http://schemas.openxmlformats.org/officeDocument/2006/relationships/image" Target="../media/image42.emf"/></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3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42.xml"/></Relationships>
</file>

<file path=ppt/slides/_rels/slide3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42.xml"/></Relationships>
</file>

<file path=ppt/slides/_rels/slide3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42.xml"/></Relationships>
</file>

<file path=ppt/slides/_rels/slide3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42.xml"/></Relationships>
</file>

<file path=ppt/slides/_rels/slide3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42.xml"/></Relationships>
</file>

<file path=ppt/slides/_rels/slide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89.xml"/></Relationships>
</file>

<file path=ppt/slides/_rels/slide4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42.xml"/></Relationships>
</file>

<file path=ppt/slides/_rels/slide4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42.xml"/></Relationships>
</file>

<file path=ppt/slides/_rels/slide42.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hyperlink" Target="mailto:dmh-ceap@mass.gov" TargetMode="External"/><Relationship Id="rId1" Type="http://schemas.openxmlformats.org/officeDocument/2006/relationships/slideLayout" Target="../slideLayouts/slideLayout9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5.xml.rels><?xml version="1.0" encoding="UTF-8" standalone="yes"?>
<Relationships xmlns="http://schemas.openxmlformats.org/package/2006/relationships"><Relationship Id="rId3" Type="http://schemas.openxmlformats.org/officeDocument/2006/relationships/hyperlink" Target="https://www.umassmed.edu/sparc/sparc-ta/" TargetMode="External"/><Relationship Id="rId2" Type="http://schemas.openxmlformats.org/officeDocument/2006/relationships/image" Target="../media/image44.png"/><Relationship Id="rId1" Type="http://schemas.openxmlformats.org/officeDocument/2006/relationships/slideLayout" Target="../slideLayouts/slideLayout21.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4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58.xml.rels><?xml version="1.0" encoding="UTF-8" standalone="yes"?>
<Relationships xmlns="http://schemas.openxmlformats.org/package/2006/relationships"><Relationship Id="rId3" Type="http://schemas.openxmlformats.org/officeDocument/2006/relationships/hyperlink" Target="https://lms.mghcme.org/BuildingSolutions" TargetMode="External"/><Relationship Id="rId2" Type="http://schemas.openxmlformats.org/officeDocument/2006/relationships/image" Target="../media/image45.png"/><Relationship Id="rId1" Type="http://schemas.openxmlformats.org/officeDocument/2006/relationships/slideLayout" Target="../slideLayouts/slideLayout73.xml"/></Relationships>
</file>

<file path=ppt/slides/_rels/slide59.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6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hyperlink" Target="https://www.umassmed.edu/sparc/sparc-ta/" TargetMode="External"/><Relationship Id="rId1" Type="http://schemas.openxmlformats.org/officeDocument/2006/relationships/slideLayout" Target="../slideLayouts/slideLayout14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7.xml.rels><?xml version="1.0" encoding="UTF-8" standalone="yes"?>
<Relationships xmlns="http://schemas.openxmlformats.org/package/2006/relationships"><Relationship Id="rId2" Type="http://schemas.openxmlformats.org/officeDocument/2006/relationships/hyperlink" Target="mailto:continuing.education@umassmed.edu" TargetMode="External"/><Relationship Id="rId1" Type="http://schemas.openxmlformats.org/officeDocument/2006/relationships/slideLayout" Target="../slideLayouts/slideLayout9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D63CF-3DE9-BA47-AD6C-3CA9A50B60E1}"/>
              </a:ext>
            </a:extLst>
          </p:cNvPr>
          <p:cNvSpPr>
            <a:spLocks noGrp="1"/>
          </p:cNvSpPr>
          <p:nvPr>
            <p:ph type="ctrTitle"/>
          </p:nvPr>
        </p:nvSpPr>
        <p:spPr>
          <a:xfrm>
            <a:off x="629739" y="2588546"/>
            <a:ext cx="9522781" cy="1680909"/>
          </a:xfrm>
        </p:spPr>
        <p:txBody>
          <a:bodyPr>
            <a:noAutofit/>
          </a:bodyPr>
          <a:lstStyle/>
          <a:p>
            <a:r>
              <a:rPr lang="en-US" sz="3667" dirty="0">
                <a:latin typeface="Georgia" panose="02040502050405020303" pitchFamily="18" charset="0"/>
              </a:rPr>
              <a:t>Building Solutions and Breaking Barriers: Advancing Behavioral Health Through Community Collaborations</a:t>
            </a:r>
          </a:p>
        </p:txBody>
      </p:sp>
      <p:sp>
        <p:nvSpPr>
          <p:cNvPr id="3" name="Subtitle 2">
            <a:extLst>
              <a:ext uri="{FF2B5EF4-FFF2-40B4-BE49-F238E27FC236}">
                <a16:creationId xmlns:a16="http://schemas.microsoft.com/office/drawing/2014/main" id="{E02C1933-575E-314E-A8C0-02AE388116AE}"/>
              </a:ext>
            </a:extLst>
          </p:cNvPr>
          <p:cNvSpPr>
            <a:spLocks noGrp="1"/>
          </p:cNvSpPr>
          <p:nvPr>
            <p:ph type="subTitle" idx="1"/>
          </p:nvPr>
        </p:nvSpPr>
        <p:spPr>
          <a:xfrm>
            <a:off x="638976" y="4351007"/>
            <a:ext cx="9522781" cy="377825"/>
          </a:xfrm>
        </p:spPr>
        <p:txBody>
          <a:bodyPr>
            <a:normAutofit/>
          </a:bodyPr>
          <a:lstStyle/>
          <a:p>
            <a:r>
              <a:rPr lang="en-US" sz="1600"/>
              <a:t>2026 Annual Conference of the DMH Research Centers of Excellence</a:t>
            </a:r>
          </a:p>
        </p:txBody>
      </p:sp>
      <p:sp>
        <p:nvSpPr>
          <p:cNvPr id="4" name="Text Placeholder 3">
            <a:extLst>
              <a:ext uri="{FF2B5EF4-FFF2-40B4-BE49-F238E27FC236}">
                <a16:creationId xmlns:a16="http://schemas.microsoft.com/office/drawing/2014/main" id="{4E4301BD-529D-C343-84D0-3959DCD26A2C}"/>
              </a:ext>
            </a:extLst>
          </p:cNvPr>
          <p:cNvSpPr>
            <a:spLocks noGrp="1"/>
          </p:cNvSpPr>
          <p:nvPr>
            <p:ph type="body" sz="half" idx="11"/>
          </p:nvPr>
        </p:nvSpPr>
        <p:spPr>
          <a:xfrm>
            <a:off x="630239" y="4943476"/>
            <a:ext cx="1831975" cy="377825"/>
          </a:xfrm>
        </p:spPr>
        <p:txBody>
          <a:bodyPr>
            <a:normAutofit fontScale="92500" lnSpcReduction="20000"/>
          </a:bodyPr>
          <a:lstStyle/>
          <a:p>
            <a:r>
              <a:rPr lang="en-US"/>
              <a:t>Month YEAR</a:t>
            </a:r>
          </a:p>
        </p:txBody>
      </p:sp>
      <p:sp>
        <p:nvSpPr>
          <p:cNvPr id="5" name="Text Placeholder 3">
            <a:extLst>
              <a:ext uri="{FF2B5EF4-FFF2-40B4-BE49-F238E27FC236}">
                <a16:creationId xmlns:a16="http://schemas.microsoft.com/office/drawing/2014/main" id="{97BF0BEF-879B-DD00-DE6E-EC228D3D225F}"/>
              </a:ext>
            </a:extLst>
          </p:cNvPr>
          <p:cNvSpPr txBox="1">
            <a:spLocks/>
          </p:cNvSpPr>
          <p:nvPr/>
        </p:nvSpPr>
        <p:spPr>
          <a:xfrm>
            <a:off x="657448" y="5132389"/>
            <a:ext cx="1221317" cy="251883"/>
          </a:xfrm>
          <a:prstGeom prst="rect">
            <a:avLst/>
          </a:prstGeom>
        </p:spPr>
        <p:txBody>
          <a:bodyPr vert="horz" lIns="60960" tIns="30480" rIns="60960" bIns="30480" rtlCol="0" anchor="t">
            <a:noAutofit/>
          </a:bodyPr>
          <a:lstStyle>
            <a:lvl1pPr marL="0" indent="0" algn="l" defTabSz="914400" rtl="0" eaLnBrk="1" latinLnBrk="0" hangingPunct="1">
              <a:spcBef>
                <a:spcPct val="20000"/>
              </a:spcBef>
              <a:buFont typeface="Arial" pitchFamily="34" charset="0"/>
              <a:buNone/>
              <a:defRPr sz="3600" b="1" kern="1200">
                <a:solidFill>
                  <a:schemeClr val="tx2"/>
                </a:solidFill>
                <a:latin typeface="+mn-lt"/>
                <a:ea typeface="+mn-ea"/>
                <a:cs typeface="+mn-cs"/>
              </a:defRPr>
            </a:lvl1pPr>
            <a:lvl2pPr marL="685800" indent="0" algn="l" defTabSz="914400" rtl="0" eaLnBrk="1" latinLnBrk="0" hangingPunct="1">
              <a:spcBef>
                <a:spcPct val="20000"/>
              </a:spcBef>
              <a:buFont typeface="Arial" pitchFamily="34" charset="0"/>
              <a:buNone/>
              <a:defRPr sz="2100" kern="1200">
                <a:solidFill>
                  <a:schemeClr val="tx1"/>
                </a:solidFill>
                <a:latin typeface="+mn-lt"/>
                <a:ea typeface="+mn-ea"/>
                <a:cs typeface="+mn-cs"/>
              </a:defRPr>
            </a:lvl2pPr>
            <a:lvl3pPr marL="1371600" indent="0" algn="l" defTabSz="914400" rtl="0" eaLnBrk="1" latinLnBrk="0" hangingPunct="1">
              <a:spcBef>
                <a:spcPct val="20000"/>
              </a:spcBef>
              <a:buFont typeface="Arial" pitchFamily="34" charset="0"/>
              <a:buNone/>
              <a:defRPr sz="1800" kern="1200">
                <a:solidFill>
                  <a:schemeClr val="tx1"/>
                </a:solidFill>
                <a:latin typeface="+mn-lt"/>
                <a:ea typeface="+mn-ea"/>
                <a:cs typeface="+mn-cs"/>
              </a:defRPr>
            </a:lvl3pPr>
            <a:lvl4pPr marL="2057400" indent="0" algn="l" defTabSz="914400" rtl="0" eaLnBrk="1" latinLnBrk="0" hangingPunct="1">
              <a:spcBef>
                <a:spcPct val="20000"/>
              </a:spcBef>
              <a:buFont typeface="Arial" pitchFamily="34" charset="0"/>
              <a:buNone/>
              <a:defRPr sz="1500" kern="1200">
                <a:solidFill>
                  <a:schemeClr val="tx1"/>
                </a:solidFill>
                <a:latin typeface="+mn-lt"/>
                <a:ea typeface="+mn-ea"/>
                <a:cs typeface="+mn-cs"/>
              </a:defRPr>
            </a:lvl4pPr>
            <a:lvl5pPr marL="2743200" indent="0" algn="l" defTabSz="914400" rtl="0" eaLnBrk="1" latinLnBrk="0" hangingPunct="1">
              <a:spcBef>
                <a:spcPct val="20000"/>
              </a:spcBef>
              <a:buFont typeface="Arial" pitchFamily="34" charset="0"/>
              <a:buNone/>
              <a:defRPr sz="1500" kern="1200">
                <a:solidFill>
                  <a:schemeClr val="tx1"/>
                </a:solidFill>
                <a:latin typeface="+mn-lt"/>
                <a:ea typeface="+mn-ea"/>
                <a:cs typeface="+mn-cs"/>
              </a:defRPr>
            </a:lvl5pPr>
            <a:lvl6pPr marL="3429000" indent="0" algn="l" defTabSz="914400" rtl="0" eaLnBrk="1" latinLnBrk="0" hangingPunct="1">
              <a:spcBef>
                <a:spcPct val="20000"/>
              </a:spcBef>
              <a:buFont typeface="Arial" pitchFamily="34" charset="0"/>
              <a:buNone/>
              <a:defRPr sz="1500" kern="1200">
                <a:solidFill>
                  <a:schemeClr val="tx1"/>
                </a:solidFill>
                <a:latin typeface="+mn-lt"/>
                <a:ea typeface="+mn-ea"/>
                <a:cs typeface="+mn-cs"/>
              </a:defRPr>
            </a:lvl6pPr>
            <a:lvl7pPr marL="4114800" indent="0" algn="l" defTabSz="914400" rtl="0" eaLnBrk="1" latinLnBrk="0" hangingPunct="1">
              <a:spcBef>
                <a:spcPct val="20000"/>
              </a:spcBef>
              <a:buFont typeface="Arial" pitchFamily="34" charset="0"/>
              <a:buNone/>
              <a:defRPr sz="1500" kern="1200">
                <a:solidFill>
                  <a:schemeClr val="tx1"/>
                </a:solidFill>
                <a:latin typeface="+mn-lt"/>
                <a:ea typeface="+mn-ea"/>
                <a:cs typeface="+mn-cs"/>
              </a:defRPr>
            </a:lvl7pPr>
            <a:lvl8pPr marL="4800600" indent="0" algn="l" defTabSz="914400" rtl="0" eaLnBrk="1" latinLnBrk="0" hangingPunct="1">
              <a:spcBef>
                <a:spcPct val="20000"/>
              </a:spcBef>
              <a:buFont typeface="Arial" pitchFamily="34" charset="0"/>
              <a:buNone/>
              <a:defRPr sz="1500" kern="1200">
                <a:solidFill>
                  <a:schemeClr val="tx1"/>
                </a:solidFill>
                <a:latin typeface="+mn-lt"/>
                <a:ea typeface="+mn-ea"/>
                <a:cs typeface="+mn-cs"/>
              </a:defRPr>
            </a:lvl8pPr>
            <a:lvl9pPr marL="5486400" indent="0" algn="l" defTabSz="914400" rtl="0" eaLnBrk="1" latinLnBrk="0" hangingPunct="1">
              <a:spcBef>
                <a:spcPct val="20000"/>
              </a:spcBef>
              <a:buFont typeface="Arial" pitchFamily="34" charset="0"/>
              <a:buNone/>
              <a:defRPr sz="1500" kern="1200">
                <a:solidFill>
                  <a:schemeClr val="tx1"/>
                </a:solidFill>
                <a:latin typeface="+mn-lt"/>
                <a:ea typeface="+mn-ea"/>
                <a:cs typeface="+mn-cs"/>
              </a:defRPr>
            </a:lvl9pPr>
          </a:lstStyle>
          <a:p>
            <a:pPr defTabSz="609630"/>
            <a:r>
              <a:rPr lang="en-US" sz="1600">
                <a:solidFill>
                  <a:srgbClr val="B0E3E2"/>
                </a:solidFill>
                <a:latin typeface="Calibri"/>
              </a:rPr>
              <a:t>May 6, 2026</a:t>
            </a:r>
          </a:p>
        </p:txBody>
      </p:sp>
    </p:spTree>
    <p:extLst>
      <p:ext uri="{BB962C8B-B14F-4D97-AF65-F5344CB8AC3E}">
        <p14:creationId xmlns:p14="http://schemas.microsoft.com/office/powerpoint/2010/main" val="3515767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863B4E-7BE0-2B67-FFE3-D66245013A30}"/>
              </a:ext>
            </a:extLst>
          </p:cNvPr>
          <p:cNvSpPr>
            <a:spLocks noGrp="1"/>
          </p:cNvSpPr>
          <p:nvPr>
            <p:ph type="ctrTitle"/>
          </p:nvPr>
        </p:nvSpPr>
        <p:spPr/>
        <p:txBody>
          <a:bodyPr>
            <a:noAutofit/>
          </a:bodyPr>
          <a:lstStyle/>
          <a:p>
            <a:r>
              <a:rPr lang="en-US" sz="4800" dirty="0"/>
              <a:t>A Collaborative Approach to Managing Aggression in the Hospital and the Community</a:t>
            </a:r>
          </a:p>
        </p:txBody>
      </p:sp>
      <p:sp>
        <p:nvSpPr>
          <p:cNvPr id="5" name="Text Placeholder 4">
            <a:extLst>
              <a:ext uri="{FF2B5EF4-FFF2-40B4-BE49-F238E27FC236}">
                <a16:creationId xmlns:a16="http://schemas.microsoft.com/office/drawing/2014/main" id="{828CB1CE-1374-5B2C-0C2C-5088E7CC1E5A}"/>
              </a:ext>
            </a:extLst>
          </p:cNvPr>
          <p:cNvSpPr>
            <a:spLocks noGrp="1"/>
          </p:cNvSpPr>
          <p:nvPr>
            <p:ph type="body" sz="quarter" idx="10"/>
          </p:nvPr>
        </p:nvSpPr>
        <p:spPr>
          <a:xfrm>
            <a:off x="1637212" y="3876780"/>
            <a:ext cx="9144000" cy="551528"/>
          </a:xfrm>
        </p:spPr>
        <p:txBody>
          <a:bodyPr>
            <a:normAutofit fontScale="25000" lnSpcReduction="20000"/>
          </a:bodyPr>
          <a:lstStyle/>
          <a:p>
            <a:r>
              <a:rPr lang="en-US" sz="8000"/>
              <a:t>May 6</a:t>
            </a:r>
            <a:r>
              <a:rPr lang="en-US" sz="8000" baseline="30000"/>
              <a:t>th</a:t>
            </a:r>
            <a:r>
              <a:rPr lang="en-US" sz="8000"/>
              <a:t>, 2026</a:t>
            </a:r>
            <a:endParaRPr lang="en-US" sz="8600" b="0"/>
          </a:p>
          <a:p>
            <a:r>
              <a:rPr lang="en-US" sz="8600" b="0"/>
              <a:t> </a:t>
            </a:r>
            <a:r>
              <a:rPr lang="en-US" sz="8600" b="0" i="1"/>
              <a:t>2026 ANNUAL CONFERENCE OF THE DMH RESEARCH CENTERS OF EXCELLENCE </a:t>
            </a:r>
            <a:endParaRPr lang="en-US" sz="8600"/>
          </a:p>
        </p:txBody>
      </p:sp>
    </p:spTree>
    <p:extLst>
      <p:ext uri="{BB962C8B-B14F-4D97-AF65-F5344CB8AC3E}">
        <p14:creationId xmlns:p14="http://schemas.microsoft.com/office/powerpoint/2010/main" val="11975151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2681C-C958-7E2B-4ACF-E7C42455DDDD}"/>
              </a:ext>
            </a:extLst>
          </p:cNvPr>
          <p:cNvSpPr>
            <a:spLocks noGrp="1"/>
          </p:cNvSpPr>
          <p:nvPr>
            <p:ph type="ctrTitle"/>
          </p:nvPr>
        </p:nvSpPr>
        <p:spPr>
          <a:xfrm>
            <a:off x="1014550" y="1297969"/>
            <a:ext cx="10010502" cy="3056317"/>
          </a:xfrm>
        </p:spPr>
        <p:txBody>
          <a:bodyPr/>
          <a:lstStyle/>
          <a:p>
            <a:r>
              <a:rPr lang="en-US" sz="4000"/>
              <a:t>Disclosures</a:t>
            </a:r>
            <a:br>
              <a:rPr lang="en-US"/>
            </a:br>
            <a:br>
              <a:rPr lang="en-US"/>
            </a:br>
            <a:r>
              <a:rPr lang="en-US" sz="3600"/>
              <a:t>The presenters of this session and subsequent panel have no actual or potential conflicts of interest in relation to this presentation.</a:t>
            </a:r>
          </a:p>
        </p:txBody>
      </p:sp>
    </p:spTree>
    <p:extLst>
      <p:ext uri="{BB962C8B-B14F-4D97-AF65-F5344CB8AC3E}">
        <p14:creationId xmlns:p14="http://schemas.microsoft.com/office/powerpoint/2010/main" val="2540387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F01E67-9E8A-0148-C61F-162A1BE087AE}"/>
              </a:ext>
            </a:extLst>
          </p:cNvPr>
          <p:cNvSpPr>
            <a:spLocks noGrp="1"/>
          </p:cNvSpPr>
          <p:nvPr>
            <p:ph type="title"/>
          </p:nvPr>
        </p:nvSpPr>
        <p:spPr/>
        <p:txBody>
          <a:bodyPr/>
          <a:lstStyle/>
          <a:p>
            <a:r>
              <a:rPr lang="en-US"/>
              <a:t>OVERVIEW OF SESSION  </a:t>
            </a:r>
          </a:p>
        </p:txBody>
      </p:sp>
      <p:sp>
        <p:nvSpPr>
          <p:cNvPr id="5" name="Content Placeholder 4">
            <a:extLst>
              <a:ext uri="{FF2B5EF4-FFF2-40B4-BE49-F238E27FC236}">
                <a16:creationId xmlns:a16="http://schemas.microsoft.com/office/drawing/2014/main" id="{98F66553-997D-D872-232D-FA7A0F717711}"/>
              </a:ext>
            </a:extLst>
          </p:cNvPr>
          <p:cNvSpPr>
            <a:spLocks noGrp="1"/>
          </p:cNvSpPr>
          <p:nvPr>
            <p:ph sz="half" idx="2"/>
          </p:nvPr>
        </p:nvSpPr>
        <p:spPr>
          <a:xfrm>
            <a:off x="457200" y="1889760"/>
            <a:ext cx="10855234" cy="4247515"/>
          </a:xfrm>
        </p:spPr>
        <p:txBody>
          <a:bodyPr vert="horz" lIns="91440" tIns="45720" rIns="91440" bIns="45720" rtlCol="0" anchor="t">
            <a:normAutofit/>
          </a:bodyPr>
          <a:lstStyle/>
          <a:p>
            <a:pPr marL="227965" indent="-227965">
              <a:buFont typeface="Wingdings" panose="05000000000000000000" pitchFamily="2" charset="2"/>
              <a:buChar char="Ø"/>
            </a:pPr>
            <a:r>
              <a:rPr lang="en-US" b="1"/>
              <a:t>Introduction - Marsha Ellison, Ph.D. </a:t>
            </a:r>
            <a:r>
              <a:rPr lang="en-US"/>
              <a:t>Director of the Technical Assistance Program, </a:t>
            </a:r>
            <a:r>
              <a:rPr lang="en-US" err="1"/>
              <a:t>iSPARC</a:t>
            </a:r>
            <a:r>
              <a:rPr lang="en-US"/>
              <a:t>, UMass Chan Medical School, Department of Psychiatry and Behavioral Sciences. </a:t>
            </a:r>
          </a:p>
          <a:p>
            <a:pPr marL="227965" indent="-227965">
              <a:buFont typeface="Wingdings" panose="05000000000000000000" pitchFamily="2" charset="2"/>
              <a:buChar char="Ø"/>
            </a:pPr>
            <a:r>
              <a:rPr lang="en-US" b="1"/>
              <a:t>Listening Sessions - Megan Kelly, Ph.D.  </a:t>
            </a:r>
            <a:r>
              <a:rPr lang="en-US"/>
              <a:t>Director of </a:t>
            </a:r>
            <a:r>
              <a:rPr lang="en-US" err="1"/>
              <a:t>iSPARC</a:t>
            </a:r>
            <a:r>
              <a:rPr lang="en-US"/>
              <a:t>, UMass Chan Medical School, Department of Psychiatry and Behavioral Sciences. </a:t>
            </a:r>
            <a:endParaRPr lang="en-US">
              <a:cs typeface="Arial"/>
            </a:endParaRPr>
          </a:p>
          <a:p>
            <a:pPr>
              <a:buFont typeface="Wingdings" panose="05000000000000000000" pitchFamily="2" charset="2"/>
              <a:buChar char="Ø"/>
            </a:pPr>
            <a:r>
              <a:rPr lang="en-US" b="1"/>
              <a:t>DMH Strategic Plan to Manage Aggression in the Hospital and Roll-out –Julianne H. Flynn, LICSW</a:t>
            </a:r>
            <a:r>
              <a:rPr lang="en-US"/>
              <a:t>, Office of Inpatient Management, Clinical Training Specialist</a:t>
            </a:r>
          </a:p>
          <a:p>
            <a:pPr>
              <a:buFont typeface="Wingdings" panose="05000000000000000000" pitchFamily="2" charset="2"/>
              <a:buChar char="Ø"/>
            </a:pPr>
            <a:r>
              <a:rPr lang="en-US" b="1"/>
              <a:t>Evaluation of Pilot to Manage Inpatient Aggression</a:t>
            </a:r>
            <a:r>
              <a:rPr lang="en-US"/>
              <a:t>-  </a:t>
            </a:r>
          </a:p>
          <a:p>
            <a:pPr marL="685165" lvl="1" indent="-227965"/>
            <a:r>
              <a:rPr lang="en-US" b="1"/>
              <a:t>Quantitative Results - Alex Khoury, </a:t>
            </a:r>
            <a:r>
              <a:rPr lang="en-US"/>
              <a:t>Senior Strategy Manager, MA </a:t>
            </a:r>
            <a:r>
              <a:rPr lang="en-US" err="1"/>
              <a:t>Dep’t</a:t>
            </a:r>
            <a:r>
              <a:rPr lang="en-US"/>
              <a:t>. of Mental Health </a:t>
            </a:r>
            <a:endParaRPr lang="en-US">
              <a:cs typeface="Arial" panose="020B0604020202020204"/>
            </a:endParaRPr>
          </a:p>
          <a:p>
            <a:pPr marL="685165" lvl="1" indent="-227965"/>
            <a:r>
              <a:rPr lang="en-US" b="1"/>
              <a:t>Qualitative Results - Marsha Ellison, </a:t>
            </a:r>
            <a:r>
              <a:rPr lang="en-US" err="1"/>
              <a:t>iSPARC</a:t>
            </a:r>
            <a:endParaRPr lang="en-US" err="1">
              <a:cs typeface="Arial"/>
            </a:endParaRPr>
          </a:p>
          <a:p>
            <a:pPr marL="227965" indent="-227965">
              <a:buFont typeface="Wingdings" panose="05000000000000000000" pitchFamily="2" charset="2"/>
              <a:buChar char="Ø"/>
            </a:pPr>
            <a:r>
              <a:rPr lang="en-US" b="1"/>
              <a:t>Training to Manage Aggression in the Community - Marsha Ellison, </a:t>
            </a:r>
            <a:r>
              <a:rPr lang="en-US" err="1"/>
              <a:t>iSPARC</a:t>
            </a:r>
            <a:endParaRPr lang="en-US" err="1">
              <a:cs typeface="Arial"/>
            </a:endParaRPr>
          </a:p>
          <a:p>
            <a:endParaRPr lang="en-US" b="1"/>
          </a:p>
        </p:txBody>
      </p:sp>
    </p:spTree>
    <p:extLst>
      <p:ext uri="{BB962C8B-B14F-4D97-AF65-F5344CB8AC3E}">
        <p14:creationId xmlns:p14="http://schemas.microsoft.com/office/powerpoint/2010/main" val="20460354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26AF752-1E82-6725-2259-999A3B9551F7}"/>
              </a:ext>
            </a:extLst>
          </p:cNvPr>
          <p:cNvSpPr>
            <a:spLocks noGrp="1"/>
          </p:cNvSpPr>
          <p:nvPr>
            <p:ph type="ctrTitle"/>
          </p:nvPr>
        </p:nvSpPr>
        <p:spPr>
          <a:xfrm>
            <a:off x="597140" y="2026227"/>
            <a:ext cx="11277600" cy="1504017"/>
          </a:xfrm>
        </p:spPr>
        <p:txBody>
          <a:bodyPr/>
          <a:lstStyle/>
          <a:p>
            <a:br>
              <a:rPr lang="en-US" i="1"/>
            </a:br>
            <a:br>
              <a:rPr lang="en-US" i="1"/>
            </a:br>
            <a:br>
              <a:rPr lang="en-US" i="1"/>
            </a:br>
            <a:br>
              <a:rPr lang="en-US" i="1"/>
            </a:br>
            <a:br>
              <a:rPr lang="en-US"/>
            </a:br>
            <a:br>
              <a:rPr lang="en-US" sz="4400" i="1"/>
            </a:br>
            <a:br>
              <a:rPr lang="en-US" sz="4400" i="1"/>
            </a:br>
            <a:br>
              <a:rPr lang="en-US" i="1"/>
            </a:br>
            <a:r>
              <a:rPr lang="en-US" sz="5200" i="1"/>
              <a:t>In-Patient “</a:t>
            </a:r>
            <a:r>
              <a:rPr lang="en-US" sz="4800" i="1"/>
              <a:t>Listening Sessions”  </a:t>
            </a:r>
            <a:br>
              <a:rPr lang="en-US" sz="4800" i="1"/>
            </a:br>
            <a:br>
              <a:rPr lang="en-US" i="1"/>
            </a:br>
            <a:r>
              <a:rPr lang="en-US" sz="3600" i="1"/>
              <a:t>Megan Kelly, PhD</a:t>
            </a:r>
            <a:endParaRPr lang="en-US" sz="3600"/>
          </a:p>
        </p:txBody>
      </p:sp>
    </p:spTree>
    <p:extLst>
      <p:ext uri="{BB962C8B-B14F-4D97-AF65-F5344CB8AC3E}">
        <p14:creationId xmlns:p14="http://schemas.microsoft.com/office/powerpoint/2010/main" val="2860812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C526B-8FE4-DD4E-0B32-82202389AE1D}"/>
              </a:ext>
            </a:extLst>
          </p:cNvPr>
          <p:cNvSpPr>
            <a:spLocks noGrp="1"/>
          </p:cNvSpPr>
          <p:nvPr>
            <p:ph type="title"/>
          </p:nvPr>
        </p:nvSpPr>
        <p:spPr/>
        <p:txBody>
          <a:bodyPr/>
          <a:lstStyle/>
          <a:p>
            <a:r>
              <a:rPr lang="en-US" b="1"/>
              <a:t>Purpose of Facilitated Listening Sessions</a:t>
            </a:r>
          </a:p>
        </p:txBody>
      </p:sp>
      <p:sp>
        <p:nvSpPr>
          <p:cNvPr id="3" name="Content Placeholder 2">
            <a:extLst>
              <a:ext uri="{FF2B5EF4-FFF2-40B4-BE49-F238E27FC236}">
                <a16:creationId xmlns:a16="http://schemas.microsoft.com/office/drawing/2014/main" id="{926C5C50-1879-59A8-86DA-B474A7571462}"/>
              </a:ext>
            </a:extLst>
          </p:cNvPr>
          <p:cNvSpPr>
            <a:spLocks noGrp="1"/>
          </p:cNvSpPr>
          <p:nvPr>
            <p:ph idx="1"/>
          </p:nvPr>
        </p:nvSpPr>
        <p:spPr/>
        <p:txBody>
          <a:bodyPr>
            <a:normAutofit lnSpcReduction="10000"/>
          </a:bodyPr>
          <a:lstStyle/>
          <a:p>
            <a:r>
              <a:rPr lang="en-US"/>
              <a:t>The intention was to elicit narrative feedback from hospital and inpatient program staff regarding: </a:t>
            </a:r>
          </a:p>
          <a:p>
            <a:pPr lvl="1"/>
            <a:r>
              <a:rPr lang="en-US"/>
              <a:t>a) the nature and frequency of aggressive, assaultive, and/or hostile behavior from patients</a:t>
            </a:r>
          </a:p>
          <a:p>
            <a:pPr lvl="1"/>
            <a:endParaRPr lang="en-US"/>
          </a:p>
          <a:p>
            <a:pPr lvl="1"/>
            <a:r>
              <a:rPr lang="en-US"/>
              <a:t>b) what practices work to manage or treat the behavior</a:t>
            </a:r>
          </a:p>
          <a:p>
            <a:pPr lvl="1"/>
            <a:endParaRPr lang="en-US"/>
          </a:p>
          <a:p>
            <a:pPr lvl="1"/>
            <a:r>
              <a:rPr lang="en-US"/>
              <a:t>c) what practices are ineffective</a:t>
            </a:r>
          </a:p>
          <a:p>
            <a:pPr lvl="1"/>
            <a:endParaRPr lang="en-US"/>
          </a:p>
          <a:p>
            <a:pPr lvl="1"/>
            <a:r>
              <a:rPr lang="en-US"/>
              <a:t>d) what supports are needed to improve the situation</a:t>
            </a:r>
          </a:p>
        </p:txBody>
      </p:sp>
    </p:spTree>
    <p:extLst>
      <p:ext uri="{BB962C8B-B14F-4D97-AF65-F5344CB8AC3E}">
        <p14:creationId xmlns:p14="http://schemas.microsoft.com/office/powerpoint/2010/main" val="5850449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A135D-9B0C-6B0C-3963-B352841F61D2}"/>
              </a:ext>
            </a:extLst>
          </p:cNvPr>
          <p:cNvSpPr>
            <a:spLocks noGrp="1"/>
          </p:cNvSpPr>
          <p:nvPr>
            <p:ph type="title"/>
          </p:nvPr>
        </p:nvSpPr>
        <p:spPr/>
        <p:txBody>
          <a:bodyPr>
            <a:normAutofit fontScale="90000"/>
          </a:bodyPr>
          <a:lstStyle/>
          <a:p>
            <a:r>
              <a:rPr lang="en-US" b="1"/>
              <a:t>Development of Listening Session Questions</a:t>
            </a:r>
          </a:p>
        </p:txBody>
      </p:sp>
      <p:sp>
        <p:nvSpPr>
          <p:cNvPr id="3" name="Content Placeholder 2">
            <a:extLst>
              <a:ext uri="{FF2B5EF4-FFF2-40B4-BE49-F238E27FC236}">
                <a16:creationId xmlns:a16="http://schemas.microsoft.com/office/drawing/2014/main" id="{A52B40BD-CBE2-30A4-A2D8-2A7EBE22D1DD}"/>
              </a:ext>
            </a:extLst>
          </p:cNvPr>
          <p:cNvSpPr>
            <a:spLocks noGrp="1"/>
          </p:cNvSpPr>
          <p:nvPr>
            <p:ph idx="1"/>
          </p:nvPr>
        </p:nvSpPr>
        <p:spPr>
          <a:xfrm>
            <a:off x="647700" y="1385456"/>
            <a:ext cx="10515600" cy="4949527"/>
          </a:xfrm>
        </p:spPr>
        <p:txBody>
          <a:bodyPr>
            <a:normAutofit/>
          </a:bodyPr>
          <a:lstStyle/>
          <a:p>
            <a:r>
              <a:rPr lang="en-US"/>
              <a:t>The interview included questions and prompts based on research and clinical experience, and a literature review on predictors of inpatient aggression.</a:t>
            </a:r>
          </a:p>
          <a:p>
            <a:pPr marL="0" indent="0">
              <a:buNone/>
            </a:pPr>
            <a:endParaRPr lang="en-US"/>
          </a:p>
          <a:p>
            <a:r>
              <a:rPr lang="en-US"/>
              <a:t>The interview questions were selected in collaboration with DMH, iSPARC, and MGH.</a:t>
            </a:r>
          </a:p>
          <a:p>
            <a:pPr lvl="1"/>
            <a:r>
              <a:rPr lang="en-US"/>
              <a:t>Changes in the level of patient aggression experienced in the past five years</a:t>
            </a:r>
          </a:p>
          <a:p>
            <a:pPr lvl="1"/>
            <a:r>
              <a:rPr lang="en-US"/>
              <a:t>The level and types of patient aggression experienced</a:t>
            </a:r>
          </a:p>
          <a:p>
            <a:pPr lvl="1"/>
            <a:r>
              <a:rPr lang="en-US"/>
              <a:t>Factors that contribute to patient aggression</a:t>
            </a:r>
          </a:p>
          <a:p>
            <a:pPr lvl="1"/>
            <a:r>
              <a:rPr lang="en-US"/>
              <a:t>Helpful and unhelpful strategies and other factors used to prevent or manage patient aggression. </a:t>
            </a:r>
          </a:p>
          <a:p>
            <a:pPr lvl="1"/>
            <a:r>
              <a:rPr lang="en-US"/>
              <a:t>Staff also made recommendations for reducing patient aggression.</a:t>
            </a:r>
          </a:p>
        </p:txBody>
      </p:sp>
    </p:spTree>
    <p:extLst>
      <p:ext uri="{BB962C8B-B14F-4D97-AF65-F5344CB8AC3E}">
        <p14:creationId xmlns:p14="http://schemas.microsoft.com/office/powerpoint/2010/main" val="21983914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4C3B19E-FD5F-ADCE-3316-41B2402F69F3}"/>
              </a:ext>
            </a:extLst>
          </p:cNvPr>
          <p:cNvSpPr>
            <a:spLocks noGrp="1"/>
          </p:cNvSpPr>
          <p:nvPr>
            <p:ph type="title"/>
          </p:nvPr>
        </p:nvSpPr>
        <p:spPr/>
        <p:txBody>
          <a:bodyPr>
            <a:normAutofit fontScale="90000"/>
          </a:bodyPr>
          <a:lstStyle/>
          <a:p>
            <a:r>
              <a:rPr lang="en-US" b="1"/>
              <a:t>Facilitated Listening Sessions: Staff and Locations</a:t>
            </a:r>
          </a:p>
        </p:txBody>
      </p:sp>
      <p:sp>
        <p:nvSpPr>
          <p:cNvPr id="5" name="Content Placeholder 4">
            <a:extLst>
              <a:ext uri="{FF2B5EF4-FFF2-40B4-BE49-F238E27FC236}">
                <a16:creationId xmlns:a16="http://schemas.microsoft.com/office/drawing/2014/main" id="{49F2B0FE-0AD0-3A58-2F9C-DE8167BA6010}"/>
              </a:ext>
            </a:extLst>
          </p:cNvPr>
          <p:cNvSpPr>
            <a:spLocks noGrp="1"/>
          </p:cNvSpPr>
          <p:nvPr>
            <p:ph idx="1"/>
          </p:nvPr>
        </p:nvSpPr>
        <p:spPr/>
        <p:txBody>
          <a:bodyPr>
            <a:normAutofit fontScale="92500" lnSpcReduction="20000"/>
          </a:bodyPr>
          <a:lstStyle/>
          <a:p>
            <a:r>
              <a:rPr lang="en-US"/>
              <a:t>iSPARC conducted 17 listening sessions with 89 staff across three DMH inpatient settings or hospitals: </a:t>
            </a:r>
          </a:p>
          <a:p>
            <a:pPr lvl="1"/>
            <a:r>
              <a:rPr lang="en-US"/>
              <a:t>Worcester Recovery Center and Hospital (WRCH)</a:t>
            </a:r>
          </a:p>
          <a:p>
            <a:pPr lvl="1"/>
            <a:r>
              <a:rPr lang="en-US"/>
              <a:t>Taunton State Hospital (TSH)</a:t>
            </a:r>
          </a:p>
          <a:p>
            <a:pPr lvl="1"/>
            <a:r>
              <a:rPr lang="en-US"/>
              <a:t>Recovery Addictions Program at Taunton (RAP)</a:t>
            </a:r>
          </a:p>
          <a:p>
            <a:pPr lvl="1"/>
            <a:endParaRPr lang="en-US"/>
          </a:p>
          <a:p>
            <a:r>
              <a:rPr lang="en-US"/>
              <a:t>MGH conducted 12 listening sessions with 84 staff across three DMH inpatient settings or hospitals:</a:t>
            </a:r>
          </a:p>
          <a:p>
            <a:pPr lvl="1"/>
            <a:r>
              <a:rPr lang="en-US"/>
              <a:t>Tewksbury Hospital, </a:t>
            </a:r>
          </a:p>
          <a:p>
            <a:pPr lvl="1"/>
            <a:r>
              <a:rPr lang="en-US"/>
              <a:t>Lemuel Shattuck Hospital</a:t>
            </a:r>
          </a:p>
          <a:p>
            <a:pPr lvl="1"/>
            <a:r>
              <a:rPr lang="en-US"/>
              <a:t>Solomon Carter Fuller Hospital</a:t>
            </a:r>
          </a:p>
          <a:p>
            <a:endParaRPr lang="en-US"/>
          </a:p>
        </p:txBody>
      </p:sp>
    </p:spTree>
    <p:extLst>
      <p:ext uri="{BB962C8B-B14F-4D97-AF65-F5344CB8AC3E}">
        <p14:creationId xmlns:p14="http://schemas.microsoft.com/office/powerpoint/2010/main" val="31099017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50B57-A786-375A-592E-2BEF7CEE24BE}"/>
              </a:ext>
            </a:extLst>
          </p:cNvPr>
          <p:cNvSpPr>
            <a:spLocks noGrp="1"/>
          </p:cNvSpPr>
          <p:nvPr>
            <p:ph type="title"/>
          </p:nvPr>
        </p:nvSpPr>
        <p:spPr/>
        <p:txBody>
          <a:bodyPr/>
          <a:lstStyle/>
          <a:p>
            <a:r>
              <a:rPr lang="en-US" b="1"/>
              <a:t>Facilitated Listening Sessions: Procedures</a:t>
            </a:r>
          </a:p>
        </p:txBody>
      </p:sp>
      <p:sp>
        <p:nvSpPr>
          <p:cNvPr id="3" name="Content Placeholder 2">
            <a:extLst>
              <a:ext uri="{FF2B5EF4-FFF2-40B4-BE49-F238E27FC236}">
                <a16:creationId xmlns:a16="http://schemas.microsoft.com/office/drawing/2014/main" id="{CF83283C-AF7D-3685-AE5B-A7316DC8EB19}"/>
              </a:ext>
            </a:extLst>
          </p:cNvPr>
          <p:cNvSpPr>
            <a:spLocks noGrp="1"/>
          </p:cNvSpPr>
          <p:nvPr>
            <p:ph idx="1"/>
          </p:nvPr>
        </p:nvSpPr>
        <p:spPr>
          <a:xfrm>
            <a:off x="457200" y="1385456"/>
            <a:ext cx="10896600" cy="4649584"/>
          </a:xfrm>
        </p:spPr>
        <p:txBody>
          <a:bodyPr>
            <a:normAutofit lnSpcReduction="10000"/>
          </a:bodyPr>
          <a:lstStyle/>
          <a:p>
            <a:r>
              <a:rPr lang="en-US"/>
              <a:t>Listening sessions lasted for 60 minutes each, conducted by an iSPARC or MGH facilitator and note-taker. </a:t>
            </a:r>
          </a:p>
          <a:p>
            <a:pPr lvl="1"/>
            <a:r>
              <a:rPr lang="en-US"/>
              <a:t>Sessions were held virtually and in person.</a:t>
            </a:r>
          </a:p>
          <a:p>
            <a:endParaRPr lang="en-US"/>
          </a:p>
          <a:p>
            <a:r>
              <a:rPr lang="en-US"/>
              <a:t>Facilitators and notetakers documented notes by hand or on laptop computers. </a:t>
            </a:r>
          </a:p>
          <a:p>
            <a:endParaRPr lang="en-US"/>
          </a:p>
          <a:p>
            <a:r>
              <a:rPr lang="en-US"/>
              <a:t>No sessions were audio or video recorded. </a:t>
            </a:r>
          </a:p>
          <a:p>
            <a:endParaRPr lang="en-US"/>
          </a:p>
          <a:p>
            <a:r>
              <a:rPr lang="en-US"/>
              <a:t>Attendees included Mental Health Workers, Psychiatric Nurse Practitioners, Psychiatrists, Psychologists, Nurses, Social workers, Rehabilitation Staff, Occupational Therapists, and Peer specialists/recovery coaches</a:t>
            </a:r>
          </a:p>
        </p:txBody>
      </p:sp>
    </p:spTree>
    <p:extLst>
      <p:ext uri="{BB962C8B-B14F-4D97-AF65-F5344CB8AC3E}">
        <p14:creationId xmlns:p14="http://schemas.microsoft.com/office/powerpoint/2010/main" val="9732606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37272-C7EC-832D-08AE-03BCB7E06715}"/>
              </a:ext>
            </a:extLst>
          </p:cNvPr>
          <p:cNvSpPr>
            <a:spLocks noGrp="1"/>
          </p:cNvSpPr>
          <p:nvPr>
            <p:ph type="title"/>
          </p:nvPr>
        </p:nvSpPr>
        <p:spPr>
          <a:xfrm>
            <a:off x="838199" y="365125"/>
            <a:ext cx="10907851" cy="1325563"/>
          </a:xfrm>
        </p:spPr>
        <p:txBody>
          <a:bodyPr>
            <a:normAutofit fontScale="90000"/>
          </a:bodyPr>
          <a:lstStyle/>
          <a:p>
            <a:r>
              <a:rPr lang="en-US" b="1"/>
              <a:t>What Factors, Actions, or Practices Work Well for Preventing or Managing Aggression/Hostility?</a:t>
            </a:r>
            <a:br>
              <a:rPr lang="en-US"/>
            </a:br>
            <a:endParaRPr lang="en-US"/>
          </a:p>
        </p:txBody>
      </p:sp>
      <p:sp>
        <p:nvSpPr>
          <p:cNvPr id="3" name="Content Placeholder 2">
            <a:extLst>
              <a:ext uri="{FF2B5EF4-FFF2-40B4-BE49-F238E27FC236}">
                <a16:creationId xmlns:a16="http://schemas.microsoft.com/office/drawing/2014/main" id="{5F446D76-5EC3-3890-74F0-EF8BDE13232A}"/>
              </a:ext>
            </a:extLst>
          </p:cNvPr>
          <p:cNvSpPr>
            <a:spLocks noGrp="1"/>
          </p:cNvSpPr>
          <p:nvPr>
            <p:ph idx="1"/>
          </p:nvPr>
        </p:nvSpPr>
        <p:spPr>
          <a:xfrm>
            <a:off x="647700" y="2322016"/>
            <a:ext cx="10896600" cy="3462812"/>
          </a:xfrm>
        </p:spPr>
        <p:txBody>
          <a:bodyPr>
            <a:normAutofit lnSpcReduction="10000"/>
          </a:bodyPr>
          <a:lstStyle/>
          <a:p>
            <a:r>
              <a:rPr lang="en-US"/>
              <a:t>Offering more recreation and therapeutic options for patients </a:t>
            </a:r>
          </a:p>
          <a:p>
            <a:r>
              <a:rPr lang="en-US"/>
              <a:t>De-escalation and early intervention  </a:t>
            </a:r>
          </a:p>
          <a:p>
            <a:r>
              <a:rPr lang="en-US"/>
              <a:t>Maintaining “problem behavior lists”   </a:t>
            </a:r>
          </a:p>
          <a:p>
            <a:r>
              <a:rPr lang="en-US"/>
              <a:t>Stronger staff-patient relationships and consistency with staff </a:t>
            </a:r>
          </a:p>
          <a:p>
            <a:r>
              <a:rPr lang="en-US"/>
              <a:t>Stronger communication and teamwork across staff </a:t>
            </a:r>
          </a:p>
          <a:p>
            <a:r>
              <a:rPr lang="en-US"/>
              <a:t>Having adequate staff-to-patient ratios </a:t>
            </a:r>
          </a:p>
          <a:p>
            <a:r>
              <a:rPr lang="en-US"/>
              <a:t>Specialized training for staff that is matched to their units </a:t>
            </a:r>
          </a:p>
          <a:p>
            <a:r>
              <a:rPr lang="en-US"/>
              <a:t>Hold patients accountable and provide consistent training on restraint policies</a:t>
            </a:r>
          </a:p>
          <a:p>
            <a:endParaRPr lang="en-US"/>
          </a:p>
        </p:txBody>
      </p:sp>
    </p:spTree>
    <p:extLst>
      <p:ext uri="{BB962C8B-B14F-4D97-AF65-F5344CB8AC3E}">
        <p14:creationId xmlns:p14="http://schemas.microsoft.com/office/powerpoint/2010/main" val="34727468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FC3EB-F23A-6AB9-6514-F2410D1BEC80}"/>
              </a:ext>
            </a:extLst>
          </p:cNvPr>
          <p:cNvSpPr>
            <a:spLocks noGrp="1"/>
          </p:cNvSpPr>
          <p:nvPr>
            <p:ph type="title"/>
          </p:nvPr>
        </p:nvSpPr>
        <p:spPr/>
        <p:txBody>
          <a:bodyPr>
            <a:normAutofit fontScale="90000"/>
          </a:bodyPr>
          <a:lstStyle/>
          <a:p>
            <a:r>
              <a:rPr lang="en-US" b="1"/>
              <a:t>What Procedures Do Not Work? What Gets in the Way of Effective Practices?</a:t>
            </a:r>
            <a:br>
              <a:rPr lang="en-US"/>
            </a:br>
            <a:endParaRPr lang="en-US"/>
          </a:p>
        </p:txBody>
      </p:sp>
      <p:sp>
        <p:nvSpPr>
          <p:cNvPr id="3" name="Content Placeholder 2">
            <a:extLst>
              <a:ext uri="{FF2B5EF4-FFF2-40B4-BE49-F238E27FC236}">
                <a16:creationId xmlns:a16="http://schemas.microsoft.com/office/drawing/2014/main" id="{2BD725E1-66D5-A96A-B83D-07EDE16B62C3}"/>
              </a:ext>
            </a:extLst>
          </p:cNvPr>
          <p:cNvSpPr>
            <a:spLocks noGrp="1"/>
          </p:cNvSpPr>
          <p:nvPr>
            <p:ph idx="1"/>
          </p:nvPr>
        </p:nvSpPr>
        <p:spPr/>
        <p:txBody>
          <a:bodyPr>
            <a:normAutofit/>
          </a:bodyPr>
          <a:lstStyle/>
          <a:p>
            <a:r>
              <a:rPr lang="en-US"/>
              <a:t>Not classifying or matching patients well to units or hospitals</a:t>
            </a:r>
          </a:p>
          <a:p>
            <a:r>
              <a:rPr lang="en-US"/>
              <a:t>Acuity of patients/refractory illness</a:t>
            </a:r>
          </a:p>
          <a:p>
            <a:r>
              <a:rPr lang="en-US"/>
              <a:t>Ineffective restraint policies</a:t>
            </a:r>
          </a:p>
          <a:p>
            <a:r>
              <a:rPr lang="en-US"/>
              <a:t>Staffing issues  </a:t>
            </a:r>
          </a:p>
          <a:p>
            <a:r>
              <a:rPr lang="en-US"/>
              <a:t>Staff are afraid of responding to incidents </a:t>
            </a:r>
          </a:p>
          <a:p>
            <a:r>
              <a:rPr lang="en-US"/>
              <a:t>Lack of structured time for patients</a:t>
            </a:r>
          </a:p>
          <a:p>
            <a:r>
              <a:rPr lang="en-US"/>
              <a:t>Lack of consequences for patients when they assault staff</a:t>
            </a:r>
          </a:p>
          <a:p>
            <a:endParaRPr lang="en-US"/>
          </a:p>
        </p:txBody>
      </p:sp>
    </p:spTree>
    <p:extLst>
      <p:ext uri="{BB962C8B-B14F-4D97-AF65-F5344CB8AC3E}">
        <p14:creationId xmlns:p14="http://schemas.microsoft.com/office/powerpoint/2010/main" val="21110511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9E3655B-4FD6-5E6A-0236-18059B075ECF}"/>
              </a:ext>
            </a:extLst>
          </p:cNvPr>
          <p:cNvSpPr>
            <a:spLocks noGrp="1"/>
          </p:cNvSpPr>
          <p:nvPr>
            <p:ph type="title"/>
          </p:nvPr>
        </p:nvSpPr>
        <p:spPr/>
        <p:txBody>
          <a:bodyPr/>
          <a:lstStyle/>
          <a:p>
            <a:r>
              <a:rPr lang="en-US"/>
              <a:t>Disclosures</a:t>
            </a:r>
          </a:p>
        </p:txBody>
      </p:sp>
      <p:sp>
        <p:nvSpPr>
          <p:cNvPr id="5" name="TextBox 4">
            <a:extLst>
              <a:ext uri="{FF2B5EF4-FFF2-40B4-BE49-F238E27FC236}">
                <a16:creationId xmlns:a16="http://schemas.microsoft.com/office/drawing/2014/main" id="{6E0BB009-010B-F1B2-9E05-4CDFDFE0CD42}"/>
              </a:ext>
            </a:extLst>
          </p:cNvPr>
          <p:cNvSpPr txBox="1"/>
          <p:nvPr/>
        </p:nvSpPr>
        <p:spPr>
          <a:xfrm>
            <a:off x="711200" y="1145315"/>
            <a:ext cx="9702800" cy="4165884"/>
          </a:xfrm>
          <a:prstGeom prst="rect">
            <a:avLst/>
          </a:prstGeom>
          <a:noFill/>
        </p:spPr>
        <p:txBody>
          <a:bodyPr wrap="square" lIns="60960" tIns="30480" rIns="60960" bIns="30480" rtlCol="0" anchor="t">
            <a:spAutoFit/>
          </a:bodyPr>
          <a:lstStyle/>
          <a:p>
            <a:pPr defTabSz="609630" fontAlgn="base"/>
            <a:r>
              <a:rPr lang="en-US" sz="2667" b="1">
                <a:solidFill>
                  <a:srgbClr val="000000"/>
                </a:solidFill>
                <a:latin typeface="Calibri"/>
                <a:ea typeface="Calibri"/>
                <a:cs typeface="Calibri"/>
              </a:rPr>
              <a:t>Cori Cather​, PhD</a:t>
            </a:r>
            <a:endParaRPr lang="en-US" sz="2667">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304815" lvl="1" defTabSz="609630" fontAlgn="base"/>
            <a:endParaRPr lang="en-US" sz="2667">
              <a:solidFill>
                <a:srgbClr val="000000"/>
              </a:solidFill>
              <a:latin typeface="Calibri"/>
              <a:ea typeface="Calibri"/>
              <a:cs typeface="Calibri"/>
            </a:endParaRPr>
          </a:p>
          <a:p>
            <a:pPr marL="304815" lvl="1" defTabSz="609630"/>
            <a:r>
              <a:rPr lang="en-US" sz="2667">
                <a:solidFill>
                  <a:srgbClr val="000000"/>
                </a:solidFill>
                <a:latin typeface="Calibri"/>
                <a:ea typeface="Calibri"/>
                <a:cs typeface="Calibri"/>
              </a:rPr>
              <a:t>Consultant:​</a:t>
            </a:r>
          </a:p>
          <a:p>
            <a:pPr marL="609630" lvl="2" defTabSz="609630" fontAlgn="base">
              <a:buFont typeface="Wingdings" panose="05000000000000000000" pitchFamily="2" charset="2"/>
              <a:buChar char="§"/>
            </a:pPr>
            <a:r>
              <a:rPr lang="en-US" sz="2667">
                <a:solidFill>
                  <a:srgbClr val="000000"/>
                </a:solidFill>
                <a:latin typeface="Calibri" panose="020F0502020204030204" pitchFamily="34" charset="0"/>
                <a:cs typeface="Calibri" panose="020F0502020204030204" pitchFamily="34" charset="0"/>
              </a:rPr>
              <a:t>NAVIGATE Consultants​</a:t>
            </a:r>
          </a:p>
          <a:p>
            <a:pPr marL="609630" lvl="2" defTabSz="609630" fontAlgn="base">
              <a:buFont typeface="Wingdings" panose="05000000000000000000" pitchFamily="2" charset="2"/>
              <a:buChar char="§"/>
            </a:pPr>
            <a:endParaRPr lang="en-US" sz="2667">
              <a:solidFill>
                <a:srgbClr val="000000"/>
              </a:solidFill>
              <a:latin typeface="Calibri" panose="020F0502020204030204" pitchFamily="34" charset="0"/>
              <a:cs typeface="Calibri" panose="020F0502020204030204" pitchFamily="34" charset="0"/>
            </a:endParaRPr>
          </a:p>
          <a:p>
            <a:pPr marL="304815" lvl="1" defTabSz="609630" fontAlgn="base"/>
            <a:r>
              <a:rPr lang="en-US" sz="2667">
                <a:solidFill>
                  <a:srgbClr val="000000"/>
                </a:solidFill>
                <a:latin typeface="Calibri" panose="020F0502020204030204" pitchFamily="34" charset="0"/>
                <a:cs typeface="Calibri" panose="020F0502020204030204" pitchFamily="34" charset="0"/>
              </a:rPr>
              <a:t>Co-Investigator on a NIH-SBIR Grant:​</a:t>
            </a:r>
            <a:endParaRPr lang="en-US" sz="2667">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609630" lvl="2" defTabSz="609630" fontAlgn="base">
              <a:buFont typeface="Wingdings" panose="05000000000000000000" pitchFamily="2" charset="2"/>
              <a:buChar char="§"/>
            </a:pPr>
            <a:r>
              <a:rPr lang="en-US" sz="2667">
                <a:solidFill>
                  <a:srgbClr val="000000"/>
                </a:solidFill>
                <a:latin typeface="Calibri" panose="020F0502020204030204" pitchFamily="34" charset="0"/>
                <a:cs typeface="Calibri" panose="020F0502020204030204" pitchFamily="34" charset="0"/>
              </a:rPr>
              <a:t>Charles River Analytics​</a:t>
            </a:r>
          </a:p>
          <a:p>
            <a:pPr marL="609630" lvl="2" defTabSz="609630" fontAlgn="base">
              <a:buFont typeface="Wingdings" panose="05000000000000000000" pitchFamily="2" charset="2"/>
              <a:buChar char="§"/>
            </a:pPr>
            <a:endParaRPr lang="en-US" sz="2667">
              <a:solidFill>
                <a:srgbClr val="000000"/>
              </a:solidFill>
              <a:latin typeface="Calibri" panose="020F0502020204030204" pitchFamily="34" charset="0"/>
              <a:cs typeface="Calibri" panose="020F0502020204030204" pitchFamily="34" charset="0"/>
            </a:endParaRPr>
          </a:p>
          <a:p>
            <a:pPr marL="304815" lvl="1" defTabSz="609630" fontAlgn="base"/>
            <a:r>
              <a:rPr lang="en-US" sz="2667">
                <a:solidFill>
                  <a:srgbClr val="000000"/>
                </a:solidFill>
                <a:latin typeface="Calibri"/>
                <a:ea typeface="Calibri"/>
                <a:cs typeface="Calibri"/>
              </a:rPr>
              <a:t>Trainer:​</a:t>
            </a:r>
          </a:p>
          <a:p>
            <a:pPr marL="609630" lvl="2" defTabSz="609630" fontAlgn="base">
              <a:buFont typeface="Wingdings" panose="05000000000000000000" pitchFamily="2" charset="2"/>
              <a:buChar char="§"/>
            </a:pPr>
            <a:r>
              <a:rPr lang="en-US" sz="2667">
                <a:solidFill>
                  <a:srgbClr val="000000"/>
                </a:solidFill>
                <a:latin typeface="Calibri" panose="020F0502020204030204" pitchFamily="34" charset="0"/>
                <a:cs typeface="Calibri" panose="020F0502020204030204" pitchFamily="34" charset="0"/>
              </a:rPr>
              <a:t>Amae Health​</a:t>
            </a:r>
          </a:p>
        </p:txBody>
      </p:sp>
    </p:spTree>
    <p:extLst>
      <p:ext uri="{BB962C8B-B14F-4D97-AF65-F5344CB8AC3E}">
        <p14:creationId xmlns:p14="http://schemas.microsoft.com/office/powerpoint/2010/main" val="32045884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B1665-5023-188D-D286-C0C9454FA1CF}"/>
              </a:ext>
            </a:extLst>
          </p:cNvPr>
          <p:cNvSpPr>
            <a:spLocks noGrp="1"/>
          </p:cNvSpPr>
          <p:nvPr>
            <p:ph type="title"/>
          </p:nvPr>
        </p:nvSpPr>
        <p:spPr>
          <a:xfrm>
            <a:off x="838199" y="586054"/>
            <a:ext cx="10999905" cy="1325563"/>
          </a:xfrm>
        </p:spPr>
        <p:txBody>
          <a:bodyPr>
            <a:normAutofit fontScale="90000"/>
          </a:bodyPr>
          <a:lstStyle/>
          <a:p>
            <a:r>
              <a:rPr lang="en-US" b="1"/>
              <a:t>What Supports Do Staff Want for Assessing/Preventing, Treating, Managing or Coping with Aggression?</a:t>
            </a:r>
            <a:br>
              <a:rPr lang="en-US"/>
            </a:br>
            <a:endParaRPr lang="en-US"/>
          </a:p>
        </p:txBody>
      </p:sp>
      <p:sp>
        <p:nvSpPr>
          <p:cNvPr id="3" name="Content Placeholder 2">
            <a:extLst>
              <a:ext uri="{FF2B5EF4-FFF2-40B4-BE49-F238E27FC236}">
                <a16:creationId xmlns:a16="http://schemas.microsoft.com/office/drawing/2014/main" id="{8AA8DEDD-169A-D30B-FC8A-2484E7FADDB2}"/>
              </a:ext>
            </a:extLst>
          </p:cNvPr>
          <p:cNvSpPr>
            <a:spLocks noGrp="1"/>
          </p:cNvSpPr>
          <p:nvPr>
            <p:ph idx="1"/>
          </p:nvPr>
        </p:nvSpPr>
        <p:spPr>
          <a:xfrm>
            <a:off x="838199" y="2015869"/>
            <a:ext cx="10515600" cy="4351338"/>
          </a:xfrm>
        </p:spPr>
        <p:txBody>
          <a:bodyPr>
            <a:normAutofit/>
          </a:bodyPr>
          <a:lstStyle/>
          <a:p>
            <a:r>
              <a:rPr lang="en-US"/>
              <a:t>More presence, communication, and support/value from administration  </a:t>
            </a:r>
          </a:p>
          <a:p>
            <a:r>
              <a:rPr lang="en-US"/>
              <a:t>Improved staffing and training </a:t>
            </a:r>
          </a:p>
          <a:p>
            <a:r>
              <a:rPr lang="en-US"/>
              <a:t>Clear institutional policies to respond to violence against staff </a:t>
            </a:r>
          </a:p>
          <a:p>
            <a:r>
              <a:rPr lang="en-US"/>
              <a:t>Personnel incentives </a:t>
            </a:r>
          </a:p>
          <a:p>
            <a:r>
              <a:rPr lang="en-US"/>
              <a:t>Addressing systems issues</a:t>
            </a:r>
          </a:p>
          <a:p>
            <a:pPr lvl="1"/>
            <a:r>
              <a:rPr lang="en-US"/>
              <a:t>Court processes</a:t>
            </a:r>
          </a:p>
          <a:p>
            <a:pPr lvl="1"/>
            <a:r>
              <a:rPr lang="en-US"/>
              <a:t>Lack of community resources</a:t>
            </a:r>
          </a:p>
        </p:txBody>
      </p:sp>
    </p:spTree>
    <p:extLst>
      <p:ext uri="{BB962C8B-B14F-4D97-AF65-F5344CB8AC3E}">
        <p14:creationId xmlns:p14="http://schemas.microsoft.com/office/powerpoint/2010/main" val="2556733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D8B5F-1A3D-81EB-83A1-EFBBBB47B558}"/>
              </a:ext>
            </a:extLst>
          </p:cNvPr>
          <p:cNvSpPr>
            <a:spLocks noGrp="1"/>
          </p:cNvSpPr>
          <p:nvPr>
            <p:ph type="title"/>
          </p:nvPr>
        </p:nvSpPr>
        <p:spPr/>
        <p:txBody>
          <a:bodyPr>
            <a:normAutofit fontScale="90000"/>
          </a:bodyPr>
          <a:lstStyle/>
          <a:p>
            <a:r>
              <a:rPr lang="en-US" b="1"/>
              <a:t>Recommendations for Short-Term Changes</a:t>
            </a:r>
          </a:p>
        </p:txBody>
      </p:sp>
      <p:sp>
        <p:nvSpPr>
          <p:cNvPr id="3" name="Content Placeholder 2">
            <a:extLst>
              <a:ext uri="{FF2B5EF4-FFF2-40B4-BE49-F238E27FC236}">
                <a16:creationId xmlns:a16="http://schemas.microsoft.com/office/drawing/2014/main" id="{088F2630-7089-DA8F-7372-B9AE21F05F57}"/>
              </a:ext>
            </a:extLst>
          </p:cNvPr>
          <p:cNvSpPr>
            <a:spLocks noGrp="1"/>
          </p:cNvSpPr>
          <p:nvPr>
            <p:ph idx="1"/>
          </p:nvPr>
        </p:nvSpPr>
        <p:spPr>
          <a:xfrm>
            <a:off x="457200" y="1454332"/>
            <a:ext cx="11020697" cy="4571999"/>
          </a:xfrm>
        </p:spPr>
        <p:txBody>
          <a:bodyPr>
            <a:noAutofit/>
          </a:bodyPr>
          <a:lstStyle/>
          <a:p>
            <a:pPr lvl="0">
              <a:spcBef>
                <a:spcPts val="0"/>
              </a:spcBef>
            </a:pPr>
            <a:r>
              <a:rPr lang="en-US" sz="2000"/>
              <a:t>Solicit input from staff at all levels prior to instituting any new policies, training curriculum/procedures, and interventions. </a:t>
            </a:r>
          </a:p>
          <a:p>
            <a:pPr lvl="0">
              <a:spcBef>
                <a:spcPts val="0"/>
              </a:spcBef>
            </a:pPr>
            <a:endParaRPr lang="en-US" sz="2000"/>
          </a:p>
          <a:p>
            <a:pPr lvl="0">
              <a:spcBef>
                <a:spcPts val="0"/>
              </a:spcBef>
            </a:pPr>
            <a:r>
              <a:rPr lang="en-US" sz="2000"/>
              <a:t>Develop consistent procedures for leadership to be present more often (e.g., leadership rounding on the units), and support staff with compassionate debriefings, regular phone calls, or other incentives (going home early) when they are assaulted by patients.</a:t>
            </a:r>
          </a:p>
          <a:p>
            <a:pPr lvl="0">
              <a:spcBef>
                <a:spcPts val="0"/>
              </a:spcBef>
            </a:pPr>
            <a:endParaRPr lang="en-US" sz="2000"/>
          </a:p>
          <a:p>
            <a:pPr lvl="0">
              <a:spcBef>
                <a:spcPts val="0"/>
              </a:spcBef>
            </a:pPr>
            <a:r>
              <a:rPr lang="en-US" sz="2000"/>
              <a:t>Continue with procedures for ensuring that patient triggers, characteristics, and program plans are listed and accessible for every patient on the unit.</a:t>
            </a:r>
          </a:p>
          <a:p>
            <a:pPr lvl="0">
              <a:spcBef>
                <a:spcPts val="0"/>
              </a:spcBef>
            </a:pPr>
            <a:endParaRPr lang="en-US" sz="2000"/>
          </a:p>
          <a:p>
            <a:pPr lvl="0">
              <a:spcBef>
                <a:spcPts val="0"/>
              </a:spcBef>
            </a:pPr>
            <a:r>
              <a:rPr lang="en-US" sz="2000"/>
              <a:t>Manage staff workloads so that they can attend all team meetings to promote more cohesion and consistency</a:t>
            </a:r>
          </a:p>
          <a:p>
            <a:pPr lvl="0">
              <a:spcBef>
                <a:spcPts val="0"/>
              </a:spcBef>
            </a:pPr>
            <a:endParaRPr lang="en-US" sz="2000"/>
          </a:p>
          <a:p>
            <a:pPr lvl="0">
              <a:spcBef>
                <a:spcPts val="0"/>
              </a:spcBef>
            </a:pPr>
            <a:r>
              <a:rPr lang="en-US" sz="2000"/>
              <a:t>Implement on-going training and coaching </a:t>
            </a:r>
            <a:r>
              <a:rPr lang="en-US" sz="2000" u="sng"/>
              <a:t>for all staff</a:t>
            </a:r>
            <a:r>
              <a:rPr lang="en-US" sz="2000"/>
              <a:t> around a) the restraint/patient accountability procedures for each unit, b) </a:t>
            </a:r>
            <a:r>
              <a:rPr lang="en-US" sz="2000" err="1"/>
              <a:t>Broset</a:t>
            </a:r>
            <a:r>
              <a:rPr lang="en-US" sz="2000"/>
              <a:t> c) MANDT, and d) positive behavioral supports and incentives. </a:t>
            </a:r>
          </a:p>
        </p:txBody>
      </p:sp>
    </p:spTree>
    <p:extLst>
      <p:ext uri="{BB962C8B-B14F-4D97-AF65-F5344CB8AC3E}">
        <p14:creationId xmlns:p14="http://schemas.microsoft.com/office/powerpoint/2010/main" val="37165580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1489A-3A31-0F3D-725F-065546030114}"/>
              </a:ext>
            </a:extLst>
          </p:cNvPr>
          <p:cNvSpPr>
            <a:spLocks noGrp="1"/>
          </p:cNvSpPr>
          <p:nvPr>
            <p:ph type="ctrTitle"/>
          </p:nvPr>
        </p:nvSpPr>
        <p:spPr>
          <a:solidFill>
            <a:schemeClr val="accent4">
              <a:lumMod val="20000"/>
              <a:lumOff val="80000"/>
            </a:schemeClr>
          </a:solidFill>
          <a:ln w="57150">
            <a:solidFill>
              <a:schemeClr val="tx2"/>
            </a:solidFill>
          </a:ln>
          <a:effectLst>
            <a:outerShdw blurRad="152400" dist="317500" dir="5400000" sx="90000" sy="-19000" rotWithShape="0">
              <a:prstClr val="black">
                <a:alpha val="15000"/>
              </a:prstClr>
            </a:outerShdw>
          </a:effectLst>
          <a:scene3d>
            <a:camera prst="orthographicFront"/>
            <a:lightRig rig="threePt" dir="t"/>
          </a:scene3d>
          <a:sp3d>
            <a:bevelT prst="relaxedInset"/>
          </a:sp3d>
        </p:spPr>
        <p:txBody>
          <a:bodyPr anchor="ctr">
            <a:normAutofit fontScale="90000"/>
          </a:bodyPr>
          <a:lstStyle/>
          <a:p>
            <a:r>
              <a:rPr lang="en-US" sz="6000" kern="100">
                <a:solidFill>
                  <a:schemeClr val="tx2"/>
                </a:solidFill>
              </a:rPr>
              <a:t>The DMH Strategic Plan to Manage Aggression in the Inpatient Setting </a:t>
            </a:r>
            <a:endParaRPr lang="en-US">
              <a:solidFill>
                <a:schemeClr val="tx2"/>
              </a:solidFill>
            </a:endParaRPr>
          </a:p>
        </p:txBody>
      </p:sp>
      <p:sp>
        <p:nvSpPr>
          <p:cNvPr id="3" name="Subtitle 2">
            <a:extLst>
              <a:ext uri="{FF2B5EF4-FFF2-40B4-BE49-F238E27FC236}">
                <a16:creationId xmlns:a16="http://schemas.microsoft.com/office/drawing/2014/main" id="{2BC69320-07FB-329A-12FF-9D21CEF8852D}"/>
              </a:ext>
            </a:extLst>
          </p:cNvPr>
          <p:cNvSpPr>
            <a:spLocks noGrp="1"/>
          </p:cNvSpPr>
          <p:nvPr>
            <p:ph type="subTitle" idx="1"/>
          </p:nvPr>
        </p:nvSpPr>
        <p:spPr/>
        <p:txBody>
          <a:bodyPr/>
          <a:lstStyle/>
          <a:p>
            <a:r>
              <a:rPr lang="en-US"/>
              <a:t>Julianne Flynn, LICSW</a:t>
            </a:r>
          </a:p>
          <a:p>
            <a:r>
              <a:rPr lang="en-US"/>
              <a:t>Office of Inpatient Management</a:t>
            </a:r>
          </a:p>
        </p:txBody>
      </p:sp>
    </p:spTree>
    <p:extLst>
      <p:ext uri="{BB962C8B-B14F-4D97-AF65-F5344CB8AC3E}">
        <p14:creationId xmlns:p14="http://schemas.microsoft.com/office/powerpoint/2010/main" val="28428314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E36EDB5-24BA-B47F-878D-DEDEB603CB62}"/>
              </a:ext>
            </a:extLst>
          </p:cNvPr>
          <p:cNvSpPr>
            <a:spLocks noGrp="1"/>
          </p:cNvSpPr>
          <p:nvPr>
            <p:ph type="title"/>
          </p:nvPr>
        </p:nvSpPr>
        <p:spPr/>
        <p:txBody>
          <a:bodyPr/>
          <a:lstStyle/>
          <a:p>
            <a:r>
              <a:rPr lang="en-US"/>
              <a:t>KEY GOALS </a:t>
            </a:r>
          </a:p>
        </p:txBody>
      </p:sp>
      <p:sp>
        <p:nvSpPr>
          <p:cNvPr id="4" name="TextBox 3">
            <a:extLst>
              <a:ext uri="{FF2B5EF4-FFF2-40B4-BE49-F238E27FC236}">
                <a16:creationId xmlns:a16="http://schemas.microsoft.com/office/drawing/2014/main" id="{108A7956-CE60-69FE-8D0E-F98877CAE723}"/>
              </a:ext>
            </a:extLst>
          </p:cNvPr>
          <p:cNvSpPr txBox="1"/>
          <p:nvPr/>
        </p:nvSpPr>
        <p:spPr>
          <a:xfrm>
            <a:off x="740664" y="145914"/>
            <a:ext cx="9350917"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002060"/>
                </a:solidFill>
                <a:effectLst/>
                <a:uLnTx/>
                <a:uFillTx/>
                <a:latin typeface="Corbel" panose="020B0503020204020204"/>
                <a:ea typeface="+mn-ea"/>
                <a:cs typeface="+mn-cs"/>
              </a:rPr>
              <a:t>SAFETY – STANDARDZATION – SUSTAINABILITY </a:t>
            </a:r>
          </a:p>
        </p:txBody>
      </p:sp>
      <p:sp>
        <p:nvSpPr>
          <p:cNvPr id="9" name="Content Placeholder 8">
            <a:extLst>
              <a:ext uri="{FF2B5EF4-FFF2-40B4-BE49-F238E27FC236}">
                <a16:creationId xmlns:a16="http://schemas.microsoft.com/office/drawing/2014/main" id="{487FE5E3-E233-34D2-6264-201E4B020A9C}"/>
              </a:ext>
            </a:extLst>
          </p:cNvPr>
          <p:cNvSpPr>
            <a:spLocks noGrp="1"/>
          </p:cNvSpPr>
          <p:nvPr>
            <p:ph idx="1"/>
          </p:nvPr>
        </p:nvSpPr>
        <p:spPr>
          <a:xfrm>
            <a:off x="3869268" y="1011677"/>
            <a:ext cx="7315200" cy="4973071"/>
          </a:xfrm>
        </p:spPr>
        <p:txBody>
          <a:bodyPr anchor="t">
            <a:normAutofit fontScale="92500" lnSpcReduction="10000"/>
          </a:bodyPr>
          <a:lstStyle/>
          <a:p>
            <a:r>
              <a:rPr lang="en-US" sz="2400" b="1">
                <a:solidFill>
                  <a:srgbClr val="002060"/>
                </a:solidFill>
              </a:rPr>
              <a:t>AGGRESSION</a:t>
            </a:r>
          </a:p>
          <a:p>
            <a:pPr lvl="1"/>
            <a:r>
              <a:rPr lang="en-US" sz="2200">
                <a:solidFill>
                  <a:srgbClr val="002060"/>
                </a:solidFill>
              </a:rPr>
              <a:t>Identify and address drivers of aggression </a:t>
            </a:r>
          </a:p>
          <a:p>
            <a:r>
              <a:rPr lang="en-US" sz="2400" b="1">
                <a:solidFill>
                  <a:srgbClr val="002060"/>
                </a:solidFill>
              </a:rPr>
              <a:t>APPROACH</a:t>
            </a:r>
          </a:p>
          <a:p>
            <a:pPr lvl="1"/>
            <a:r>
              <a:rPr lang="en-US" sz="2200">
                <a:solidFill>
                  <a:srgbClr val="002060"/>
                </a:solidFill>
              </a:rPr>
              <a:t>Develop training approach specific to discipline </a:t>
            </a:r>
          </a:p>
          <a:p>
            <a:r>
              <a:rPr lang="en-US" sz="2400" b="1">
                <a:solidFill>
                  <a:srgbClr val="002060"/>
                </a:solidFill>
              </a:rPr>
              <a:t>COMUNICATION</a:t>
            </a:r>
            <a:r>
              <a:rPr lang="en-US" sz="2400">
                <a:solidFill>
                  <a:srgbClr val="002060"/>
                </a:solidFill>
              </a:rPr>
              <a:t> </a:t>
            </a:r>
          </a:p>
          <a:p>
            <a:pPr lvl="1"/>
            <a:r>
              <a:rPr lang="en-US" sz="2200">
                <a:solidFill>
                  <a:srgbClr val="002060"/>
                </a:solidFill>
              </a:rPr>
              <a:t>Develop and reinforce effective communication  process</a:t>
            </a:r>
          </a:p>
          <a:p>
            <a:r>
              <a:rPr lang="en-US" sz="2400" b="1">
                <a:solidFill>
                  <a:srgbClr val="002060"/>
                </a:solidFill>
              </a:rPr>
              <a:t>COMPETENCY</a:t>
            </a:r>
          </a:p>
          <a:p>
            <a:pPr lvl="1"/>
            <a:r>
              <a:rPr lang="en-US" sz="2200">
                <a:solidFill>
                  <a:srgbClr val="002060"/>
                </a:solidFill>
              </a:rPr>
              <a:t>Define foundational competencies</a:t>
            </a:r>
          </a:p>
          <a:p>
            <a:r>
              <a:rPr lang="en-US" sz="2400" b="1">
                <a:solidFill>
                  <a:srgbClr val="002060"/>
                </a:solidFill>
              </a:rPr>
              <a:t>POLICY</a:t>
            </a:r>
          </a:p>
          <a:p>
            <a:pPr lvl="1"/>
            <a:r>
              <a:rPr lang="en-US" sz="2200">
                <a:solidFill>
                  <a:srgbClr val="002060"/>
                </a:solidFill>
              </a:rPr>
              <a:t>Align policy, workflow and practice</a:t>
            </a:r>
          </a:p>
          <a:p>
            <a:r>
              <a:rPr lang="en-US" sz="2400" b="1">
                <a:solidFill>
                  <a:srgbClr val="002060"/>
                </a:solidFill>
              </a:rPr>
              <a:t>SUSTAINABLITY</a:t>
            </a:r>
          </a:p>
          <a:p>
            <a:pPr lvl="1"/>
            <a:r>
              <a:rPr lang="en-US" sz="2200">
                <a:solidFill>
                  <a:srgbClr val="002060"/>
                </a:solidFill>
              </a:rPr>
              <a:t>Develop sustainable practice and develop culture of safety and competence </a:t>
            </a:r>
          </a:p>
          <a:p>
            <a:endParaRPr lang="en-US"/>
          </a:p>
        </p:txBody>
      </p:sp>
    </p:spTree>
    <p:extLst>
      <p:ext uri="{BB962C8B-B14F-4D97-AF65-F5344CB8AC3E}">
        <p14:creationId xmlns:p14="http://schemas.microsoft.com/office/powerpoint/2010/main" val="2918409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49F616-6EFB-EDD7-91A8-65ECEB5CA4D5}"/>
              </a:ext>
            </a:extLst>
          </p:cNvPr>
          <p:cNvSpPr>
            <a:spLocks noGrp="1"/>
          </p:cNvSpPr>
          <p:nvPr>
            <p:ph type="title"/>
          </p:nvPr>
        </p:nvSpPr>
        <p:spPr/>
        <p:txBody>
          <a:bodyPr/>
          <a:lstStyle/>
          <a:p>
            <a:r>
              <a:rPr lang="en-US"/>
              <a:t>Core Elements</a:t>
            </a:r>
          </a:p>
        </p:txBody>
      </p:sp>
      <p:graphicFrame>
        <p:nvGraphicFramePr>
          <p:cNvPr id="6" name="Content Placeholder 5" descr="describes core elements of the approach ">
            <a:extLst>
              <a:ext uri="{FF2B5EF4-FFF2-40B4-BE49-F238E27FC236}">
                <a16:creationId xmlns:a16="http://schemas.microsoft.com/office/drawing/2014/main" id="{33FC0ADB-70A2-CF7D-FBE5-9CADDC9DFA8E}"/>
              </a:ext>
            </a:extLst>
          </p:cNvPr>
          <p:cNvGraphicFramePr>
            <a:graphicFrameLocks noGrp="1"/>
          </p:cNvGraphicFramePr>
          <p:nvPr>
            <p:ph idx="1"/>
            <p:extLst>
              <p:ext uri="{D42A27DB-BD31-4B8C-83A1-F6EECF244321}">
                <p14:modId xmlns:p14="http://schemas.microsoft.com/office/powerpoint/2010/main" val="2836446421"/>
              </p:ext>
            </p:extLst>
          </p:nvPr>
        </p:nvGraphicFramePr>
        <p:xfrm>
          <a:off x="3869268" y="603115"/>
          <a:ext cx="7315200" cy="53816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D47833CE-B72F-4ACD-30DE-BF2C5557D050}"/>
              </a:ext>
            </a:extLst>
          </p:cNvPr>
          <p:cNvSpPr txBox="1"/>
          <p:nvPr/>
        </p:nvSpPr>
        <p:spPr>
          <a:xfrm>
            <a:off x="484632" y="131482"/>
            <a:ext cx="9116568" cy="58477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002060"/>
                </a:solidFill>
                <a:effectLst/>
                <a:uLnTx/>
                <a:uFillTx/>
                <a:latin typeface="Corbel" panose="020B0503020204020204"/>
                <a:ea typeface="+mn-ea"/>
                <a:cs typeface="+mn-cs"/>
              </a:rPr>
              <a:t>ENGAGEMENT, APPROACH, and FEEDBACK  </a:t>
            </a:r>
            <a:endParaRPr kumimoji="0" lang="en-US" sz="3200" b="0" i="0" u="none" strike="noStrike" kern="1200" cap="none" spc="0" normalizeH="0" baseline="0" noProof="0">
              <a:ln>
                <a:noFill/>
              </a:ln>
              <a:solidFill>
                <a:srgbClr val="00206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1947681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4E3FF-44B8-8CF9-A4D9-AB6C736C7D07}"/>
              </a:ext>
            </a:extLst>
          </p:cNvPr>
          <p:cNvSpPr>
            <a:spLocks noGrp="1"/>
          </p:cNvSpPr>
          <p:nvPr>
            <p:ph type="title"/>
          </p:nvPr>
        </p:nvSpPr>
        <p:spPr/>
        <p:txBody>
          <a:bodyPr/>
          <a:lstStyle/>
          <a:p>
            <a:r>
              <a:rPr lang="en-US"/>
              <a:t>PHASE 1 </a:t>
            </a:r>
            <a:br>
              <a:rPr lang="en-US"/>
            </a:br>
            <a:br>
              <a:rPr lang="en-US" sz="1600">
                <a:solidFill>
                  <a:schemeClr val="tx2"/>
                </a:solidFill>
              </a:rPr>
            </a:br>
            <a:r>
              <a:rPr lang="en-US" sz="1600">
                <a:solidFill>
                  <a:schemeClr val="bg1"/>
                </a:solidFill>
              </a:rPr>
              <a:t>Reinforce foundational safety elements and practices within milieu: </a:t>
            </a:r>
            <a:br>
              <a:rPr lang="en-US" sz="1600">
                <a:solidFill>
                  <a:schemeClr val="bg1"/>
                </a:solidFill>
              </a:rPr>
            </a:br>
            <a:endParaRPr lang="en-US" sz="1600">
              <a:solidFill>
                <a:schemeClr val="bg1"/>
              </a:solidFill>
            </a:endParaRPr>
          </a:p>
        </p:txBody>
      </p:sp>
      <p:sp>
        <p:nvSpPr>
          <p:cNvPr id="3" name="TextBox 2">
            <a:extLst>
              <a:ext uri="{FF2B5EF4-FFF2-40B4-BE49-F238E27FC236}">
                <a16:creationId xmlns:a16="http://schemas.microsoft.com/office/drawing/2014/main" id="{642DCFEA-32AA-7E39-E5B6-AFEDB8FFEC25}"/>
              </a:ext>
            </a:extLst>
          </p:cNvPr>
          <p:cNvSpPr txBox="1"/>
          <p:nvPr/>
        </p:nvSpPr>
        <p:spPr>
          <a:xfrm>
            <a:off x="252919" y="8613"/>
            <a:ext cx="5421228" cy="58477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2060"/>
                </a:solidFill>
                <a:effectLst/>
                <a:uLnTx/>
                <a:uFillTx/>
                <a:latin typeface="Corbel" panose="020B0503020204020204"/>
                <a:ea typeface="+mn-ea"/>
                <a:cs typeface="+mn-cs"/>
              </a:rPr>
              <a:t>METHOD: PHASED APPOACH</a:t>
            </a:r>
            <a:r>
              <a:rPr kumimoji="0" lang="en-US" sz="1800" b="0" i="0" u="none" strike="noStrike" kern="1200" cap="none" spc="0" normalizeH="0" baseline="0" noProof="0">
                <a:ln>
                  <a:noFill/>
                </a:ln>
                <a:solidFill>
                  <a:srgbClr val="002060"/>
                </a:solidFill>
                <a:effectLst/>
                <a:uLnTx/>
                <a:uFillTx/>
                <a:latin typeface="Corbel" panose="020B0503020204020204"/>
                <a:ea typeface="+mn-ea"/>
                <a:cs typeface="+mn-cs"/>
              </a:rPr>
              <a:t> </a:t>
            </a:r>
          </a:p>
        </p:txBody>
      </p:sp>
      <p:sp>
        <p:nvSpPr>
          <p:cNvPr id="6" name="Content Placeholder 5">
            <a:extLst>
              <a:ext uri="{FF2B5EF4-FFF2-40B4-BE49-F238E27FC236}">
                <a16:creationId xmlns:a16="http://schemas.microsoft.com/office/drawing/2014/main" id="{2F22863F-82A5-F1E4-ADB6-259401CD6FA9}"/>
              </a:ext>
            </a:extLst>
          </p:cNvPr>
          <p:cNvSpPr>
            <a:spLocks noGrp="1"/>
          </p:cNvSpPr>
          <p:nvPr>
            <p:ph idx="1"/>
          </p:nvPr>
        </p:nvSpPr>
        <p:spPr>
          <a:xfrm>
            <a:off x="3859540" y="868679"/>
            <a:ext cx="7315200" cy="5279201"/>
          </a:xfrm>
        </p:spPr>
        <p:txBody>
          <a:bodyPr anchor="t">
            <a:normAutofit/>
          </a:bodyPr>
          <a:lstStyle/>
          <a:p>
            <a:pPr lvl="0"/>
            <a:r>
              <a:rPr lang="en-US" sz="2400">
                <a:solidFill>
                  <a:srgbClr val="002060"/>
                </a:solidFill>
              </a:rPr>
              <a:t>FOUNDATIONAL ELEMENTS </a:t>
            </a:r>
          </a:p>
          <a:p>
            <a:pPr lvl="1"/>
            <a:r>
              <a:rPr lang="en-US" sz="2400" b="1">
                <a:solidFill>
                  <a:srgbClr val="002060"/>
                </a:solidFill>
              </a:rPr>
              <a:t>COMMUNICATION </a:t>
            </a:r>
          </a:p>
          <a:p>
            <a:pPr lvl="1"/>
            <a:r>
              <a:rPr lang="en-US" sz="2400" b="1">
                <a:solidFill>
                  <a:srgbClr val="002060"/>
                </a:solidFill>
              </a:rPr>
              <a:t>MILIEU PRACTICE </a:t>
            </a:r>
            <a:r>
              <a:rPr lang="en-US" sz="2400">
                <a:solidFill>
                  <a:srgbClr val="002060"/>
                </a:solidFill>
              </a:rPr>
              <a:t> </a:t>
            </a:r>
          </a:p>
          <a:p>
            <a:pPr lvl="2"/>
            <a:r>
              <a:rPr lang="en-US" sz="2400">
                <a:solidFill>
                  <a:srgbClr val="002060"/>
                </a:solidFill>
              </a:rPr>
              <a:t>-Shift Change </a:t>
            </a:r>
          </a:p>
          <a:p>
            <a:pPr lvl="2"/>
            <a:r>
              <a:rPr lang="en-US" sz="2400">
                <a:solidFill>
                  <a:srgbClr val="002060"/>
                </a:solidFill>
              </a:rPr>
              <a:t> Treatment Team involvement</a:t>
            </a:r>
          </a:p>
          <a:p>
            <a:pPr lvl="2"/>
            <a:r>
              <a:rPr lang="en-US" sz="2400">
                <a:solidFill>
                  <a:srgbClr val="002060"/>
                </a:solidFill>
              </a:rPr>
              <a:t> </a:t>
            </a:r>
            <a:r>
              <a:rPr lang="en-US" sz="2400" err="1">
                <a:solidFill>
                  <a:srgbClr val="002060"/>
                </a:solidFill>
              </a:rPr>
              <a:t>Broset</a:t>
            </a:r>
            <a:r>
              <a:rPr lang="en-US" sz="2400">
                <a:solidFill>
                  <a:srgbClr val="002060"/>
                </a:solidFill>
              </a:rPr>
              <a:t> ratings</a:t>
            </a:r>
          </a:p>
          <a:p>
            <a:pPr lvl="2"/>
            <a:r>
              <a:rPr lang="en-US" sz="2400">
                <a:solidFill>
                  <a:srgbClr val="002060"/>
                </a:solidFill>
              </a:rPr>
              <a:t> Safety Checks</a:t>
            </a:r>
          </a:p>
          <a:p>
            <a:pPr lvl="2"/>
            <a:r>
              <a:rPr lang="en-US" sz="2400">
                <a:solidFill>
                  <a:srgbClr val="002060"/>
                </a:solidFill>
              </a:rPr>
              <a:t>Levels of Observation</a:t>
            </a:r>
          </a:p>
          <a:p>
            <a:pPr lvl="2"/>
            <a:r>
              <a:rPr lang="en-US" sz="2400">
                <a:solidFill>
                  <a:srgbClr val="002060"/>
                </a:solidFill>
              </a:rPr>
              <a:t>RADAR,</a:t>
            </a:r>
          </a:p>
          <a:p>
            <a:pPr lvl="2"/>
            <a:r>
              <a:rPr lang="en-US" sz="2400">
                <a:solidFill>
                  <a:srgbClr val="002060"/>
                </a:solidFill>
              </a:rPr>
              <a:t>Cycle of Escalation</a:t>
            </a:r>
          </a:p>
        </p:txBody>
      </p:sp>
    </p:spTree>
    <p:extLst>
      <p:ext uri="{BB962C8B-B14F-4D97-AF65-F5344CB8AC3E}">
        <p14:creationId xmlns:p14="http://schemas.microsoft.com/office/powerpoint/2010/main" val="40653927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AA8728-728A-9A32-99C7-54D66CF093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E95BEC-5B1B-4674-8D3B-33643D99003B}"/>
              </a:ext>
            </a:extLst>
          </p:cNvPr>
          <p:cNvSpPr>
            <a:spLocks noGrp="1"/>
          </p:cNvSpPr>
          <p:nvPr>
            <p:ph type="title"/>
          </p:nvPr>
        </p:nvSpPr>
        <p:spPr/>
        <p:txBody>
          <a:bodyPr/>
          <a:lstStyle/>
          <a:p>
            <a:r>
              <a:rPr lang="en-US" dirty="0"/>
              <a:t>PHASE 1 </a:t>
            </a:r>
            <a:br>
              <a:rPr lang="en-US" dirty="0"/>
            </a:br>
            <a:br>
              <a:rPr lang="en-US" sz="1600" dirty="0">
                <a:solidFill>
                  <a:schemeClr val="tx2"/>
                </a:solidFill>
              </a:rPr>
            </a:br>
            <a:r>
              <a:rPr lang="en-US" sz="1600" dirty="0">
                <a:solidFill>
                  <a:schemeClr val="bg1"/>
                </a:solidFill>
              </a:rPr>
              <a:t>Reinforce foundational safety elements and practices within milieu: </a:t>
            </a:r>
            <a:br>
              <a:rPr lang="en-US" sz="1600" dirty="0">
                <a:solidFill>
                  <a:schemeClr val="bg1"/>
                </a:solidFill>
              </a:rPr>
            </a:br>
            <a:endParaRPr lang="en-US" sz="1600" dirty="0">
              <a:solidFill>
                <a:schemeClr val="bg1"/>
              </a:solidFill>
            </a:endParaRPr>
          </a:p>
        </p:txBody>
      </p:sp>
      <p:sp>
        <p:nvSpPr>
          <p:cNvPr id="3" name="TextBox 2">
            <a:extLst>
              <a:ext uri="{FF2B5EF4-FFF2-40B4-BE49-F238E27FC236}">
                <a16:creationId xmlns:a16="http://schemas.microsoft.com/office/drawing/2014/main" id="{AAB41B4D-FB9E-CEA7-712C-11D6D4896DC7}"/>
              </a:ext>
            </a:extLst>
          </p:cNvPr>
          <p:cNvSpPr txBox="1"/>
          <p:nvPr/>
        </p:nvSpPr>
        <p:spPr>
          <a:xfrm>
            <a:off x="252919" y="8613"/>
            <a:ext cx="6984156" cy="58477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2060"/>
                </a:solidFill>
                <a:effectLst/>
                <a:uLnTx/>
                <a:uFillTx/>
                <a:latin typeface="Corbel" panose="020B0503020204020204"/>
                <a:ea typeface="+mn-ea"/>
                <a:cs typeface="+mn-cs"/>
              </a:rPr>
              <a:t>METHOD: PHASED APPOACH CONT.’D</a:t>
            </a:r>
            <a:r>
              <a:rPr kumimoji="0" lang="en-US" sz="1800" b="0" i="0" u="none" strike="noStrike" kern="1200" cap="none" spc="0" normalizeH="0" baseline="0" noProof="0">
                <a:ln>
                  <a:noFill/>
                </a:ln>
                <a:solidFill>
                  <a:srgbClr val="002060"/>
                </a:solidFill>
                <a:effectLst/>
                <a:uLnTx/>
                <a:uFillTx/>
                <a:latin typeface="Corbel" panose="020B0503020204020204"/>
                <a:ea typeface="+mn-ea"/>
                <a:cs typeface="+mn-cs"/>
              </a:rPr>
              <a:t> </a:t>
            </a:r>
          </a:p>
        </p:txBody>
      </p:sp>
      <p:sp>
        <p:nvSpPr>
          <p:cNvPr id="6" name="Content Placeholder 5">
            <a:extLst>
              <a:ext uri="{FF2B5EF4-FFF2-40B4-BE49-F238E27FC236}">
                <a16:creationId xmlns:a16="http://schemas.microsoft.com/office/drawing/2014/main" id="{C28C3075-814C-D174-B2B0-FCC717DF9953}"/>
              </a:ext>
            </a:extLst>
          </p:cNvPr>
          <p:cNvSpPr>
            <a:spLocks noGrp="1"/>
          </p:cNvSpPr>
          <p:nvPr>
            <p:ph idx="1"/>
          </p:nvPr>
        </p:nvSpPr>
        <p:spPr>
          <a:xfrm>
            <a:off x="3859540" y="868679"/>
            <a:ext cx="7315200" cy="5279201"/>
          </a:xfrm>
        </p:spPr>
        <p:txBody>
          <a:bodyPr anchor="t">
            <a:normAutofit/>
          </a:bodyPr>
          <a:lstStyle/>
          <a:p>
            <a:pPr lvl="1"/>
            <a:r>
              <a:rPr lang="en-US" sz="2400" b="1">
                <a:solidFill>
                  <a:srgbClr val="002060"/>
                </a:solidFill>
              </a:rPr>
              <a:t>TOOLKIT </a:t>
            </a:r>
            <a:r>
              <a:rPr lang="en-US" sz="2400">
                <a:solidFill>
                  <a:srgbClr val="002060"/>
                </a:solidFill>
              </a:rPr>
              <a:t> binder on each unit of reference tools:</a:t>
            </a:r>
          </a:p>
          <a:p>
            <a:pPr lvl="2"/>
            <a:r>
              <a:rPr lang="en-US" sz="2400">
                <a:solidFill>
                  <a:srgbClr val="002060"/>
                </a:solidFill>
              </a:rPr>
              <a:t>Shift report communication</a:t>
            </a:r>
          </a:p>
          <a:p>
            <a:pPr lvl="2"/>
            <a:r>
              <a:rPr lang="en-US" sz="2400">
                <a:solidFill>
                  <a:srgbClr val="002060"/>
                </a:solidFill>
              </a:rPr>
              <a:t>Broset Job Aid </a:t>
            </a:r>
          </a:p>
          <a:p>
            <a:pPr lvl="2"/>
            <a:r>
              <a:rPr lang="en-US" sz="2400">
                <a:solidFill>
                  <a:srgbClr val="002060"/>
                </a:solidFill>
              </a:rPr>
              <a:t>Safety checks</a:t>
            </a:r>
          </a:p>
          <a:p>
            <a:pPr lvl="2"/>
            <a:r>
              <a:rPr lang="en-US" sz="2400">
                <a:solidFill>
                  <a:srgbClr val="002060"/>
                </a:solidFill>
              </a:rPr>
              <a:t>Mock code gray checklist and training tool</a:t>
            </a:r>
          </a:p>
          <a:p>
            <a:pPr lvl="2"/>
            <a:r>
              <a:rPr lang="en-US" sz="2400">
                <a:solidFill>
                  <a:srgbClr val="002060"/>
                </a:solidFill>
              </a:rPr>
              <a:t>Mandt – RADAR, Cycle of Escalation, SODA Huddle form</a:t>
            </a:r>
          </a:p>
          <a:p>
            <a:pPr lvl="1"/>
            <a:r>
              <a:rPr lang="en-US" sz="2400" b="1">
                <a:solidFill>
                  <a:srgbClr val="002060"/>
                </a:solidFill>
              </a:rPr>
              <a:t>INTEGRATION</a:t>
            </a:r>
          </a:p>
          <a:p>
            <a:pPr lvl="2"/>
            <a:r>
              <a:rPr lang="en-US" sz="2400" b="1">
                <a:solidFill>
                  <a:srgbClr val="002060"/>
                </a:solidFill>
              </a:rPr>
              <a:t>TREATMENT TEAM TRAINING </a:t>
            </a:r>
          </a:p>
          <a:p>
            <a:pPr lvl="0"/>
            <a:r>
              <a:rPr lang="en-US" sz="2400">
                <a:solidFill>
                  <a:srgbClr val="002060"/>
                </a:solidFill>
              </a:rPr>
              <a:t>LEADERSHIP SUPPORT and COMMUNICATION</a:t>
            </a:r>
          </a:p>
          <a:p>
            <a:endParaRPr lang="en-US">
              <a:solidFill>
                <a:schemeClr val="accent1"/>
              </a:solidFill>
            </a:endParaRPr>
          </a:p>
        </p:txBody>
      </p:sp>
    </p:spTree>
    <p:extLst>
      <p:ext uri="{BB962C8B-B14F-4D97-AF65-F5344CB8AC3E}">
        <p14:creationId xmlns:p14="http://schemas.microsoft.com/office/powerpoint/2010/main" val="4587704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B7A69-CF6D-9343-60CF-819699FF1884}"/>
              </a:ext>
            </a:extLst>
          </p:cNvPr>
          <p:cNvSpPr>
            <a:spLocks noGrp="1"/>
          </p:cNvSpPr>
          <p:nvPr>
            <p:ph type="title"/>
          </p:nvPr>
        </p:nvSpPr>
        <p:spPr/>
        <p:txBody>
          <a:bodyPr/>
          <a:lstStyle/>
          <a:p>
            <a:r>
              <a:rPr lang="en-US"/>
              <a:t>PHASE 2A</a:t>
            </a:r>
            <a:br>
              <a:rPr lang="en-US"/>
            </a:br>
            <a:r>
              <a:rPr lang="en-US"/>
              <a:t>SUBSTANCE USE </a:t>
            </a:r>
          </a:p>
        </p:txBody>
      </p:sp>
      <p:sp>
        <p:nvSpPr>
          <p:cNvPr id="6" name="Content Placeholder 5">
            <a:extLst>
              <a:ext uri="{FF2B5EF4-FFF2-40B4-BE49-F238E27FC236}">
                <a16:creationId xmlns:a16="http://schemas.microsoft.com/office/drawing/2014/main" id="{F1EB0DA9-B775-AE2B-E73E-C1212738E3A0}"/>
              </a:ext>
            </a:extLst>
          </p:cNvPr>
          <p:cNvSpPr>
            <a:spLocks noGrp="1"/>
          </p:cNvSpPr>
          <p:nvPr>
            <p:ph idx="1"/>
          </p:nvPr>
        </p:nvSpPr>
        <p:spPr>
          <a:xfrm>
            <a:off x="3869268" y="832104"/>
            <a:ext cx="7315200" cy="5504688"/>
          </a:xfrm>
        </p:spPr>
        <p:txBody>
          <a:bodyPr>
            <a:normAutofit fontScale="92500" lnSpcReduction="10000"/>
          </a:bodyPr>
          <a:lstStyle/>
          <a:p>
            <a:r>
              <a:rPr lang="en-US" sz="2400">
                <a:solidFill>
                  <a:srgbClr val="002060"/>
                </a:solidFill>
              </a:rPr>
              <a:t>Substance use awareness (Identification of commonly abused substances, behavioral indicators of use /withdrawal, harm reduction and post-acute withdrawal considerations), </a:t>
            </a:r>
          </a:p>
          <a:p>
            <a:r>
              <a:rPr lang="en-US" sz="2400">
                <a:solidFill>
                  <a:srgbClr val="002060"/>
                </a:solidFill>
              </a:rPr>
              <a:t>Increased awareness of behaviors connected to MH and or SU </a:t>
            </a:r>
          </a:p>
          <a:p>
            <a:r>
              <a:rPr lang="en-US" sz="2400">
                <a:solidFill>
                  <a:srgbClr val="002060"/>
                </a:solidFill>
              </a:rPr>
              <a:t>Improved identification of priority areas – improved treatment and successful engagement </a:t>
            </a:r>
          </a:p>
          <a:p>
            <a:r>
              <a:rPr lang="en-US" sz="2400">
                <a:solidFill>
                  <a:srgbClr val="002060"/>
                </a:solidFill>
              </a:rPr>
              <a:t>Identified need for change in ADMISSIONS and VISTORS POLICIES - addressed at statewide meetings</a:t>
            </a:r>
          </a:p>
          <a:p>
            <a:r>
              <a:rPr lang="en-US" sz="2400">
                <a:solidFill>
                  <a:srgbClr val="002060"/>
                </a:solidFill>
              </a:rPr>
              <a:t>Reinforced (RN’s) COWS-CIWA – use of withdrawal order sets</a:t>
            </a:r>
          </a:p>
          <a:p>
            <a:r>
              <a:rPr lang="en-US" sz="2400">
                <a:solidFill>
                  <a:srgbClr val="002060"/>
                </a:solidFill>
              </a:rPr>
              <a:t>Standardized protocols and workflows developed to increase safety and decrease potential for medication diversion </a:t>
            </a:r>
          </a:p>
          <a:p>
            <a:r>
              <a:rPr lang="en-US" sz="2400">
                <a:solidFill>
                  <a:srgbClr val="002060"/>
                </a:solidFill>
              </a:rPr>
              <a:t>CONSULTATION </a:t>
            </a:r>
          </a:p>
        </p:txBody>
      </p:sp>
    </p:spTree>
    <p:extLst>
      <p:ext uri="{BB962C8B-B14F-4D97-AF65-F5344CB8AC3E}">
        <p14:creationId xmlns:p14="http://schemas.microsoft.com/office/powerpoint/2010/main" val="7197264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84211-BCDF-009A-1BA7-38CE3DDEA947}"/>
              </a:ext>
            </a:extLst>
          </p:cNvPr>
          <p:cNvSpPr>
            <a:spLocks noGrp="1"/>
          </p:cNvSpPr>
          <p:nvPr>
            <p:ph type="title"/>
          </p:nvPr>
        </p:nvSpPr>
        <p:spPr/>
        <p:txBody>
          <a:bodyPr/>
          <a:lstStyle/>
          <a:p>
            <a:r>
              <a:rPr lang="en-US"/>
              <a:t>PHASE 2B</a:t>
            </a:r>
            <a:br>
              <a:rPr lang="en-US"/>
            </a:br>
            <a:r>
              <a:rPr lang="en-US"/>
              <a:t>CO-OCCURRING DISORDERS </a:t>
            </a:r>
          </a:p>
        </p:txBody>
      </p:sp>
      <p:sp>
        <p:nvSpPr>
          <p:cNvPr id="3" name="Content Placeholder 2">
            <a:extLst>
              <a:ext uri="{FF2B5EF4-FFF2-40B4-BE49-F238E27FC236}">
                <a16:creationId xmlns:a16="http://schemas.microsoft.com/office/drawing/2014/main" id="{1C4D1111-E9F2-3A45-8CB7-63642D784282}"/>
              </a:ext>
            </a:extLst>
          </p:cNvPr>
          <p:cNvSpPr>
            <a:spLocks noGrp="1"/>
          </p:cNvSpPr>
          <p:nvPr>
            <p:ph idx="1"/>
          </p:nvPr>
        </p:nvSpPr>
        <p:spPr/>
        <p:txBody>
          <a:bodyPr/>
          <a:lstStyle/>
          <a:p>
            <a:r>
              <a:rPr lang="en-US" sz="2800">
                <a:solidFill>
                  <a:srgbClr val="002060"/>
                </a:solidFill>
              </a:rPr>
              <a:t>Increased awareness of substances and impact on behavior and psychiatric symptoms </a:t>
            </a:r>
          </a:p>
          <a:p>
            <a:r>
              <a:rPr lang="en-US" sz="2800">
                <a:solidFill>
                  <a:srgbClr val="002060"/>
                </a:solidFill>
              </a:rPr>
              <a:t>Interconnection of MH and Substance use Developed standardized order sets for Withdrawal, agitation, aggression (</a:t>
            </a:r>
            <a:r>
              <a:rPr lang="en-US" sz="2800" b="1">
                <a:solidFill>
                  <a:srgbClr val="002060"/>
                </a:solidFill>
              </a:rPr>
              <a:t>pending activation in META</a:t>
            </a:r>
            <a:r>
              <a:rPr lang="en-US" sz="2800">
                <a:solidFill>
                  <a:srgbClr val="002060"/>
                </a:solidFill>
              </a:rPr>
              <a:t>)</a:t>
            </a:r>
          </a:p>
          <a:p>
            <a:pPr lvl="0"/>
            <a:r>
              <a:rPr lang="en-US" sz="2800">
                <a:solidFill>
                  <a:srgbClr val="002060"/>
                </a:solidFill>
              </a:rPr>
              <a:t>Job Aids with re-training  for COWS/CIWA-AR</a:t>
            </a:r>
          </a:p>
          <a:p>
            <a:endParaRPr lang="en-US"/>
          </a:p>
        </p:txBody>
      </p:sp>
    </p:spTree>
    <p:extLst>
      <p:ext uri="{BB962C8B-B14F-4D97-AF65-F5344CB8AC3E}">
        <p14:creationId xmlns:p14="http://schemas.microsoft.com/office/powerpoint/2010/main" val="17024146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95407-2392-9B58-C88C-093BDF6BA0A2}"/>
              </a:ext>
            </a:extLst>
          </p:cNvPr>
          <p:cNvSpPr>
            <a:spLocks noGrp="1"/>
          </p:cNvSpPr>
          <p:nvPr>
            <p:ph type="title"/>
          </p:nvPr>
        </p:nvSpPr>
        <p:spPr>
          <a:xfrm>
            <a:off x="87550" y="1123837"/>
            <a:ext cx="3346314" cy="4601183"/>
          </a:xfrm>
        </p:spPr>
        <p:txBody>
          <a:bodyPr/>
          <a:lstStyle/>
          <a:p>
            <a:r>
              <a:rPr lang="en-US"/>
              <a:t>CLINICAL TRANING &amp; CONSULTATION </a:t>
            </a:r>
          </a:p>
        </p:txBody>
      </p:sp>
      <p:sp>
        <p:nvSpPr>
          <p:cNvPr id="3" name="Content Placeholder 2">
            <a:extLst>
              <a:ext uri="{FF2B5EF4-FFF2-40B4-BE49-F238E27FC236}">
                <a16:creationId xmlns:a16="http://schemas.microsoft.com/office/drawing/2014/main" id="{EBF6C5C1-24F3-0831-295B-2C8110C84A96}"/>
              </a:ext>
            </a:extLst>
          </p:cNvPr>
          <p:cNvSpPr>
            <a:spLocks noGrp="1"/>
          </p:cNvSpPr>
          <p:nvPr>
            <p:ph idx="1"/>
          </p:nvPr>
        </p:nvSpPr>
        <p:spPr/>
        <p:txBody>
          <a:bodyPr/>
          <a:lstStyle/>
          <a:p>
            <a:r>
              <a:rPr lang="en-US" sz="2400" b="1">
                <a:solidFill>
                  <a:srgbClr val="002060"/>
                </a:solidFill>
              </a:rPr>
              <a:t>Virtual Training </a:t>
            </a:r>
            <a:r>
              <a:rPr lang="en-US" sz="2400">
                <a:solidFill>
                  <a:srgbClr val="002060"/>
                </a:solidFill>
              </a:rPr>
              <a:t>provided by external subject mater experts </a:t>
            </a:r>
          </a:p>
          <a:p>
            <a:pPr lvl="1"/>
            <a:r>
              <a:rPr lang="en-US" sz="2400">
                <a:solidFill>
                  <a:srgbClr val="002060"/>
                </a:solidFill>
              </a:rPr>
              <a:t>Aggression and Psychopharmacology</a:t>
            </a:r>
          </a:p>
          <a:p>
            <a:pPr lvl="1"/>
            <a:r>
              <a:rPr lang="en-US" sz="2400">
                <a:solidFill>
                  <a:srgbClr val="002060"/>
                </a:solidFill>
              </a:rPr>
              <a:t>Aggression and connection to Substance use</a:t>
            </a:r>
          </a:p>
          <a:p>
            <a:r>
              <a:rPr lang="en-US" sz="2400" b="1">
                <a:solidFill>
                  <a:srgbClr val="002060"/>
                </a:solidFill>
              </a:rPr>
              <a:t>Monthly Consultation </a:t>
            </a:r>
            <a:r>
              <a:rPr lang="en-US" sz="2400">
                <a:solidFill>
                  <a:srgbClr val="002060"/>
                </a:solidFill>
              </a:rPr>
              <a:t>x2  ( in person) </a:t>
            </a:r>
          </a:p>
          <a:p>
            <a:pPr lvl="1"/>
            <a:r>
              <a:rPr lang="en-US" sz="2400" b="1">
                <a:solidFill>
                  <a:srgbClr val="002060"/>
                </a:solidFill>
              </a:rPr>
              <a:t>Psychopharmacology</a:t>
            </a:r>
            <a:r>
              <a:rPr lang="en-US" sz="2400">
                <a:solidFill>
                  <a:srgbClr val="002060"/>
                </a:solidFill>
              </a:rPr>
              <a:t> : </a:t>
            </a:r>
          </a:p>
          <a:p>
            <a:pPr lvl="2"/>
            <a:r>
              <a:rPr lang="en-US" sz="2400">
                <a:solidFill>
                  <a:srgbClr val="002060"/>
                </a:solidFill>
              </a:rPr>
              <a:t>Goal: How to approach and structure assessment and intervention – direct care staff involved in discussion and planning </a:t>
            </a:r>
          </a:p>
          <a:p>
            <a:pPr lvl="1"/>
            <a:r>
              <a:rPr lang="en-US" sz="2400" b="1">
                <a:solidFill>
                  <a:srgbClr val="002060"/>
                </a:solidFill>
              </a:rPr>
              <a:t>Substance Use</a:t>
            </a:r>
            <a:r>
              <a:rPr lang="en-US" sz="2400">
                <a:solidFill>
                  <a:srgbClr val="002060"/>
                </a:solidFill>
              </a:rPr>
              <a:t>:</a:t>
            </a:r>
          </a:p>
          <a:p>
            <a:pPr lvl="2"/>
            <a:r>
              <a:rPr lang="en-US" sz="2400">
                <a:solidFill>
                  <a:srgbClr val="002060"/>
                </a:solidFill>
              </a:rPr>
              <a:t>Goal:  Team approach to identify challenging behaviors/symptoms related to substance use and ways to address as team</a:t>
            </a:r>
          </a:p>
          <a:p>
            <a:pPr lvl="1"/>
            <a:endParaRPr lang="en-US">
              <a:solidFill>
                <a:schemeClr val="accent1"/>
              </a:solidFill>
            </a:endParaRPr>
          </a:p>
        </p:txBody>
      </p:sp>
    </p:spTree>
    <p:extLst>
      <p:ext uri="{BB962C8B-B14F-4D97-AF65-F5344CB8AC3E}">
        <p14:creationId xmlns:p14="http://schemas.microsoft.com/office/powerpoint/2010/main" val="2631926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D9DD2BD-CA7B-D642-D1F7-E85BB1FB9499}"/>
              </a:ext>
            </a:extLst>
          </p:cNvPr>
          <p:cNvSpPr>
            <a:spLocks noGrp="1"/>
          </p:cNvSpPr>
          <p:nvPr>
            <p:ph type="title"/>
          </p:nvPr>
        </p:nvSpPr>
        <p:spPr>
          <a:xfrm>
            <a:off x="350520" y="-438150"/>
            <a:ext cx="11315700" cy="438150"/>
          </a:xfrm>
        </p:spPr>
        <p:txBody>
          <a:bodyPr vert="horz" lIns="0" tIns="0" rIns="0" bIns="0" rtlCol="0" anchor="b">
            <a:noAutofit/>
          </a:bodyPr>
          <a:lstStyle/>
          <a:p>
            <a:r>
              <a:rPr lang="en-US" dirty="0"/>
              <a:t>Agenda</a:t>
            </a:r>
          </a:p>
        </p:txBody>
      </p:sp>
      <p:pic>
        <p:nvPicPr>
          <p:cNvPr id="4" name="Picture 3" descr="Agenda &#10;12:30 welcome &amp; opening remarks&#10;12:40 A Collaborative Approach to Managing Aggression in the Hospital and the Community, followed by a panel discussion&#10;Marsha Langer Ellison, PhD, UMass Chan iSPARC, Alex Khoury, MPA, MassDMH, Julianne Flynn, LICSW, MassDMH, and Megan Kelly, PhD, UMass Chan iSPARC">
            <a:extLst>
              <a:ext uri="{FF2B5EF4-FFF2-40B4-BE49-F238E27FC236}">
                <a16:creationId xmlns:a16="http://schemas.microsoft.com/office/drawing/2014/main" id="{551F2AEA-883F-8583-9281-53244061451A}"/>
              </a:ext>
            </a:extLst>
          </p:cNvPr>
          <p:cNvPicPr>
            <a:picLocks noChangeAspect="1"/>
          </p:cNvPicPr>
          <p:nvPr/>
        </p:nvPicPr>
        <p:blipFill>
          <a:blip r:embed="rId2"/>
          <a:srcRect t="-1665" r="-2556" b="-11121"/>
          <a:stretch>
            <a:fillRect/>
          </a:stretch>
        </p:blipFill>
        <p:spPr>
          <a:xfrm>
            <a:off x="1249512" y="518351"/>
            <a:ext cx="10938461" cy="6345619"/>
          </a:xfrm>
          <a:prstGeom prst="rect">
            <a:avLst/>
          </a:prstGeom>
          <a:noFill/>
        </p:spPr>
      </p:pic>
      <p:sp>
        <p:nvSpPr>
          <p:cNvPr id="2" name="Footer Placeholder 1">
            <a:extLst>
              <a:ext uri="{FF2B5EF4-FFF2-40B4-BE49-F238E27FC236}">
                <a16:creationId xmlns:a16="http://schemas.microsoft.com/office/drawing/2014/main" id="{DE955DA3-BCCB-CA65-8F05-730F881C3855}"/>
              </a:ext>
            </a:extLst>
          </p:cNvPr>
          <p:cNvSpPr>
            <a:spLocks noGrp="1"/>
          </p:cNvSpPr>
          <p:nvPr>
            <p:ph type="ftr" sz="quarter" idx="4294967295"/>
          </p:nvPr>
        </p:nvSpPr>
        <p:spPr>
          <a:xfrm>
            <a:off x="4248992" y="6313990"/>
            <a:ext cx="7278757" cy="258926"/>
          </a:xfrm>
        </p:spPr>
        <p:txBody>
          <a:bodyPr/>
          <a:lstStyle/>
          <a:p>
            <a:pPr defTabSz="609630">
              <a:spcAft>
                <a:spcPts val="400"/>
              </a:spcAft>
            </a:pPr>
            <a:r>
              <a:rPr lang="en-US">
                <a:solidFill>
                  <a:srgbClr val="000000"/>
                </a:solidFill>
                <a:latin typeface="Calibri"/>
              </a:rPr>
              <a:t>Edit entity or department by going to Insert &gt; Header &amp; Footer   |   Confidential—do not copy or distribute</a:t>
            </a:r>
          </a:p>
        </p:txBody>
      </p:sp>
    </p:spTree>
    <p:extLst>
      <p:ext uri="{BB962C8B-B14F-4D97-AF65-F5344CB8AC3E}">
        <p14:creationId xmlns:p14="http://schemas.microsoft.com/office/powerpoint/2010/main" val="34512003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9C13F-86FE-5A34-56CE-0C5D48A29FCF}"/>
              </a:ext>
            </a:extLst>
          </p:cNvPr>
          <p:cNvSpPr>
            <a:spLocks noGrp="1"/>
          </p:cNvSpPr>
          <p:nvPr>
            <p:ph type="title"/>
          </p:nvPr>
        </p:nvSpPr>
        <p:spPr/>
        <p:txBody>
          <a:bodyPr/>
          <a:lstStyle/>
          <a:p>
            <a:r>
              <a:rPr lang="en-US"/>
              <a:t>DBT For Inpatient Setting </a:t>
            </a:r>
          </a:p>
        </p:txBody>
      </p:sp>
      <p:sp>
        <p:nvSpPr>
          <p:cNvPr id="4" name="Content Placeholder 3">
            <a:extLst>
              <a:ext uri="{FF2B5EF4-FFF2-40B4-BE49-F238E27FC236}">
                <a16:creationId xmlns:a16="http://schemas.microsoft.com/office/drawing/2014/main" id="{1E325C86-A7F1-F2F9-4BCA-23A37183E243}"/>
              </a:ext>
            </a:extLst>
          </p:cNvPr>
          <p:cNvSpPr>
            <a:spLocks noGrp="1"/>
          </p:cNvSpPr>
          <p:nvPr>
            <p:ph sz="half" idx="2"/>
          </p:nvPr>
        </p:nvSpPr>
        <p:spPr>
          <a:xfrm>
            <a:off x="3897094" y="1230544"/>
            <a:ext cx="7642634" cy="5417144"/>
          </a:xfrm>
        </p:spPr>
        <p:txBody>
          <a:bodyPr anchor="t">
            <a:noAutofit/>
          </a:bodyPr>
          <a:lstStyle/>
          <a:p>
            <a:r>
              <a:rPr lang="en-US" b="1">
                <a:solidFill>
                  <a:srgbClr val="002060"/>
                </a:solidFill>
              </a:rPr>
              <a:t>DBT TRAINING  APPROACH</a:t>
            </a:r>
          </a:p>
          <a:p>
            <a:pPr lvl="1"/>
            <a:r>
              <a:rPr lang="en-US" sz="2000">
                <a:solidFill>
                  <a:srgbClr val="002060"/>
                </a:solidFill>
              </a:rPr>
              <a:t>Intensive Training provided for select staff</a:t>
            </a:r>
          </a:p>
          <a:p>
            <a:pPr lvl="1"/>
            <a:r>
              <a:rPr lang="en-US" sz="2000">
                <a:solidFill>
                  <a:srgbClr val="002060"/>
                </a:solidFill>
              </a:rPr>
              <a:t>Facility specific DBT Implementation teams to build capacity </a:t>
            </a:r>
          </a:p>
          <a:p>
            <a:pPr lvl="1"/>
            <a:r>
              <a:rPr lang="en-US" sz="2000">
                <a:solidFill>
                  <a:srgbClr val="002060"/>
                </a:solidFill>
              </a:rPr>
              <a:t>Ongoing DBT Consultation to inform implementation, support training initiatives at facility level </a:t>
            </a:r>
          </a:p>
          <a:p>
            <a:r>
              <a:rPr lang="en-US" b="1">
                <a:solidFill>
                  <a:srgbClr val="002060"/>
                </a:solidFill>
              </a:rPr>
              <a:t>VIRTUAL TRAINING</a:t>
            </a:r>
            <a:r>
              <a:rPr lang="en-US">
                <a:solidFill>
                  <a:srgbClr val="002060"/>
                </a:solidFill>
              </a:rPr>
              <a:t>: </a:t>
            </a:r>
          </a:p>
          <a:p>
            <a:pPr lvl="1"/>
            <a:r>
              <a:rPr lang="en-US" sz="2000">
                <a:solidFill>
                  <a:srgbClr val="002060"/>
                </a:solidFill>
              </a:rPr>
              <a:t>DBT Skills Training provided statewide </a:t>
            </a:r>
          </a:p>
          <a:p>
            <a:pPr lvl="1"/>
            <a:r>
              <a:rPr lang="en-US" sz="2000">
                <a:solidFill>
                  <a:srgbClr val="002060"/>
                </a:solidFill>
              </a:rPr>
              <a:t>DBT for Individual Therapy – 6 part series delivered for inpatient therapists</a:t>
            </a:r>
          </a:p>
          <a:p>
            <a:r>
              <a:rPr lang="en-US" b="1">
                <a:solidFill>
                  <a:srgbClr val="002060"/>
                </a:solidFill>
              </a:rPr>
              <a:t>Resources</a:t>
            </a:r>
            <a:r>
              <a:rPr lang="en-US">
                <a:solidFill>
                  <a:srgbClr val="002060"/>
                </a:solidFill>
              </a:rPr>
              <a:t>: </a:t>
            </a:r>
          </a:p>
          <a:p>
            <a:pPr lvl="1"/>
            <a:r>
              <a:rPr lang="en-US" sz="2000">
                <a:solidFill>
                  <a:srgbClr val="002060"/>
                </a:solidFill>
              </a:rPr>
              <a:t>Access to external DBT experts for consultation and training </a:t>
            </a:r>
          </a:p>
          <a:p>
            <a:pPr lvl="1"/>
            <a:r>
              <a:rPr lang="en-US" sz="2000">
                <a:solidFill>
                  <a:srgbClr val="002060"/>
                </a:solidFill>
              </a:rPr>
              <a:t>Repository of DBT resources shared among facility implementation teams </a:t>
            </a:r>
          </a:p>
          <a:p>
            <a:pPr lvl="1"/>
            <a:r>
              <a:rPr lang="en-US" sz="2000">
                <a:solidFill>
                  <a:srgbClr val="002060"/>
                </a:solidFill>
              </a:rPr>
              <a:t>Two day Conference scheduled to share implementation strategies and resources among facilities </a:t>
            </a:r>
          </a:p>
        </p:txBody>
      </p:sp>
    </p:spTree>
    <p:extLst>
      <p:ext uri="{BB962C8B-B14F-4D97-AF65-F5344CB8AC3E}">
        <p14:creationId xmlns:p14="http://schemas.microsoft.com/office/powerpoint/2010/main" val="29436378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A6C07-4A71-0151-ACD1-32968A04CB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5F4317-A27A-B422-A8DF-2B3B602D6D30}"/>
              </a:ext>
            </a:extLst>
          </p:cNvPr>
          <p:cNvSpPr>
            <a:spLocks noGrp="1"/>
          </p:cNvSpPr>
          <p:nvPr>
            <p:ph type="title"/>
          </p:nvPr>
        </p:nvSpPr>
        <p:spPr/>
        <p:txBody>
          <a:bodyPr/>
          <a:lstStyle/>
          <a:p>
            <a:r>
              <a:rPr lang="en-US"/>
              <a:t>SUMMARY – KEY ELEMENTS</a:t>
            </a:r>
          </a:p>
        </p:txBody>
      </p:sp>
      <p:sp>
        <p:nvSpPr>
          <p:cNvPr id="5" name="TextBox 4">
            <a:extLst>
              <a:ext uri="{FF2B5EF4-FFF2-40B4-BE49-F238E27FC236}">
                <a16:creationId xmlns:a16="http://schemas.microsoft.com/office/drawing/2014/main" id="{1404CA24-A57E-707C-77FB-5998AFD08FF9}"/>
              </a:ext>
            </a:extLst>
          </p:cNvPr>
          <p:cNvSpPr txBox="1"/>
          <p:nvPr/>
        </p:nvSpPr>
        <p:spPr>
          <a:xfrm>
            <a:off x="3618690" y="696647"/>
            <a:ext cx="8190689" cy="526297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2060"/>
                </a:solidFill>
                <a:effectLst/>
                <a:uLnTx/>
                <a:uFillTx/>
                <a:latin typeface="Corbel" panose="020B0503020204020204"/>
                <a:ea typeface="+mn-ea"/>
                <a:cs typeface="+mn-cs"/>
              </a:rPr>
              <a:t>Communication Pathways: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02060"/>
                </a:solidFill>
                <a:effectLst/>
                <a:uLnTx/>
                <a:uFillTx/>
                <a:latin typeface="Corbel" panose="020B0503020204020204"/>
                <a:ea typeface="+mn-ea"/>
                <a:cs typeface="+mn-cs"/>
              </a:rPr>
              <a:t>Enhanced communication channels for greater clarity and efficiency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2060"/>
                </a:solidFill>
                <a:effectLst/>
                <a:uLnTx/>
                <a:uFillTx/>
                <a:latin typeface="Corbel" panose="020B0503020204020204"/>
                <a:ea typeface="+mn-ea"/>
                <a:cs typeface="+mn-cs"/>
              </a:rPr>
              <a:t>Integration</a:t>
            </a:r>
            <a:r>
              <a:rPr kumimoji="0" lang="en-US" sz="2400" b="0" i="0" u="none" strike="noStrike" kern="1200" cap="none" spc="0" normalizeH="0" baseline="0" noProof="0">
                <a:ln>
                  <a:noFill/>
                </a:ln>
                <a:solidFill>
                  <a:srgbClr val="002060"/>
                </a:solidFill>
                <a:effectLst/>
                <a:uLnTx/>
                <a:uFillTx/>
                <a:latin typeface="Corbel" panose="020B0503020204020204"/>
                <a:ea typeface="+mn-ea"/>
                <a:cs typeface="+mn-cs"/>
              </a:rPr>
              <a:t>: 	  </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02060"/>
                </a:solidFill>
                <a:effectLst/>
                <a:uLnTx/>
                <a:uFillTx/>
                <a:latin typeface="Corbel" panose="020B0503020204020204"/>
                <a:ea typeface="+mn-ea"/>
                <a:cs typeface="+mn-cs"/>
              </a:rPr>
              <a:t>	Integrated existing milieu tools to operationalize concepts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2060"/>
                </a:solidFill>
                <a:effectLst/>
                <a:uLnTx/>
                <a:uFillTx/>
                <a:latin typeface="Corbel" panose="020B0503020204020204"/>
                <a:ea typeface="+mn-ea"/>
                <a:cs typeface="+mn-cs"/>
              </a:rPr>
              <a:t>Accessible</a:t>
            </a:r>
            <a:r>
              <a:rPr kumimoji="0" lang="en-US" sz="2400" b="0" i="0" u="none" strike="noStrike" kern="1200" cap="none" spc="0" normalizeH="0" baseline="0" noProof="0">
                <a:ln>
                  <a:noFill/>
                </a:ln>
                <a:solidFill>
                  <a:srgbClr val="002060"/>
                </a:solidFill>
                <a:effectLst/>
                <a:uLnTx/>
                <a:uFillTx/>
                <a:latin typeface="Corbel" panose="020B0503020204020204"/>
                <a:ea typeface="+mn-ea"/>
                <a:cs typeface="+mn-cs"/>
              </a:rPr>
              <a:t>: 	  </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02060"/>
                </a:solidFill>
                <a:effectLst/>
                <a:uLnTx/>
                <a:uFillTx/>
                <a:latin typeface="Corbel" panose="020B0503020204020204"/>
                <a:ea typeface="+mn-ea"/>
                <a:cs typeface="+mn-cs"/>
              </a:rPr>
              <a:t>Offered sessions on all shifts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2060"/>
                </a:solidFill>
                <a:effectLst/>
                <a:uLnTx/>
                <a:uFillTx/>
                <a:latin typeface="Corbel" panose="020B0503020204020204"/>
                <a:ea typeface="+mn-ea"/>
                <a:cs typeface="+mn-cs"/>
              </a:rPr>
              <a:t>Validation</a:t>
            </a:r>
            <a:r>
              <a:rPr kumimoji="0" lang="en-US" sz="2400" b="0" i="0" u="none" strike="noStrike" kern="1200" cap="none" spc="0" normalizeH="0" baseline="0" noProof="0">
                <a:ln>
                  <a:noFill/>
                </a:ln>
                <a:solidFill>
                  <a:srgbClr val="002060"/>
                </a:solidFill>
                <a:effectLst/>
                <a:uLnTx/>
                <a:uFillTx/>
                <a:latin typeface="Corbel" panose="020B0503020204020204"/>
                <a:ea typeface="+mn-ea"/>
                <a:cs typeface="+mn-cs"/>
              </a:rPr>
              <a:t>:</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02060"/>
                </a:solidFill>
                <a:effectLst/>
                <a:uLnTx/>
                <a:uFillTx/>
                <a:latin typeface="Corbel" panose="020B0503020204020204"/>
                <a:ea typeface="+mn-ea"/>
                <a:cs typeface="+mn-cs"/>
              </a:rPr>
              <a:t>Acknowledged and appreciated staff contributions, validating efforts, experience and credibility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2060"/>
                </a:solidFill>
                <a:effectLst/>
                <a:uLnTx/>
                <a:uFillTx/>
                <a:latin typeface="Corbel" panose="020B0503020204020204"/>
                <a:ea typeface="+mn-ea"/>
                <a:cs typeface="+mn-cs"/>
              </a:rPr>
              <a:t>Engagement</a:t>
            </a:r>
            <a:r>
              <a:rPr kumimoji="0" lang="en-US" sz="2400" b="0" i="0" u="none" strike="noStrike" kern="1200" cap="none" spc="0" normalizeH="0" baseline="0" noProof="0">
                <a:ln>
                  <a:noFill/>
                </a:ln>
                <a:solidFill>
                  <a:srgbClr val="002060"/>
                </a:solidFill>
                <a:effectLst/>
                <a:uLnTx/>
                <a:uFillTx/>
                <a:latin typeface="Corbel" panose="020B0503020204020204"/>
                <a:ea typeface="+mn-ea"/>
                <a:cs typeface="+mn-cs"/>
              </a:rPr>
              <a:t>:</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02060"/>
                </a:solidFill>
                <a:effectLst/>
                <a:uLnTx/>
                <a:uFillTx/>
                <a:latin typeface="Corbel" panose="020B0503020204020204"/>
                <a:ea typeface="+mn-ea"/>
                <a:cs typeface="+mn-cs"/>
              </a:rPr>
              <a:t>Actively engaged staff gather feedback on effective practices and areas for improvement</a:t>
            </a:r>
          </a:p>
        </p:txBody>
      </p:sp>
    </p:spTree>
    <p:extLst>
      <p:ext uri="{BB962C8B-B14F-4D97-AF65-F5344CB8AC3E}">
        <p14:creationId xmlns:p14="http://schemas.microsoft.com/office/powerpoint/2010/main" val="4083510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852C-B708-787D-1911-264ED0CFCA0D}"/>
              </a:ext>
            </a:extLst>
          </p:cNvPr>
          <p:cNvSpPr>
            <a:spLocks noGrp="1"/>
          </p:cNvSpPr>
          <p:nvPr>
            <p:ph type="title"/>
          </p:nvPr>
        </p:nvSpPr>
        <p:spPr/>
        <p:txBody>
          <a:bodyPr/>
          <a:lstStyle/>
          <a:p>
            <a:r>
              <a:rPr lang="en-US"/>
              <a:t>SUMMARY – KEY ELEMENTS CONT.’D</a:t>
            </a:r>
          </a:p>
        </p:txBody>
      </p:sp>
      <p:sp>
        <p:nvSpPr>
          <p:cNvPr id="5" name="TextBox 4">
            <a:extLst>
              <a:ext uri="{FF2B5EF4-FFF2-40B4-BE49-F238E27FC236}">
                <a16:creationId xmlns:a16="http://schemas.microsoft.com/office/drawing/2014/main" id="{6C64D576-CD66-62C4-D0F7-7F416B1A00D1}"/>
              </a:ext>
            </a:extLst>
          </p:cNvPr>
          <p:cNvSpPr txBox="1"/>
          <p:nvPr/>
        </p:nvSpPr>
        <p:spPr>
          <a:xfrm>
            <a:off x="3646123" y="934391"/>
            <a:ext cx="7637574" cy="378565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2060"/>
                </a:solidFill>
                <a:effectLst/>
                <a:uLnTx/>
                <a:uFillTx/>
                <a:latin typeface="Corbel" panose="020B0503020204020204"/>
                <a:ea typeface="+mn-ea"/>
                <a:cs typeface="+mn-cs"/>
              </a:rPr>
              <a:t>Culture</a:t>
            </a:r>
            <a:r>
              <a:rPr kumimoji="0" lang="en-US" sz="2400" b="0" i="0" u="none" strike="noStrike" kern="1200" cap="none" spc="0" normalizeH="0" baseline="0" noProof="0">
                <a:ln>
                  <a:noFill/>
                </a:ln>
                <a:solidFill>
                  <a:srgbClr val="002060"/>
                </a:solidFill>
                <a:effectLst/>
                <a:uLnTx/>
                <a:uFillTx/>
                <a:latin typeface="Corbel" panose="020B0503020204020204"/>
                <a:ea typeface="+mn-ea"/>
                <a:cs typeface="+mn-cs"/>
              </a:rPr>
              <a:t>:</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02060"/>
                </a:solidFill>
                <a:effectLst/>
                <a:uLnTx/>
                <a:uFillTx/>
                <a:latin typeface="Corbel" panose="020B0503020204020204"/>
                <a:ea typeface="+mn-ea"/>
                <a:cs typeface="+mn-cs"/>
              </a:rPr>
              <a:t>Cultivated a culture receptive to change by encouraging experimentation, adopting best practices, and continuous learning</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2060"/>
                </a:solidFill>
                <a:effectLst/>
                <a:uLnTx/>
                <a:uFillTx/>
                <a:latin typeface="Corbel" panose="020B0503020204020204"/>
                <a:ea typeface="+mn-ea"/>
                <a:cs typeface="+mn-cs"/>
              </a:rPr>
              <a:t>Resource:</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02060"/>
                </a:solidFill>
                <a:effectLst/>
                <a:uLnTx/>
                <a:uFillTx/>
                <a:latin typeface="Corbel" panose="020B0503020204020204"/>
                <a:ea typeface="+mn-ea"/>
                <a:cs typeface="+mn-cs"/>
              </a:rPr>
              <a:t>Provided necessary resources to support team success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2060"/>
                </a:solidFill>
                <a:effectLst/>
                <a:uLnTx/>
                <a:uFillTx/>
                <a:latin typeface="Corbel" panose="020B0503020204020204"/>
                <a:ea typeface="+mn-ea"/>
                <a:cs typeface="+mn-cs"/>
              </a:rPr>
              <a:t>Pro-active:</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02060"/>
                </a:solidFill>
                <a:effectLst/>
                <a:uLnTx/>
                <a:uFillTx/>
                <a:latin typeface="Corbel" panose="020B0503020204020204"/>
                <a:ea typeface="+mn-ea"/>
                <a:cs typeface="+mn-cs"/>
              </a:rPr>
              <a:t>Identified potential obstacles, discussed barriers, and explored strategies to address them.</a:t>
            </a:r>
          </a:p>
        </p:txBody>
      </p:sp>
    </p:spTree>
    <p:extLst>
      <p:ext uri="{BB962C8B-B14F-4D97-AF65-F5344CB8AC3E}">
        <p14:creationId xmlns:p14="http://schemas.microsoft.com/office/powerpoint/2010/main" val="20660941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86783" y="1704622"/>
            <a:ext cx="6760463" cy="1292662"/>
          </a:xfrm>
        </p:spPr>
        <p:txBody>
          <a:bodyPr vert="horz"/>
          <a:lstStyle/>
          <a:p>
            <a:r>
              <a:rPr lang="en-US">
                <a:latin typeface="Arial"/>
                <a:cs typeface="Arial"/>
              </a:rPr>
              <a:t>Aggression Pilot Results</a:t>
            </a:r>
            <a:br>
              <a:rPr lang="en-US">
                <a:latin typeface="Arial"/>
                <a:cs typeface="Arial"/>
              </a:rPr>
            </a:br>
            <a:r>
              <a:rPr lang="en-US" b="0" i="1" err="1">
                <a:latin typeface="Arial"/>
                <a:cs typeface="Arial"/>
              </a:rPr>
              <a:t>Broset</a:t>
            </a:r>
            <a:r>
              <a:rPr lang="en-US" b="0" i="1">
                <a:latin typeface="Arial"/>
                <a:cs typeface="Arial"/>
              </a:rPr>
              <a:t> Scores, Assaults &amp; Aggression Incidents, Restraints &amp; Seclusions</a:t>
            </a:r>
            <a:endParaRPr lang="en-US" sz="1600" b="0" i="1">
              <a:latin typeface="Arial"/>
              <a:cs typeface="Arial"/>
            </a:endParaRPr>
          </a:p>
        </p:txBody>
      </p:sp>
      <p:sp>
        <p:nvSpPr>
          <p:cNvPr id="3" name="Subtitle 2"/>
          <p:cNvSpPr>
            <a:spLocks noGrp="1"/>
          </p:cNvSpPr>
          <p:nvPr>
            <p:ph type="subTitle" idx="1"/>
          </p:nvPr>
        </p:nvSpPr>
        <p:spPr>
          <a:xfrm>
            <a:off x="3586783" y="4692595"/>
            <a:ext cx="5506826" cy="276999"/>
          </a:xfrm>
          <a:solidFill>
            <a:schemeClr val="bg1"/>
          </a:solidFill>
        </p:spPr>
        <p:txBody>
          <a:bodyPr vert="horz" wrap="square" lIns="0" tIns="0" rIns="0" bIns="0" rtlCol="0" anchor="t">
            <a:spAutoFit/>
          </a:bodyPr>
          <a:lstStyle/>
          <a:p>
            <a:r>
              <a:rPr lang="en-US" sz="1800">
                <a:solidFill>
                  <a:srgbClr val="7030A0"/>
                </a:solidFill>
                <a:latin typeface="Arial"/>
                <a:cs typeface="Arial"/>
              </a:rPr>
              <a:t>Department of Mental Health</a:t>
            </a:r>
          </a:p>
        </p:txBody>
      </p:sp>
      <p:graphicFrame>
        <p:nvGraphicFramePr>
          <p:cNvPr id="5" name="Object 4" descr="This is a presentation from the Massachusetts Department  of Mental Health">
            <a:extLst>
              <a:ext uri="{FF2B5EF4-FFF2-40B4-BE49-F238E27FC236}">
                <a16:creationId xmlns:a16="http://schemas.microsoft.com/office/drawing/2014/main" id="{208E1A0E-58FC-4C3A-BE87-CD4FC383EE3A}"/>
              </a:ext>
            </a:extLst>
          </p:cNvPr>
          <p:cNvGraphicFramePr>
            <a:graphicFrameLocks noChangeAspect="1"/>
          </p:cNvGraphicFramePr>
          <p:nvPr>
            <p:custDataLst>
              <p:tags r:id="rId1"/>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5" name="Object 4" descr="This is a presentation from the Massachusetts Department  of Mental Health">
                        <a:extLst>
                          <a:ext uri="{FF2B5EF4-FFF2-40B4-BE49-F238E27FC236}">
                            <a16:creationId xmlns:a16="http://schemas.microsoft.com/office/drawing/2014/main" id="{208E1A0E-58FC-4C3A-BE87-CD4FC383EE3A}"/>
                          </a:ext>
                        </a:extLst>
                      </p:cNvPr>
                      <p:cNvPicPr/>
                      <p:nvPr/>
                    </p:nvPicPr>
                    <p:blipFill>
                      <a:blip r:embed="rId4"/>
                      <a:stretch>
                        <a:fillRect/>
                      </a:stretch>
                    </p:blipFill>
                    <p:spPr>
                      <a:xfrm>
                        <a:off x="1525588" y="1588"/>
                        <a:ext cx="1588" cy="1588"/>
                      </a:xfrm>
                      <a:prstGeom prst="rect">
                        <a:avLst/>
                      </a:prstGeom>
                    </p:spPr>
                  </p:pic>
                </p:oleObj>
              </mc:Fallback>
            </mc:AlternateContent>
          </a:graphicData>
        </a:graphic>
      </p:graphicFrame>
    </p:spTree>
    <p:extLst>
      <p:ext uri="{BB962C8B-B14F-4D97-AF65-F5344CB8AC3E}">
        <p14:creationId xmlns:p14="http://schemas.microsoft.com/office/powerpoint/2010/main" val="25370785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9BF72-3683-D4A4-6E6E-FF5D867BA1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DAB8C6-FE78-8994-5931-F1B7C075B4C5}"/>
              </a:ext>
            </a:extLst>
          </p:cNvPr>
          <p:cNvSpPr>
            <a:spLocks noGrp="1"/>
          </p:cNvSpPr>
          <p:nvPr>
            <p:ph type="title"/>
          </p:nvPr>
        </p:nvSpPr>
        <p:spPr>
          <a:xfrm>
            <a:off x="217355" y="136477"/>
            <a:ext cx="10659911" cy="1175687"/>
          </a:xfrm>
        </p:spPr>
        <p:txBody>
          <a:bodyPr/>
          <a:lstStyle/>
          <a:p>
            <a:r>
              <a:rPr lang="en-US" sz="2600" b="1">
                <a:latin typeface="+mn-lt"/>
              </a:rPr>
              <a:t>The aggression treatment pilot units showed promising results as measured by </a:t>
            </a:r>
            <a:r>
              <a:rPr lang="en-US" sz="2600" b="1" err="1">
                <a:latin typeface="+mn-lt"/>
              </a:rPr>
              <a:t>Broset</a:t>
            </a:r>
            <a:r>
              <a:rPr lang="en-US" sz="2600" b="1">
                <a:latin typeface="+mn-lt"/>
              </a:rPr>
              <a:t> scores, assault and aggression events, and restraint and seclusion episodes.</a:t>
            </a:r>
          </a:p>
        </p:txBody>
      </p:sp>
      <p:sp>
        <p:nvSpPr>
          <p:cNvPr id="3" name="TextBox 2">
            <a:extLst>
              <a:ext uri="{FF2B5EF4-FFF2-40B4-BE49-F238E27FC236}">
                <a16:creationId xmlns:a16="http://schemas.microsoft.com/office/drawing/2014/main" id="{F2C824A1-2082-19A0-CA40-635D1DC6D754}"/>
              </a:ext>
            </a:extLst>
          </p:cNvPr>
          <p:cNvSpPr txBox="1"/>
          <p:nvPr/>
        </p:nvSpPr>
        <p:spPr>
          <a:xfrm>
            <a:off x="217355" y="1570913"/>
            <a:ext cx="11751171" cy="4093428"/>
          </a:xfrm>
          <a:prstGeom prst="rect">
            <a:avLst/>
          </a:prstGeom>
          <a:noFill/>
        </p:spPr>
        <p:txBody>
          <a:bodyPr wrap="square" lIns="91440" tIns="45720" rIns="91440" bIns="45720" rtlCol="0" anchor="t">
            <a:spAutoFit/>
          </a:bodyPr>
          <a:lstStyle/>
          <a:p>
            <a:pPr marL="285750" indent="-285750" defTabSz="457200">
              <a:spcAft>
                <a:spcPts val="600"/>
              </a:spcAft>
              <a:buFont typeface="Arial" panose="020B0604020202020204" pitchFamily="34" charset="0"/>
              <a:buChar char="•"/>
              <a:defRPr/>
            </a:pPr>
            <a:r>
              <a:rPr lang="en-US" sz="2400">
                <a:solidFill>
                  <a:prstClr val="black"/>
                </a:solidFill>
                <a:latin typeface="Calibri"/>
                <a:ea typeface="Calibri"/>
                <a:cs typeface="Calibri"/>
              </a:rPr>
              <a:t>Over the course of the pilot, the frequency of high </a:t>
            </a:r>
            <a:r>
              <a:rPr lang="en-US" sz="2400" err="1">
                <a:solidFill>
                  <a:prstClr val="black"/>
                </a:solidFill>
                <a:latin typeface="Calibri"/>
                <a:ea typeface="Calibri"/>
                <a:cs typeface="Calibri"/>
              </a:rPr>
              <a:t>Broset</a:t>
            </a:r>
            <a:r>
              <a:rPr lang="en-US" sz="2400">
                <a:solidFill>
                  <a:prstClr val="black"/>
                </a:solidFill>
                <a:latin typeface="Calibri"/>
                <a:ea typeface="Calibri"/>
                <a:cs typeface="Calibri"/>
              </a:rPr>
              <a:t> scores dropped 73%, Aggression and Assault Incidents dropped 62%, and Restraints and Seclusions dropped 42%. </a:t>
            </a:r>
            <a:endParaRPr lang="en-US">
              <a:solidFill>
                <a:prstClr val="black"/>
              </a:solidFill>
            </a:endParaRPr>
          </a:p>
          <a:p>
            <a:pPr marL="742950" lvl="1" indent="-285750" defTabSz="457200">
              <a:spcAft>
                <a:spcPts val="600"/>
              </a:spcAft>
              <a:buFont typeface="Arial" panose="020B0604020202020204" pitchFamily="34" charset="0"/>
              <a:buChar char="•"/>
              <a:defRPr/>
            </a:pPr>
            <a:r>
              <a:rPr lang="en-US" sz="2400">
                <a:solidFill>
                  <a:prstClr val="black"/>
                </a:solidFill>
                <a:latin typeface="Calibri"/>
                <a:ea typeface="Calibri"/>
                <a:cs typeface="Calibri"/>
              </a:rPr>
              <a:t>Comparing the first month of pilot participation to the last month of pilot participation, averaging across units.</a:t>
            </a:r>
            <a:endParaRPr lang="en-US">
              <a:solidFill>
                <a:prstClr val="black"/>
              </a:solidFill>
            </a:endParaRPr>
          </a:p>
          <a:p>
            <a:pPr marL="285750" indent="-285750" defTabSz="457200">
              <a:spcAft>
                <a:spcPts val="600"/>
              </a:spcAft>
              <a:buFont typeface="Arial" panose="020B0604020202020204" pitchFamily="34" charset="0"/>
              <a:buChar char="•"/>
              <a:defRPr/>
            </a:pPr>
            <a:r>
              <a:rPr lang="en-US" sz="2400">
                <a:solidFill>
                  <a:prstClr val="black"/>
                </a:solidFill>
                <a:latin typeface="Calibri"/>
                <a:ea typeface="Calibri"/>
                <a:cs typeface="Calibri"/>
              </a:rPr>
              <a:t>One</a:t>
            </a:r>
            <a:r>
              <a:rPr kumimoji="0" lang="en-US" sz="2400" b="0" i="0" u="none" strike="noStrike" kern="1200" cap="none" spc="0" normalizeH="0" baseline="0" noProof="0">
                <a:ln>
                  <a:noFill/>
                </a:ln>
                <a:solidFill>
                  <a:prstClr val="black"/>
                </a:solidFill>
                <a:effectLst/>
                <a:uLnTx/>
                <a:uFillTx/>
                <a:latin typeface="Calibri"/>
                <a:ea typeface="Calibri"/>
                <a:cs typeface="Calibri"/>
              </a:rPr>
              <a:t> of the three pilot units saw substantial decreases in </a:t>
            </a:r>
            <a:r>
              <a:rPr lang="en-US" sz="2400" err="1">
                <a:solidFill>
                  <a:prstClr val="black"/>
                </a:solidFill>
                <a:latin typeface="Calibri"/>
                <a:ea typeface="Calibri"/>
                <a:cs typeface="Calibri"/>
              </a:rPr>
              <a:t>Broset</a:t>
            </a:r>
            <a:r>
              <a:rPr lang="en-US" sz="2400">
                <a:solidFill>
                  <a:prstClr val="black"/>
                </a:solidFill>
                <a:latin typeface="Calibri"/>
                <a:ea typeface="Calibri"/>
                <a:cs typeface="Calibri"/>
              </a:rPr>
              <a:t> scores, aggression, and assaults</a:t>
            </a:r>
            <a:r>
              <a:rPr kumimoji="0" lang="en-US" sz="2400" b="0" i="0" u="none" strike="noStrike" kern="1200" cap="none" spc="0" normalizeH="0" baseline="0" noProof="0">
                <a:ln>
                  <a:noFill/>
                </a:ln>
                <a:solidFill>
                  <a:prstClr val="black"/>
                </a:solidFill>
                <a:effectLst/>
                <a:uLnTx/>
                <a:uFillTx/>
                <a:latin typeface="Calibri"/>
                <a:ea typeface="Calibri"/>
                <a:cs typeface="Calibri"/>
              </a:rPr>
              <a:t> during the </a:t>
            </a:r>
            <a:r>
              <a:rPr kumimoji="0" lang="en-US" sz="2400" b="1" i="0" u="none" strike="noStrike" kern="1200" cap="none" spc="0" normalizeH="0" baseline="0" noProof="0">
                <a:ln>
                  <a:noFill/>
                </a:ln>
                <a:solidFill>
                  <a:prstClr val="black"/>
                </a:solidFill>
                <a:effectLst/>
                <a:uLnTx/>
                <a:uFillTx/>
                <a:latin typeface="Calibri"/>
                <a:ea typeface="Calibri"/>
                <a:cs typeface="Calibri"/>
              </a:rPr>
              <a:t>clinical training phase.</a:t>
            </a:r>
            <a:endParaRPr lang="en-US">
              <a:solidFill>
                <a:prstClr val="black"/>
              </a:solidFill>
              <a:ea typeface="Calibri"/>
              <a:cs typeface="Calibri"/>
            </a:endParaRPr>
          </a:p>
          <a:p>
            <a:pPr marL="285750" indent="-285750" defTabSz="457200">
              <a:spcAft>
                <a:spcPts val="600"/>
              </a:spcAft>
              <a:buFont typeface="Arial" panose="020B0604020202020204" pitchFamily="34" charset="0"/>
              <a:buChar char="•"/>
              <a:defRPr/>
            </a:pPr>
            <a:r>
              <a:rPr lang="en-US" sz="2400">
                <a:solidFill>
                  <a:prstClr val="black"/>
                </a:solidFill>
                <a:latin typeface="Calibri"/>
                <a:ea typeface="Calibri"/>
                <a:cs typeface="Calibri"/>
              </a:rPr>
              <a:t>One pilot unit</a:t>
            </a:r>
            <a:r>
              <a:rPr kumimoji="0" lang="en-US" sz="2400" b="0" i="0" u="none" strike="noStrike" kern="1200" cap="none" spc="0" normalizeH="0" baseline="0" noProof="0">
                <a:ln>
                  <a:noFill/>
                </a:ln>
                <a:solidFill>
                  <a:prstClr val="black"/>
                </a:solidFill>
                <a:effectLst/>
                <a:uLnTx/>
                <a:uFillTx/>
                <a:latin typeface="Calibri"/>
                <a:ea typeface="Calibri"/>
                <a:cs typeface="Calibri"/>
              </a:rPr>
              <a:t> saw the substantial reductions in aggression, restraints, and seclusions in the </a:t>
            </a:r>
            <a:r>
              <a:rPr kumimoji="0" lang="en-US" sz="2400" b="1" i="0" u="none" strike="noStrike" kern="1200" cap="none" spc="0" normalizeH="0" baseline="0" noProof="0">
                <a:ln>
                  <a:noFill/>
                </a:ln>
                <a:solidFill>
                  <a:prstClr val="black"/>
                </a:solidFill>
                <a:effectLst/>
                <a:uLnTx/>
                <a:uFillTx/>
                <a:latin typeface="Calibri"/>
                <a:ea typeface="Calibri"/>
                <a:cs typeface="Calibri"/>
              </a:rPr>
              <a:t>unit staff training phase. </a:t>
            </a:r>
            <a:endParaRPr kumimoji="0" lang="en-US" sz="2400" b="0" i="0" u="none" strike="noStrike" kern="1200" cap="none" spc="0" normalizeH="0" baseline="0" noProof="0">
              <a:ln>
                <a:noFill/>
              </a:ln>
              <a:solidFill>
                <a:prstClr val="black"/>
              </a:solidFill>
              <a:effectLst/>
              <a:uLnTx/>
              <a:uFillTx/>
              <a:latin typeface="Calibri"/>
              <a:ea typeface="+mn-ea"/>
              <a:cs typeface="+mn-cs"/>
            </a:endParaRPr>
          </a:p>
          <a:p>
            <a:pPr marL="742950" marR="0" lvl="1"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a:ea typeface="Calibri"/>
                <a:cs typeface="Calibri"/>
              </a:rPr>
              <a:t>This may indicate that the unit staff training (including enhanced training on existing policy and practices) were more impactful for these units. </a:t>
            </a:r>
            <a:endParaRPr lang="en-US" sz="2400" b="0" i="0" u="none" strike="noStrike" kern="1200" cap="none" spc="0" normalizeH="0" baseline="0" noProof="0">
              <a:ln>
                <a:noFill/>
              </a:ln>
              <a:solidFill>
                <a:prstClr val="black"/>
              </a:solidFill>
              <a:effectLst/>
              <a:uLnTx/>
              <a:uFillTx/>
              <a:latin typeface="Calibri"/>
              <a:ea typeface="Calibri"/>
              <a:cs typeface="Calibri"/>
            </a:endParaRPr>
          </a:p>
        </p:txBody>
      </p:sp>
    </p:spTree>
    <p:extLst>
      <p:ext uri="{BB962C8B-B14F-4D97-AF65-F5344CB8AC3E}">
        <p14:creationId xmlns:p14="http://schemas.microsoft.com/office/powerpoint/2010/main" val="37252741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4C8A24-4B4A-DE3C-3D87-3E0FEA7C5F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0BAB9A-6A1E-BF13-A856-F678FE69E24F}"/>
              </a:ext>
            </a:extLst>
          </p:cNvPr>
          <p:cNvSpPr>
            <a:spLocks noGrp="1"/>
          </p:cNvSpPr>
          <p:nvPr>
            <p:ph type="title"/>
          </p:nvPr>
        </p:nvSpPr>
        <p:spPr>
          <a:xfrm>
            <a:off x="389614" y="128882"/>
            <a:ext cx="10766066" cy="895519"/>
          </a:xfrm>
        </p:spPr>
        <p:txBody>
          <a:bodyPr/>
          <a:lstStyle/>
          <a:p>
            <a:r>
              <a:rPr lang="en-US" sz="2800" b="1"/>
              <a:t>WRCH Pilot Unit: </a:t>
            </a:r>
            <a:r>
              <a:rPr lang="en-US" sz="2800"/>
              <a:t>Indicators of aggression and assaults decreased substantially over the pilot period - </a:t>
            </a:r>
            <a:r>
              <a:rPr lang="en-US" sz="2800" err="1"/>
              <a:t>Broset</a:t>
            </a:r>
            <a:r>
              <a:rPr lang="en-US" sz="2800"/>
              <a:t> Scores</a:t>
            </a:r>
          </a:p>
        </p:txBody>
      </p:sp>
      <p:graphicFrame>
        <p:nvGraphicFramePr>
          <p:cNvPr id="8" name="Chart 7" descr="Broset scores dropped substantially over the pilot period">
            <a:extLst>
              <a:ext uri="{FF2B5EF4-FFF2-40B4-BE49-F238E27FC236}">
                <a16:creationId xmlns:a16="http://schemas.microsoft.com/office/drawing/2014/main" id="{7403674B-DC05-219C-B66D-FBE75C2033A0}"/>
              </a:ext>
            </a:extLst>
          </p:cNvPr>
          <p:cNvGraphicFramePr>
            <a:graphicFrameLocks/>
          </p:cNvGraphicFramePr>
          <p:nvPr>
            <p:extLst>
              <p:ext uri="{D42A27DB-BD31-4B8C-83A1-F6EECF244321}">
                <p14:modId xmlns:p14="http://schemas.microsoft.com/office/powerpoint/2010/main" val="2911846599"/>
              </p:ext>
            </p:extLst>
          </p:nvPr>
        </p:nvGraphicFramePr>
        <p:xfrm>
          <a:off x="201275" y="1300851"/>
          <a:ext cx="11333813" cy="3882263"/>
        </p:xfrm>
        <a:graphic>
          <a:graphicData uri="http://schemas.openxmlformats.org/drawingml/2006/chart">
            <c:chart xmlns:c="http://schemas.openxmlformats.org/drawingml/2006/chart" xmlns:r="http://schemas.openxmlformats.org/officeDocument/2006/relationships" r:id="rId3"/>
          </a:graphicData>
        </a:graphic>
      </p:graphicFrame>
      <p:sp>
        <p:nvSpPr>
          <p:cNvPr id="22" name="TextBox 21">
            <a:extLst>
              <a:ext uri="{FF2B5EF4-FFF2-40B4-BE49-F238E27FC236}">
                <a16:creationId xmlns:a16="http://schemas.microsoft.com/office/drawing/2014/main" id="{D1A1CF8A-B220-CE13-25A3-C0073D81A320}"/>
              </a:ext>
            </a:extLst>
          </p:cNvPr>
          <p:cNvSpPr txBox="1"/>
          <p:nvPr/>
        </p:nvSpPr>
        <p:spPr>
          <a:xfrm>
            <a:off x="855514" y="5090232"/>
            <a:ext cx="2443361" cy="4001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latin typeface="Calibri"/>
                <a:ea typeface="+mn-ea"/>
                <a:cs typeface="+mn-cs"/>
              </a:rPr>
              <a:t>Dec 2024 to July 2025</a:t>
            </a:r>
          </a:p>
        </p:txBody>
      </p:sp>
      <p:sp>
        <p:nvSpPr>
          <p:cNvPr id="3" name="TextBox 2">
            <a:extLst>
              <a:ext uri="{FF2B5EF4-FFF2-40B4-BE49-F238E27FC236}">
                <a16:creationId xmlns:a16="http://schemas.microsoft.com/office/drawing/2014/main" id="{69B313DE-B3EF-1B92-B648-78DDCC76498C}"/>
              </a:ext>
            </a:extLst>
          </p:cNvPr>
          <p:cNvSpPr txBox="1"/>
          <p:nvPr/>
        </p:nvSpPr>
        <p:spPr>
          <a:xfrm>
            <a:off x="0" y="5420428"/>
            <a:ext cx="12064620" cy="1261884"/>
          </a:xfrm>
          <a:prstGeom prst="rect">
            <a:avLst/>
          </a:prstGeom>
          <a:noFill/>
        </p:spPr>
        <p:txBody>
          <a:bodyPr wrap="square" lIns="91440" tIns="45720" rIns="91440" bIns="45720" rtlCol="0" anchor="t">
            <a:spAutoFit/>
          </a:bodyPr>
          <a:lstStyle/>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Calibri"/>
                <a:ea typeface="+mn-ea"/>
                <a:cs typeface="+mn-cs"/>
              </a:rPr>
              <a:t>Key Takeaways: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a:ea typeface="+mn-ea"/>
                <a:cs typeface="+mn-cs"/>
              </a:rPr>
              <a:t>Aggression and assaults dropped precipitously over the clinical period.</a:t>
            </a:r>
            <a:endParaRPr kumimoji="0" lang="en-US" sz="2400" b="0" i="0" u="none" strike="noStrike" kern="1200" cap="none" spc="0" normalizeH="0" baseline="0" noProof="0">
              <a:ln>
                <a:noFill/>
              </a:ln>
              <a:solidFill>
                <a:prstClr val="black"/>
              </a:solidFill>
              <a:effectLst/>
              <a:uLnTx/>
              <a:uFillTx/>
              <a:latin typeface="Calibri"/>
              <a:ea typeface="Calibri"/>
              <a:cs typeface="Calibri"/>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a:ea typeface="+mn-ea"/>
                <a:cs typeface="+mn-cs"/>
              </a:rPr>
              <a:t>Restraints and seclusions did not decrease over the pilot period. </a:t>
            </a:r>
          </a:p>
        </p:txBody>
      </p:sp>
      <p:cxnSp>
        <p:nvCxnSpPr>
          <p:cNvPr id="25" name="Straight Connector 24">
            <a:extLst>
              <a:ext uri="{FF2B5EF4-FFF2-40B4-BE49-F238E27FC236}">
                <a16:creationId xmlns:a16="http://schemas.microsoft.com/office/drawing/2014/main" id="{04E33883-DFAA-E029-D3B3-6E3DA1617E41}"/>
              </a:ext>
              <a:ext uri="{C183D7F6-B498-43B3-948B-1728B52AA6E4}">
                <adec:decorative xmlns:adec="http://schemas.microsoft.com/office/drawing/2017/decorative" val="1"/>
              </a:ext>
            </a:extLst>
          </p:cNvPr>
          <p:cNvCxnSpPr>
            <a:cxnSpLocks/>
          </p:cNvCxnSpPr>
          <p:nvPr/>
        </p:nvCxnSpPr>
        <p:spPr>
          <a:xfrm flipH="1">
            <a:off x="4790708" y="1261715"/>
            <a:ext cx="7934" cy="2852063"/>
          </a:xfrm>
          <a:prstGeom prst="line">
            <a:avLst/>
          </a:prstGeom>
          <a:ln w="28575" cap="flat" cmpd="sng" algn="ctr">
            <a:solidFill>
              <a:schemeClr val="dk1"/>
            </a:solidFill>
            <a:prstDash val="sysDot"/>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6" name="Straight Connector 25">
            <a:extLst>
              <a:ext uri="{FF2B5EF4-FFF2-40B4-BE49-F238E27FC236}">
                <a16:creationId xmlns:a16="http://schemas.microsoft.com/office/drawing/2014/main" id="{8846A608-5EC1-3F7E-71C6-77CBF4862679}"/>
              </a:ext>
              <a:ext uri="{C183D7F6-B498-43B3-948B-1728B52AA6E4}">
                <adec:decorative xmlns:adec="http://schemas.microsoft.com/office/drawing/2017/decorative" val="1"/>
              </a:ext>
            </a:extLst>
          </p:cNvPr>
          <p:cNvCxnSpPr>
            <a:cxnSpLocks/>
          </p:cNvCxnSpPr>
          <p:nvPr/>
        </p:nvCxnSpPr>
        <p:spPr>
          <a:xfrm flipH="1">
            <a:off x="8154964" y="1261715"/>
            <a:ext cx="7934" cy="2852063"/>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6" name="TextBox 15">
            <a:extLst>
              <a:ext uri="{FF2B5EF4-FFF2-40B4-BE49-F238E27FC236}">
                <a16:creationId xmlns:a16="http://schemas.microsoft.com/office/drawing/2014/main" id="{DE92ACEA-1348-A6E8-5800-5870C576E51C}"/>
              </a:ext>
              <a:ext uri="{C183D7F6-B498-43B3-948B-1728B52AA6E4}">
                <adec:decorative xmlns:adec="http://schemas.microsoft.com/office/drawing/2017/decorative" val="1"/>
              </a:ext>
            </a:extLst>
          </p:cNvPr>
          <p:cNvSpPr txBox="1"/>
          <p:nvPr/>
        </p:nvSpPr>
        <p:spPr>
          <a:xfrm>
            <a:off x="1560485" y="1237404"/>
            <a:ext cx="3182921"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latin typeface="Calibri"/>
                <a:ea typeface="+mn-ea"/>
                <a:cs typeface="+mn-cs"/>
              </a:rPr>
              <a:t>Unit Staff Trainings/Prep Period</a:t>
            </a:r>
          </a:p>
        </p:txBody>
      </p:sp>
      <p:sp>
        <p:nvSpPr>
          <p:cNvPr id="30" name="TextBox 29">
            <a:extLst>
              <a:ext uri="{FF2B5EF4-FFF2-40B4-BE49-F238E27FC236}">
                <a16:creationId xmlns:a16="http://schemas.microsoft.com/office/drawing/2014/main" id="{1A19808A-1F1D-6FE2-2660-FA7BAB3FCCDC}"/>
              </a:ext>
              <a:ext uri="{C183D7F6-B498-43B3-948B-1728B52AA6E4}">
                <adec:decorative xmlns:adec="http://schemas.microsoft.com/office/drawing/2017/decorative" val="1"/>
              </a:ext>
            </a:extLst>
          </p:cNvPr>
          <p:cNvSpPr txBox="1"/>
          <p:nvPr/>
        </p:nvSpPr>
        <p:spPr>
          <a:xfrm>
            <a:off x="5449428" y="1237404"/>
            <a:ext cx="2283546"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latin typeface="Calibri"/>
                <a:ea typeface="+mn-ea"/>
                <a:cs typeface="+mn-cs"/>
              </a:rPr>
              <a:t>Clinical Trainings/ Consultation Period</a:t>
            </a:r>
          </a:p>
        </p:txBody>
      </p:sp>
    </p:spTree>
    <p:extLst>
      <p:ext uri="{BB962C8B-B14F-4D97-AF65-F5344CB8AC3E}">
        <p14:creationId xmlns:p14="http://schemas.microsoft.com/office/powerpoint/2010/main" val="210630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79DF3-932C-383D-719C-7010B7BA25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2A58BF-099C-A636-B520-452CCAC41F10}"/>
              </a:ext>
            </a:extLst>
          </p:cNvPr>
          <p:cNvSpPr>
            <a:spLocks noGrp="1"/>
          </p:cNvSpPr>
          <p:nvPr>
            <p:ph type="title"/>
          </p:nvPr>
        </p:nvSpPr>
        <p:spPr>
          <a:xfrm>
            <a:off x="389614" y="311328"/>
            <a:ext cx="10413243" cy="767524"/>
          </a:xfrm>
        </p:spPr>
        <p:txBody>
          <a:bodyPr/>
          <a:lstStyle/>
          <a:p>
            <a:r>
              <a:rPr lang="en-US" sz="2800"/>
              <a:t>Incidents of aggression and assault dropped during the clinical phase of the pilot </a:t>
            </a:r>
            <a:endParaRPr lang="en-US" sz="2800">
              <a:ea typeface="Calibri Light"/>
              <a:cs typeface="Calibri Light"/>
            </a:endParaRPr>
          </a:p>
        </p:txBody>
      </p:sp>
      <p:sp>
        <p:nvSpPr>
          <p:cNvPr id="6" name="TextBox 5">
            <a:extLst>
              <a:ext uri="{FF2B5EF4-FFF2-40B4-BE49-F238E27FC236}">
                <a16:creationId xmlns:a16="http://schemas.microsoft.com/office/drawing/2014/main" id="{8AE39629-D11D-FD93-6A44-D9FD00A298AF}"/>
              </a:ext>
              <a:ext uri="{C183D7F6-B498-43B3-948B-1728B52AA6E4}">
                <adec:decorative xmlns:adec="http://schemas.microsoft.com/office/drawing/2017/decorative" val="0"/>
              </a:ext>
            </a:extLst>
          </p:cNvPr>
          <p:cNvSpPr txBox="1"/>
          <p:nvPr/>
        </p:nvSpPr>
        <p:spPr>
          <a:xfrm>
            <a:off x="-41523" y="2088339"/>
            <a:ext cx="1397726" cy="715089"/>
          </a:xfrm>
          <a:prstGeom prst="round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D6FA9">
                    <a:lumMod val="50000"/>
                  </a:srgbClr>
                </a:solidFill>
                <a:effectLst/>
                <a:uLnTx/>
                <a:uFillTx/>
                <a:latin typeface="Aptos" panose="020B0004020202020204" pitchFamily="34" charset="0"/>
                <a:ea typeface="+mn-ea"/>
                <a:cs typeface="+mn-cs"/>
              </a:rPr>
              <a:t>WRCH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a:ln>
                  <a:noFill/>
                </a:ln>
                <a:solidFill>
                  <a:srgbClr val="1D6FA9">
                    <a:lumMod val="50000"/>
                  </a:srgbClr>
                </a:solidFill>
                <a:effectLst/>
                <a:uLnTx/>
                <a:uFillTx/>
                <a:latin typeface="Aptos" panose="020B0004020202020204" pitchFamily="34" charset="0"/>
                <a:ea typeface="+mn-ea"/>
                <a:cs typeface="+mn-cs"/>
              </a:rPr>
              <a:t>Pilot Unit</a:t>
            </a:r>
          </a:p>
        </p:txBody>
      </p:sp>
      <p:graphicFrame>
        <p:nvGraphicFramePr>
          <p:cNvPr id="9" name="Chart 8" descr="Aggression and assault incidents dropped over the clinical training pilot period.">
            <a:extLst>
              <a:ext uri="{FF2B5EF4-FFF2-40B4-BE49-F238E27FC236}">
                <a16:creationId xmlns:a16="http://schemas.microsoft.com/office/drawing/2014/main" id="{35E4CF7D-777E-43A0-E0CC-A0E19EB80856}"/>
              </a:ext>
            </a:extLst>
          </p:cNvPr>
          <p:cNvGraphicFramePr>
            <a:graphicFrameLocks/>
          </p:cNvGraphicFramePr>
          <p:nvPr>
            <p:extLst>
              <p:ext uri="{D42A27DB-BD31-4B8C-83A1-F6EECF244321}">
                <p14:modId xmlns:p14="http://schemas.microsoft.com/office/powerpoint/2010/main" val="725658660"/>
              </p:ext>
            </p:extLst>
          </p:nvPr>
        </p:nvGraphicFramePr>
        <p:xfrm>
          <a:off x="1086702" y="1807453"/>
          <a:ext cx="9716153" cy="4739535"/>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a:extLst>
              <a:ext uri="{FF2B5EF4-FFF2-40B4-BE49-F238E27FC236}">
                <a16:creationId xmlns:a16="http://schemas.microsoft.com/office/drawing/2014/main" id="{E02CEFB8-26BC-F86A-1DBD-794F3118D4EC}"/>
              </a:ext>
            </a:extLst>
          </p:cNvPr>
          <p:cNvSpPr txBox="1"/>
          <p:nvPr/>
        </p:nvSpPr>
        <p:spPr>
          <a:xfrm>
            <a:off x="8027606" y="2092886"/>
            <a:ext cx="814647"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a:ea typeface="+mn-ea"/>
                <a:cs typeface="+mn-cs"/>
              </a:rPr>
              <a:t>-60%</a:t>
            </a:r>
          </a:p>
        </p:txBody>
      </p:sp>
      <p:sp>
        <p:nvSpPr>
          <p:cNvPr id="32" name="TextBox 31">
            <a:extLst>
              <a:ext uri="{FF2B5EF4-FFF2-40B4-BE49-F238E27FC236}">
                <a16:creationId xmlns:a16="http://schemas.microsoft.com/office/drawing/2014/main" id="{3BA7A2AD-88B5-28F7-6D23-E60C98220C42}"/>
              </a:ext>
            </a:extLst>
          </p:cNvPr>
          <p:cNvSpPr txBox="1"/>
          <p:nvPr/>
        </p:nvSpPr>
        <p:spPr>
          <a:xfrm>
            <a:off x="3550944" y="1199278"/>
            <a:ext cx="2827213"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a:ln>
                  <a:noFill/>
                </a:ln>
                <a:solidFill>
                  <a:prstClr val="black"/>
                </a:solidFill>
                <a:effectLst/>
                <a:uLnTx/>
                <a:uFillTx/>
                <a:latin typeface="Calibri"/>
                <a:ea typeface="+mn-ea"/>
                <a:cs typeface="+mn-cs"/>
              </a:rPr>
              <a:t>Unit Staff Trainings/Prep Period</a:t>
            </a:r>
          </a:p>
        </p:txBody>
      </p:sp>
      <p:sp>
        <p:nvSpPr>
          <p:cNvPr id="33" name="TextBox 32">
            <a:extLst>
              <a:ext uri="{FF2B5EF4-FFF2-40B4-BE49-F238E27FC236}">
                <a16:creationId xmlns:a16="http://schemas.microsoft.com/office/drawing/2014/main" id="{B0DFBF9F-597B-69AA-9E14-DB23068C5400}"/>
              </a:ext>
            </a:extLst>
          </p:cNvPr>
          <p:cNvSpPr txBox="1"/>
          <p:nvPr/>
        </p:nvSpPr>
        <p:spPr>
          <a:xfrm>
            <a:off x="7210900" y="1180200"/>
            <a:ext cx="3263476"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a:ln>
                  <a:noFill/>
                </a:ln>
                <a:solidFill>
                  <a:prstClr val="black"/>
                </a:solidFill>
                <a:effectLst/>
                <a:uLnTx/>
                <a:uFillTx/>
                <a:latin typeface="Calibri"/>
                <a:ea typeface="+mn-ea"/>
                <a:cs typeface="+mn-cs"/>
              </a:rPr>
              <a:t>Clinical Trainings/Consultation Period</a:t>
            </a:r>
          </a:p>
        </p:txBody>
      </p:sp>
      <p:cxnSp>
        <p:nvCxnSpPr>
          <p:cNvPr id="4" name="Straight Connector 3">
            <a:extLst>
              <a:ext uri="{FF2B5EF4-FFF2-40B4-BE49-F238E27FC236}">
                <a16:creationId xmlns:a16="http://schemas.microsoft.com/office/drawing/2014/main" id="{71693903-2756-CC85-5C15-2DAD25AF0093}"/>
              </a:ext>
              <a:ext uri="{C183D7F6-B498-43B3-948B-1728B52AA6E4}">
                <adec:decorative xmlns:adec="http://schemas.microsoft.com/office/drawing/2017/decorative" val="1"/>
              </a:ext>
            </a:extLst>
          </p:cNvPr>
          <p:cNvCxnSpPr>
            <a:cxnSpLocks/>
          </p:cNvCxnSpPr>
          <p:nvPr/>
        </p:nvCxnSpPr>
        <p:spPr>
          <a:xfrm>
            <a:off x="2619121" y="1235988"/>
            <a:ext cx="0" cy="4642298"/>
          </a:xfrm>
          <a:prstGeom prst="line">
            <a:avLst/>
          </a:prstGeom>
          <a:ln w="28575" cap="flat" cmpd="sng" algn="ctr">
            <a:solidFill>
              <a:schemeClr val="dk1"/>
            </a:solidFill>
            <a:prstDash val="sysDot"/>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 name="Straight Connector 4">
            <a:extLst>
              <a:ext uri="{FF2B5EF4-FFF2-40B4-BE49-F238E27FC236}">
                <a16:creationId xmlns:a16="http://schemas.microsoft.com/office/drawing/2014/main" id="{5147F157-709D-1397-CAB3-D78B06562833}"/>
              </a:ext>
              <a:ext uri="{C183D7F6-B498-43B3-948B-1728B52AA6E4}">
                <adec:decorative xmlns:adec="http://schemas.microsoft.com/office/drawing/2017/decorative" val="1"/>
              </a:ext>
            </a:extLst>
          </p:cNvPr>
          <p:cNvCxnSpPr>
            <a:cxnSpLocks/>
          </p:cNvCxnSpPr>
          <p:nvPr/>
        </p:nvCxnSpPr>
        <p:spPr>
          <a:xfrm>
            <a:off x="6709350" y="1127669"/>
            <a:ext cx="0" cy="4750617"/>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1" name="Straight Arrow Connector 10">
            <a:extLst>
              <a:ext uri="{FF2B5EF4-FFF2-40B4-BE49-F238E27FC236}">
                <a16:creationId xmlns:a16="http://schemas.microsoft.com/office/drawing/2014/main" id="{FB38A96A-5EA8-1D20-2ACF-0216459AEE80}"/>
              </a:ext>
              <a:ext uri="{C183D7F6-B498-43B3-948B-1728B52AA6E4}">
                <adec:decorative xmlns:adec="http://schemas.microsoft.com/office/drawing/2017/decorative" val="1"/>
              </a:ext>
            </a:extLst>
          </p:cNvPr>
          <p:cNvCxnSpPr>
            <a:cxnSpLocks/>
          </p:cNvCxnSpPr>
          <p:nvPr/>
        </p:nvCxnSpPr>
        <p:spPr>
          <a:xfrm>
            <a:off x="7504034" y="2359223"/>
            <a:ext cx="2443931" cy="150198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853892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CFEB2-D303-D614-CBEB-72F507E079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465699-53DB-CD22-E41F-B3683C3D1664}"/>
              </a:ext>
            </a:extLst>
          </p:cNvPr>
          <p:cNvSpPr>
            <a:spLocks noGrp="1"/>
          </p:cNvSpPr>
          <p:nvPr>
            <p:ph type="title"/>
          </p:nvPr>
        </p:nvSpPr>
        <p:spPr>
          <a:xfrm>
            <a:off x="389614" y="311328"/>
            <a:ext cx="10525398" cy="797676"/>
          </a:xfrm>
        </p:spPr>
        <p:txBody>
          <a:bodyPr/>
          <a:lstStyle/>
          <a:p>
            <a:r>
              <a:rPr lang="en-US" sz="2800" b="1"/>
              <a:t>Fuller Pilot Unit:</a:t>
            </a:r>
            <a:r>
              <a:rPr lang="en-US" sz="2800"/>
              <a:t> Aggression, assaults, restraints and seclusions all dropped during the pilot period – </a:t>
            </a:r>
            <a:r>
              <a:rPr lang="en-US" sz="2800" err="1"/>
              <a:t>Broset</a:t>
            </a:r>
            <a:r>
              <a:rPr lang="en-US" sz="2800"/>
              <a:t> Scores</a:t>
            </a:r>
          </a:p>
        </p:txBody>
      </p:sp>
      <p:graphicFrame>
        <p:nvGraphicFramePr>
          <p:cNvPr id="20" name="Chart 19" descr="Broset scores dropped substantially over the pilot period">
            <a:extLst>
              <a:ext uri="{FF2B5EF4-FFF2-40B4-BE49-F238E27FC236}">
                <a16:creationId xmlns:a16="http://schemas.microsoft.com/office/drawing/2014/main" id="{A2006E0A-088B-4C3B-9533-1DFC3DEB6427}"/>
              </a:ext>
            </a:extLst>
          </p:cNvPr>
          <p:cNvGraphicFramePr>
            <a:graphicFrameLocks/>
          </p:cNvGraphicFramePr>
          <p:nvPr/>
        </p:nvGraphicFramePr>
        <p:xfrm>
          <a:off x="190500" y="1295400"/>
          <a:ext cx="11413976" cy="4165667"/>
        </p:xfrm>
        <a:graphic>
          <a:graphicData uri="http://schemas.openxmlformats.org/drawingml/2006/chart">
            <c:chart xmlns:c="http://schemas.openxmlformats.org/drawingml/2006/chart" xmlns:r="http://schemas.openxmlformats.org/officeDocument/2006/relationships" r:id="rId2"/>
          </a:graphicData>
        </a:graphic>
      </p:graphicFrame>
      <p:sp>
        <p:nvSpPr>
          <p:cNvPr id="16" name="TextBox 15">
            <a:extLst>
              <a:ext uri="{FF2B5EF4-FFF2-40B4-BE49-F238E27FC236}">
                <a16:creationId xmlns:a16="http://schemas.microsoft.com/office/drawing/2014/main" id="{491DC873-60C5-44C2-9560-14874FA773F5}"/>
              </a:ext>
            </a:extLst>
          </p:cNvPr>
          <p:cNvSpPr txBox="1"/>
          <p:nvPr/>
        </p:nvSpPr>
        <p:spPr>
          <a:xfrm>
            <a:off x="587524" y="4966519"/>
            <a:ext cx="2222468"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a:ln>
                  <a:noFill/>
                </a:ln>
                <a:solidFill>
                  <a:prstClr val="black"/>
                </a:solidFill>
                <a:effectLst/>
                <a:uLnTx/>
                <a:uFillTx/>
                <a:latin typeface="Calibri"/>
                <a:ea typeface="+mn-ea"/>
                <a:cs typeface="+mn-cs"/>
              </a:rPr>
              <a:t>Dec 2024 to July 2025</a:t>
            </a:r>
          </a:p>
        </p:txBody>
      </p:sp>
      <p:cxnSp>
        <p:nvCxnSpPr>
          <p:cNvPr id="19" name="Straight Connector 18">
            <a:extLst>
              <a:ext uri="{FF2B5EF4-FFF2-40B4-BE49-F238E27FC236}">
                <a16:creationId xmlns:a16="http://schemas.microsoft.com/office/drawing/2014/main" id="{E35ACD11-F61C-4542-6284-5318923F2737}"/>
              </a:ext>
              <a:ext uri="{C183D7F6-B498-43B3-948B-1728B52AA6E4}">
                <adec:decorative xmlns:adec="http://schemas.microsoft.com/office/drawing/2017/decorative" val="1"/>
              </a:ext>
            </a:extLst>
          </p:cNvPr>
          <p:cNvCxnSpPr>
            <a:cxnSpLocks/>
          </p:cNvCxnSpPr>
          <p:nvPr/>
        </p:nvCxnSpPr>
        <p:spPr>
          <a:xfrm>
            <a:off x="5178833" y="1560186"/>
            <a:ext cx="0" cy="2757814"/>
          </a:xfrm>
          <a:prstGeom prst="line">
            <a:avLst/>
          </a:prstGeom>
          <a:ln w="2857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1" name="Straight Connector 20">
            <a:extLst>
              <a:ext uri="{FF2B5EF4-FFF2-40B4-BE49-F238E27FC236}">
                <a16:creationId xmlns:a16="http://schemas.microsoft.com/office/drawing/2014/main" id="{2E0D4944-873F-6E29-542E-DAE44A193704}"/>
              </a:ext>
              <a:ext uri="{C183D7F6-B498-43B3-948B-1728B52AA6E4}">
                <adec:decorative xmlns:adec="http://schemas.microsoft.com/office/drawing/2017/decorative" val="1"/>
              </a:ext>
            </a:extLst>
          </p:cNvPr>
          <p:cNvCxnSpPr>
            <a:cxnSpLocks/>
          </p:cNvCxnSpPr>
          <p:nvPr/>
        </p:nvCxnSpPr>
        <p:spPr>
          <a:xfrm>
            <a:off x="10094925" y="1428134"/>
            <a:ext cx="0" cy="2889866"/>
          </a:xfrm>
          <a:prstGeom prst="line">
            <a:avLst/>
          </a:prstGeom>
          <a:ln w="2857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3" name="TextBox 42">
            <a:extLst>
              <a:ext uri="{FF2B5EF4-FFF2-40B4-BE49-F238E27FC236}">
                <a16:creationId xmlns:a16="http://schemas.microsoft.com/office/drawing/2014/main" id="{5F359700-FCC0-2720-1697-448215429AC0}"/>
              </a:ext>
            </a:extLst>
          </p:cNvPr>
          <p:cNvSpPr txBox="1"/>
          <p:nvPr/>
        </p:nvSpPr>
        <p:spPr>
          <a:xfrm>
            <a:off x="101602" y="5335851"/>
            <a:ext cx="11976096" cy="1200329"/>
          </a:xfrm>
          <a:prstGeom prst="rect">
            <a:avLst/>
          </a:prstGeom>
          <a:noFill/>
        </p:spPr>
        <p:txBody>
          <a:bodyPr wrap="square" lIns="91440" tIns="45720" rIns="91440" bIns="45720" rtlCol="0" anchor="t">
            <a:spAutoFit/>
          </a:bodyPr>
          <a:lstStyle/>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a:ea typeface="+mn-ea"/>
                <a:cs typeface="+mn-cs"/>
              </a:rPr>
              <a:t>Considerations: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a:ea typeface="+mn-ea"/>
                <a:cs typeface="+mn-cs"/>
              </a:rPr>
              <a:t>The Fuller pilot unit joined the pilot in Mid-March coinciding directly with the drop in all indicators of aggression, assault, restraint and seclusion.  </a:t>
            </a:r>
          </a:p>
        </p:txBody>
      </p:sp>
      <p:sp>
        <p:nvSpPr>
          <p:cNvPr id="3" name="TextBox 2">
            <a:extLst>
              <a:ext uri="{FF2B5EF4-FFF2-40B4-BE49-F238E27FC236}">
                <a16:creationId xmlns:a16="http://schemas.microsoft.com/office/drawing/2014/main" id="{E2044C11-7238-4AF9-3C77-21ECF28F97DF}"/>
              </a:ext>
              <a:ext uri="{C183D7F6-B498-43B3-948B-1728B52AA6E4}">
                <adec:decorative xmlns:adec="http://schemas.microsoft.com/office/drawing/2017/decorative" val="1"/>
              </a:ext>
            </a:extLst>
          </p:cNvPr>
          <p:cNvSpPr txBox="1"/>
          <p:nvPr/>
        </p:nvSpPr>
        <p:spPr>
          <a:xfrm>
            <a:off x="6228406" y="1292617"/>
            <a:ext cx="2283546"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latin typeface="Calibri"/>
                <a:ea typeface="+mn-ea"/>
                <a:cs typeface="+mn-cs"/>
              </a:rPr>
              <a:t>Pilot Participation Period</a:t>
            </a:r>
          </a:p>
        </p:txBody>
      </p:sp>
    </p:spTree>
    <p:extLst>
      <p:ext uri="{BB962C8B-B14F-4D97-AF65-F5344CB8AC3E}">
        <p14:creationId xmlns:p14="http://schemas.microsoft.com/office/powerpoint/2010/main" val="37818757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CE2AA3-743A-E021-AC28-ADF61CAC7C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2A5FCF-CAEF-D7FF-F8B9-5DD2F929E4BC}"/>
              </a:ext>
            </a:extLst>
          </p:cNvPr>
          <p:cNvSpPr>
            <a:spLocks noGrp="1"/>
          </p:cNvSpPr>
          <p:nvPr>
            <p:ph type="title"/>
          </p:nvPr>
        </p:nvSpPr>
        <p:spPr>
          <a:xfrm>
            <a:off x="389614" y="311328"/>
            <a:ext cx="10525398" cy="797676"/>
          </a:xfrm>
        </p:spPr>
        <p:txBody>
          <a:bodyPr/>
          <a:lstStyle/>
          <a:p>
            <a:r>
              <a:rPr lang="en-US" sz="2800" b="1"/>
              <a:t>Fuller Pilot Unit:</a:t>
            </a:r>
            <a:r>
              <a:rPr lang="en-US" sz="2800"/>
              <a:t> Aggression, assaults, restraints and seclusions all dropped during the pilot period – Aggression and Assault Incidents</a:t>
            </a:r>
          </a:p>
        </p:txBody>
      </p:sp>
      <p:graphicFrame>
        <p:nvGraphicFramePr>
          <p:cNvPr id="4" name="Chart 3" descr="Assault and aggression scores dropped substantially over the pilot period - even excluding the outlier month of march">
            <a:extLst>
              <a:ext uri="{FF2B5EF4-FFF2-40B4-BE49-F238E27FC236}">
                <a16:creationId xmlns:a16="http://schemas.microsoft.com/office/drawing/2014/main" id="{BFA7B465-6900-ED78-2113-4AC6D9E4A118}"/>
              </a:ext>
            </a:extLst>
          </p:cNvPr>
          <p:cNvGraphicFramePr>
            <a:graphicFrameLocks/>
          </p:cNvGraphicFramePr>
          <p:nvPr/>
        </p:nvGraphicFramePr>
        <p:xfrm>
          <a:off x="190500" y="1295400"/>
          <a:ext cx="11413975" cy="3713327"/>
        </p:xfrm>
        <a:graphic>
          <a:graphicData uri="http://schemas.openxmlformats.org/drawingml/2006/chart">
            <c:chart xmlns:c="http://schemas.openxmlformats.org/drawingml/2006/chart" xmlns:r="http://schemas.openxmlformats.org/officeDocument/2006/relationships" r:id="rId2"/>
          </a:graphicData>
        </a:graphic>
      </p:graphicFrame>
      <p:sp>
        <p:nvSpPr>
          <p:cNvPr id="16" name="TextBox 15">
            <a:extLst>
              <a:ext uri="{FF2B5EF4-FFF2-40B4-BE49-F238E27FC236}">
                <a16:creationId xmlns:a16="http://schemas.microsoft.com/office/drawing/2014/main" id="{23EE2D42-29EC-C970-7E33-A36644F87222}"/>
              </a:ext>
            </a:extLst>
          </p:cNvPr>
          <p:cNvSpPr txBox="1"/>
          <p:nvPr/>
        </p:nvSpPr>
        <p:spPr>
          <a:xfrm>
            <a:off x="587524" y="4966519"/>
            <a:ext cx="2222468"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a:ln>
                  <a:noFill/>
                </a:ln>
                <a:solidFill>
                  <a:prstClr val="black"/>
                </a:solidFill>
                <a:effectLst/>
                <a:uLnTx/>
                <a:uFillTx/>
                <a:latin typeface="Calibri"/>
                <a:ea typeface="+mn-ea"/>
                <a:cs typeface="+mn-cs"/>
              </a:rPr>
              <a:t>Dec 2024 to July 2025</a:t>
            </a:r>
          </a:p>
        </p:txBody>
      </p:sp>
      <p:sp>
        <p:nvSpPr>
          <p:cNvPr id="43" name="TextBox 42">
            <a:extLst>
              <a:ext uri="{FF2B5EF4-FFF2-40B4-BE49-F238E27FC236}">
                <a16:creationId xmlns:a16="http://schemas.microsoft.com/office/drawing/2014/main" id="{862F3385-4874-25DB-05EE-F268F2B897E5}"/>
              </a:ext>
            </a:extLst>
          </p:cNvPr>
          <p:cNvSpPr txBox="1"/>
          <p:nvPr/>
        </p:nvSpPr>
        <p:spPr>
          <a:xfrm>
            <a:off x="101602" y="5335851"/>
            <a:ext cx="11976096" cy="1200329"/>
          </a:xfrm>
          <a:prstGeom prst="rect">
            <a:avLst/>
          </a:prstGeom>
          <a:noFill/>
        </p:spPr>
        <p:txBody>
          <a:bodyPr wrap="square" lIns="91440" tIns="45720" rIns="91440" bIns="45720" rtlCol="0" anchor="t">
            <a:spAutoFit/>
          </a:bodyPr>
          <a:lstStyle/>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a:ea typeface="+mn-ea"/>
                <a:cs typeface="+mn-cs"/>
              </a:rPr>
              <a:t>Considerations: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a:ea typeface="+mn-ea"/>
                <a:cs typeface="+mn-cs"/>
              </a:rPr>
              <a:t>The Fuller pilot unit joined the pilot in Mid-March coinciding directly with the drop in all indicators of aggression, assault, restraint and seclusion.  </a:t>
            </a:r>
          </a:p>
        </p:txBody>
      </p:sp>
      <p:sp>
        <p:nvSpPr>
          <p:cNvPr id="3" name="TextBox 2">
            <a:extLst>
              <a:ext uri="{FF2B5EF4-FFF2-40B4-BE49-F238E27FC236}">
                <a16:creationId xmlns:a16="http://schemas.microsoft.com/office/drawing/2014/main" id="{5D2DA280-719D-2808-DC8C-33610C291227}"/>
              </a:ext>
            </a:extLst>
          </p:cNvPr>
          <p:cNvSpPr txBox="1"/>
          <p:nvPr/>
        </p:nvSpPr>
        <p:spPr>
          <a:xfrm>
            <a:off x="7663506" y="1295400"/>
            <a:ext cx="2283546"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latin typeface="Calibri"/>
                <a:ea typeface="+mn-ea"/>
                <a:cs typeface="+mn-cs"/>
              </a:rPr>
              <a:t>Pilot Participation Period</a:t>
            </a:r>
          </a:p>
        </p:txBody>
      </p:sp>
      <p:sp>
        <p:nvSpPr>
          <p:cNvPr id="6" name="TextBox 5">
            <a:extLst>
              <a:ext uri="{FF2B5EF4-FFF2-40B4-BE49-F238E27FC236}">
                <a16:creationId xmlns:a16="http://schemas.microsoft.com/office/drawing/2014/main" id="{9B8DBE7C-6991-A742-EBBB-8D3315AF6B1A}"/>
              </a:ext>
            </a:extLst>
          </p:cNvPr>
          <p:cNvSpPr txBox="1"/>
          <p:nvPr/>
        </p:nvSpPr>
        <p:spPr>
          <a:xfrm>
            <a:off x="8764906" y="2001574"/>
            <a:ext cx="1243805"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a:ea typeface="+mn-ea"/>
                <a:cs typeface="+mn-cs"/>
              </a:rPr>
              <a:t>-90%</a:t>
            </a:r>
          </a:p>
        </p:txBody>
      </p:sp>
      <p:sp>
        <p:nvSpPr>
          <p:cNvPr id="7" name="TextBox 6">
            <a:extLst>
              <a:ext uri="{FF2B5EF4-FFF2-40B4-BE49-F238E27FC236}">
                <a16:creationId xmlns:a16="http://schemas.microsoft.com/office/drawing/2014/main" id="{32985371-29AA-8549-0E59-2DAC6E90830D}"/>
              </a:ext>
            </a:extLst>
          </p:cNvPr>
          <p:cNvSpPr txBox="1"/>
          <p:nvPr/>
        </p:nvSpPr>
        <p:spPr>
          <a:xfrm>
            <a:off x="8764906" y="2871043"/>
            <a:ext cx="826809"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a:ea typeface="+mn-ea"/>
                <a:cs typeface="+mn-cs"/>
              </a:rPr>
              <a:t>-68%</a:t>
            </a:r>
          </a:p>
        </p:txBody>
      </p:sp>
      <p:cxnSp>
        <p:nvCxnSpPr>
          <p:cNvPr id="5" name="Straight Arrow Connector 4">
            <a:extLst>
              <a:ext uri="{FF2B5EF4-FFF2-40B4-BE49-F238E27FC236}">
                <a16:creationId xmlns:a16="http://schemas.microsoft.com/office/drawing/2014/main" id="{6FFAB5AA-7CFB-16A1-60F0-EC7D1899C7AF}"/>
              </a:ext>
              <a:ext uri="{C183D7F6-B498-43B3-948B-1728B52AA6E4}">
                <adec:decorative xmlns:adec="http://schemas.microsoft.com/office/drawing/2017/decorative" val="1"/>
              </a:ext>
            </a:extLst>
          </p:cNvPr>
          <p:cNvCxnSpPr>
            <a:cxnSpLocks/>
          </p:cNvCxnSpPr>
          <p:nvPr/>
        </p:nvCxnSpPr>
        <p:spPr>
          <a:xfrm>
            <a:off x="8868341" y="3429000"/>
            <a:ext cx="1684835" cy="47126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 name="Straight Arrow Connector 7">
            <a:extLst>
              <a:ext uri="{FF2B5EF4-FFF2-40B4-BE49-F238E27FC236}">
                <a16:creationId xmlns:a16="http://schemas.microsoft.com/office/drawing/2014/main" id="{EB374985-E99A-CE99-5E8B-D49F0EB2A71D}"/>
              </a:ext>
              <a:ext uri="{C183D7F6-B498-43B3-948B-1728B52AA6E4}">
                <adec:decorative xmlns:adec="http://schemas.microsoft.com/office/drawing/2017/decorative" val="1"/>
              </a:ext>
            </a:extLst>
          </p:cNvPr>
          <p:cNvCxnSpPr>
            <a:cxnSpLocks/>
            <a:stCxn id="3" idx="1"/>
          </p:cNvCxnSpPr>
          <p:nvPr/>
        </p:nvCxnSpPr>
        <p:spPr>
          <a:xfrm>
            <a:off x="7663506" y="1649343"/>
            <a:ext cx="3067994" cy="206452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F00DB096-6DCC-BE78-E95A-D81255CA9AAC}"/>
              </a:ext>
              <a:ext uri="{C183D7F6-B498-43B3-948B-1728B52AA6E4}">
                <adec:decorative xmlns:adec="http://schemas.microsoft.com/office/drawing/2017/decorative" val="1"/>
              </a:ext>
            </a:extLst>
          </p:cNvPr>
          <p:cNvCxnSpPr>
            <a:cxnSpLocks/>
          </p:cNvCxnSpPr>
          <p:nvPr/>
        </p:nvCxnSpPr>
        <p:spPr>
          <a:xfrm>
            <a:off x="6753633" y="1428134"/>
            <a:ext cx="0" cy="2757814"/>
          </a:xfrm>
          <a:prstGeom prst="line">
            <a:avLst/>
          </a:prstGeom>
          <a:ln w="2857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1" name="Straight Connector 20">
            <a:extLst>
              <a:ext uri="{FF2B5EF4-FFF2-40B4-BE49-F238E27FC236}">
                <a16:creationId xmlns:a16="http://schemas.microsoft.com/office/drawing/2014/main" id="{B4A198CF-5D94-E25A-804B-125493F3A7D4}"/>
              </a:ext>
              <a:ext uri="{C183D7F6-B498-43B3-948B-1728B52AA6E4}">
                <adec:decorative xmlns:adec="http://schemas.microsoft.com/office/drawing/2017/decorative" val="1"/>
              </a:ext>
            </a:extLst>
          </p:cNvPr>
          <p:cNvCxnSpPr>
            <a:cxnSpLocks/>
          </p:cNvCxnSpPr>
          <p:nvPr/>
        </p:nvCxnSpPr>
        <p:spPr>
          <a:xfrm>
            <a:off x="11098225" y="1324877"/>
            <a:ext cx="0" cy="2889866"/>
          </a:xfrm>
          <a:prstGeom prst="line">
            <a:avLst/>
          </a:prstGeom>
          <a:ln w="2857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8720591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80AE96-19EC-CA37-CCA2-B8412AB906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54ADA0-CD03-F529-92E6-14B039B04A9D}"/>
              </a:ext>
            </a:extLst>
          </p:cNvPr>
          <p:cNvSpPr>
            <a:spLocks noGrp="1"/>
          </p:cNvSpPr>
          <p:nvPr>
            <p:ph type="title"/>
          </p:nvPr>
        </p:nvSpPr>
        <p:spPr>
          <a:xfrm>
            <a:off x="389614" y="311328"/>
            <a:ext cx="10525398" cy="797676"/>
          </a:xfrm>
        </p:spPr>
        <p:txBody>
          <a:bodyPr/>
          <a:lstStyle/>
          <a:p>
            <a:r>
              <a:rPr lang="en-US" sz="2800" b="1"/>
              <a:t>Fuller Pilot Unit:</a:t>
            </a:r>
            <a:r>
              <a:rPr lang="en-US" sz="2800"/>
              <a:t> Aggression, assaults, restraints and seclusions all dropped during the pilot period – Restraints and Seclusions</a:t>
            </a:r>
          </a:p>
        </p:txBody>
      </p:sp>
      <p:sp>
        <p:nvSpPr>
          <p:cNvPr id="16" name="TextBox 15">
            <a:extLst>
              <a:ext uri="{FF2B5EF4-FFF2-40B4-BE49-F238E27FC236}">
                <a16:creationId xmlns:a16="http://schemas.microsoft.com/office/drawing/2014/main" id="{1F0621EF-59AE-6CC2-79D4-17BFC128CD01}"/>
              </a:ext>
            </a:extLst>
          </p:cNvPr>
          <p:cNvSpPr txBox="1"/>
          <p:nvPr/>
        </p:nvSpPr>
        <p:spPr>
          <a:xfrm>
            <a:off x="587524" y="4966519"/>
            <a:ext cx="2222468"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a:ln>
                  <a:noFill/>
                </a:ln>
                <a:solidFill>
                  <a:prstClr val="black"/>
                </a:solidFill>
                <a:effectLst/>
                <a:uLnTx/>
                <a:uFillTx/>
                <a:latin typeface="Calibri"/>
                <a:ea typeface="+mn-ea"/>
                <a:cs typeface="+mn-cs"/>
              </a:rPr>
              <a:t>Dec 2024 to July 2025</a:t>
            </a:r>
          </a:p>
        </p:txBody>
      </p:sp>
      <p:graphicFrame>
        <p:nvGraphicFramePr>
          <p:cNvPr id="9" name="Chart 8" descr="Restraint and seclusion incidents dropped substantially over the pilot period">
            <a:extLst>
              <a:ext uri="{FF2B5EF4-FFF2-40B4-BE49-F238E27FC236}">
                <a16:creationId xmlns:a16="http://schemas.microsoft.com/office/drawing/2014/main" id="{478F93EC-3C65-9AA4-3933-939B62206217}"/>
              </a:ext>
            </a:extLst>
          </p:cNvPr>
          <p:cNvGraphicFramePr>
            <a:graphicFrameLocks/>
          </p:cNvGraphicFramePr>
          <p:nvPr/>
        </p:nvGraphicFramePr>
        <p:xfrm>
          <a:off x="0" y="1519808"/>
          <a:ext cx="11704580" cy="3787248"/>
        </p:xfrm>
        <a:graphic>
          <a:graphicData uri="http://schemas.openxmlformats.org/drawingml/2006/chart">
            <c:chart xmlns:c="http://schemas.openxmlformats.org/drawingml/2006/chart" xmlns:r="http://schemas.openxmlformats.org/officeDocument/2006/relationships" r:id="rId2"/>
          </a:graphicData>
        </a:graphic>
      </p:graphicFrame>
      <p:cxnSp>
        <p:nvCxnSpPr>
          <p:cNvPr id="19" name="Straight Connector 18">
            <a:extLst>
              <a:ext uri="{FF2B5EF4-FFF2-40B4-BE49-F238E27FC236}">
                <a16:creationId xmlns:a16="http://schemas.microsoft.com/office/drawing/2014/main" id="{4FD16698-52D0-321F-8BF4-A7E74B2E9520}"/>
              </a:ext>
              <a:ext uri="{C183D7F6-B498-43B3-948B-1728B52AA6E4}">
                <adec:decorative xmlns:adec="http://schemas.microsoft.com/office/drawing/2017/decorative" val="1"/>
              </a:ext>
            </a:extLst>
          </p:cNvPr>
          <p:cNvCxnSpPr>
            <a:cxnSpLocks/>
          </p:cNvCxnSpPr>
          <p:nvPr/>
        </p:nvCxnSpPr>
        <p:spPr>
          <a:xfrm>
            <a:off x="6753633" y="1428134"/>
            <a:ext cx="0" cy="2757814"/>
          </a:xfrm>
          <a:prstGeom prst="line">
            <a:avLst/>
          </a:prstGeom>
          <a:ln w="2857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1" name="Straight Connector 20">
            <a:extLst>
              <a:ext uri="{FF2B5EF4-FFF2-40B4-BE49-F238E27FC236}">
                <a16:creationId xmlns:a16="http://schemas.microsoft.com/office/drawing/2014/main" id="{A8E30EBD-3931-A3F4-CC91-3F8409D4523D}"/>
              </a:ext>
              <a:ext uri="{C183D7F6-B498-43B3-948B-1728B52AA6E4}">
                <adec:decorative xmlns:adec="http://schemas.microsoft.com/office/drawing/2017/decorative" val="1"/>
              </a:ext>
            </a:extLst>
          </p:cNvPr>
          <p:cNvCxnSpPr>
            <a:cxnSpLocks/>
          </p:cNvCxnSpPr>
          <p:nvPr/>
        </p:nvCxnSpPr>
        <p:spPr>
          <a:xfrm>
            <a:off x="11098225" y="1324877"/>
            <a:ext cx="0" cy="2889866"/>
          </a:xfrm>
          <a:prstGeom prst="line">
            <a:avLst/>
          </a:prstGeom>
          <a:ln w="2857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TextBox 2">
            <a:extLst>
              <a:ext uri="{FF2B5EF4-FFF2-40B4-BE49-F238E27FC236}">
                <a16:creationId xmlns:a16="http://schemas.microsoft.com/office/drawing/2014/main" id="{50019D9E-F505-4746-D5E2-E1FD25F3FA17}"/>
              </a:ext>
            </a:extLst>
          </p:cNvPr>
          <p:cNvSpPr txBox="1"/>
          <p:nvPr/>
        </p:nvSpPr>
        <p:spPr>
          <a:xfrm>
            <a:off x="7663506" y="1295400"/>
            <a:ext cx="2283546"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latin typeface="Calibri"/>
                <a:ea typeface="+mn-ea"/>
                <a:cs typeface="+mn-cs"/>
              </a:rPr>
              <a:t>Pilot Participation Period</a:t>
            </a:r>
          </a:p>
        </p:txBody>
      </p:sp>
      <p:sp>
        <p:nvSpPr>
          <p:cNvPr id="6" name="TextBox 5">
            <a:extLst>
              <a:ext uri="{FF2B5EF4-FFF2-40B4-BE49-F238E27FC236}">
                <a16:creationId xmlns:a16="http://schemas.microsoft.com/office/drawing/2014/main" id="{7ADD82A3-E749-D583-5689-E0F530D37645}"/>
              </a:ext>
            </a:extLst>
          </p:cNvPr>
          <p:cNvSpPr txBox="1"/>
          <p:nvPr/>
        </p:nvSpPr>
        <p:spPr>
          <a:xfrm>
            <a:off x="8764906" y="2001574"/>
            <a:ext cx="1243805"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a:ea typeface="+mn-ea"/>
                <a:cs typeface="+mn-cs"/>
              </a:rPr>
              <a:t>-84%</a:t>
            </a:r>
          </a:p>
        </p:txBody>
      </p:sp>
      <p:sp>
        <p:nvSpPr>
          <p:cNvPr id="43" name="TextBox 42">
            <a:extLst>
              <a:ext uri="{FF2B5EF4-FFF2-40B4-BE49-F238E27FC236}">
                <a16:creationId xmlns:a16="http://schemas.microsoft.com/office/drawing/2014/main" id="{B0A5D789-9831-2564-CEF5-12758212B3D1}"/>
              </a:ext>
            </a:extLst>
          </p:cNvPr>
          <p:cNvSpPr txBox="1"/>
          <p:nvPr/>
        </p:nvSpPr>
        <p:spPr>
          <a:xfrm>
            <a:off x="101602" y="5335851"/>
            <a:ext cx="11976096" cy="1200329"/>
          </a:xfrm>
          <a:prstGeom prst="rect">
            <a:avLst/>
          </a:prstGeom>
          <a:noFill/>
        </p:spPr>
        <p:txBody>
          <a:bodyPr wrap="square" lIns="91440" tIns="45720" rIns="91440" bIns="45720" rtlCol="0" anchor="t">
            <a:spAutoFit/>
          </a:bodyPr>
          <a:lstStyle/>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a:ea typeface="+mn-ea"/>
                <a:cs typeface="+mn-cs"/>
              </a:rPr>
              <a:t>Considerations: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a:ea typeface="+mn-ea"/>
                <a:cs typeface="+mn-cs"/>
              </a:rPr>
              <a:t>The Fuller pilot unit joined the pilot in Mid-March coinciding directly with the drop in all indicators of aggression, assault, restraint and seclusion.  </a:t>
            </a:r>
          </a:p>
        </p:txBody>
      </p:sp>
      <p:cxnSp>
        <p:nvCxnSpPr>
          <p:cNvPr id="8" name="Straight Arrow Connector 7">
            <a:extLst>
              <a:ext uri="{FF2B5EF4-FFF2-40B4-BE49-F238E27FC236}">
                <a16:creationId xmlns:a16="http://schemas.microsoft.com/office/drawing/2014/main" id="{56384528-1957-EE06-E778-A8346AFB7649}"/>
              </a:ext>
              <a:ext uri="{C183D7F6-B498-43B3-948B-1728B52AA6E4}">
                <adec:decorative xmlns:adec="http://schemas.microsoft.com/office/drawing/2017/decorative" val="1"/>
              </a:ext>
            </a:extLst>
          </p:cNvPr>
          <p:cNvCxnSpPr>
            <a:cxnSpLocks/>
          </p:cNvCxnSpPr>
          <p:nvPr/>
        </p:nvCxnSpPr>
        <p:spPr>
          <a:xfrm>
            <a:off x="7759700" y="2641600"/>
            <a:ext cx="2794000" cy="7874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451142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195EBB5-6CFF-C141-42F1-497D0B19D5E1}"/>
              </a:ext>
            </a:extLst>
          </p:cNvPr>
          <p:cNvSpPr>
            <a:spLocks noGrp="1"/>
          </p:cNvSpPr>
          <p:nvPr>
            <p:ph type="title"/>
          </p:nvPr>
        </p:nvSpPr>
        <p:spPr>
          <a:xfrm>
            <a:off x="350520" y="-438150"/>
            <a:ext cx="11315700" cy="438150"/>
          </a:xfrm>
        </p:spPr>
        <p:txBody>
          <a:bodyPr vert="horz" lIns="0" tIns="0" rIns="0" bIns="0" rtlCol="0" anchor="b">
            <a:noAutofit/>
          </a:bodyPr>
          <a:lstStyle/>
          <a:p>
            <a:r>
              <a:rPr lang="en-US" dirty="0"/>
              <a:t>Agenda </a:t>
            </a:r>
            <a:r>
              <a:rPr lang="en-US" dirty="0" err="1"/>
              <a:t>cont.’d</a:t>
            </a:r>
            <a:endParaRPr lang="en-US" dirty="0"/>
          </a:p>
        </p:txBody>
      </p:sp>
      <p:pic>
        <p:nvPicPr>
          <p:cNvPr id="3" name="Picture 2" descr="2:10 PM&#10;&#10;No Wrong Door: A Statewide Partnership to Expand Medication Access and Use for People with Serious Mental Illness&#10;Cheryl Foo, PhD, MGH CoE for Psychosocial and Systemic Research, Harvard Medical School &#10;&#10;2:50 PM&#10;&#10;Strengthening Statewide Implementation of Alternative to Incarceration Program&#10;Dara Drawbridge, PhD, UMass Chan iSPARC, Michelle Crist, PhD, UMass Chan iSPARC, Vincent Lorenti, Esq., MA Probation Service - Office of Community Corrections&#10;&#10;3:30 PM&#10;&#10;Promoting Positive Aging for People with SMI Living in the Community: The Hopeful Healthy Living Program&#10;Kim Mueser, PhD, MGH CoE for Psychosocial and Systemic Research, Harvard Medical School, Jasen Coole, MA, ACCS, Baycove Human Services">
            <a:extLst>
              <a:ext uri="{FF2B5EF4-FFF2-40B4-BE49-F238E27FC236}">
                <a16:creationId xmlns:a16="http://schemas.microsoft.com/office/drawing/2014/main" id="{09C66C0C-89EA-AC38-EAA7-79E548898F95}"/>
              </a:ext>
            </a:extLst>
          </p:cNvPr>
          <p:cNvPicPr>
            <a:picLocks noChangeAspect="1"/>
          </p:cNvPicPr>
          <p:nvPr/>
        </p:nvPicPr>
        <p:blipFill>
          <a:blip r:embed="rId2"/>
          <a:srcRect l="-1" r="3927"/>
          <a:stretch>
            <a:fillRect/>
          </a:stretch>
        </p:blipFill>
        <p:spPr>
          <a:xfrm>
            <a:off x="1921561" y="67734"/>
            <a:ext cx="7933639" cy="6110817"/>
          </a:xfrm>
          <a:prstGeom prst="rect">
            <a:avLst/>
          </a:prstGeom>
          <a:noFill/>
        </p:spPr>
      </p:pic>
      <p:sp>
        <p:nvSpPr>
          <p:cNvPr id="2" name="Rectangle 1" descr="2:10 PM&#10;&#10;No Wrong Door: A Statewide Partnership to Expand Medication Access and Use for People with Serious Mental Illness&#10;Cheryl Foo, PhD, MGH CoE for Psychosocial and Systemic Research, Harvard Medical School &#10;&#10;2:50 PM&#10;&#10;Strengthening Statewide Implementation of Alternative to Incarceration Program&#10;Dara Drawbridge, PhD, UMass Chan iSPARC, Michelle Crist, PhD, UMass Chan iSPARC, Vincent Lorenti, Esq., MA Probation Service - Office of Community Corrections&#10;&#10;3:30 PM&#10;&#10;Promoting Positive Aging for People with SMI Living in the Community: The Hopeful Healthy Living Program&#10;Kim Mueser, PhD, MGH CoE for Psychosocial and Systemic Research, Harvard Medical School, Jasen Coole, MA, ACCS, Baycove Human Services">
            <a:extLst>
              <a:ext uri="{FF2B5EF4-FFF2-40B4-BE49-F238E27FC236}">
                <a16:creationId xmlns:a16="http://schemas.microsoft.com/office/drawing/2014/main" id="{9556F763-E72D-BA5F-CBC7-B64888C56201}"/>
              </a:ext>
            </a:extLst>
          </p:cNvPr>
          <p:cNvSpPr/>
          <p:nvPr/>
        </p:nvSpPr>
        <p:spPr>
          <a:xfrm>
            <a:off x="1921561" y="5467350"/>
            <a:ext cx="965200" cy="711200"/>
          </a:xfrm>
          <a:prstGeom prst="rect">
            <a:avLst/>
          </a:prstGeom>
          <a:solidFill>
            <a:srgbClr val="013B6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defTabSz="609630"/>
            <a:endParaRPr lang="en-US" sz="1200">
              <a:solidFill>
                <a:srgbClr val="FFFFFF"/>
              </a:solidFill>
              <a:latin typeface="Calibri"/>
            </a:endParaRPr>
          </a:p>
        </p:txBody>
      </p:sp>
      <p:sp>
        <p:nvSpPr>
          <p:cNvPr id="4" name="Rectangle 3">
            <a:extLst>
              <a:ext uri="{FF2B5EF4-FFF2-40B4-BE49-F238E27FC236}">
                <a16:creationId xmlns:a16="http://schemas.microsoft.com/office/drawing/2014/main" id="{64F97674-29BA-0035-1DB2-522E4B40B77E}"/>
              </a:ext>
              <a:ext uri="{C183D7F6-B498-43B3-948B-1728B52AA6E4}">
                <adec:decorative xmlns:adec="http://schemas.microsoft.com/office/drawing/2017/decorative" val="1"/>
              </a:ext>
            </a:extLst>
          </p:cNvPr>
          <p:cNvSpPr/>
          <p:nvPr/>
        </p:nvSpPr>
        <p:spPr>
          <a:xfrm>
            <a:off x="8890000" y="5462814"/>
            <a:ext cx="965200" cy="711200"/>
          </a:xfrm>
          <a:prstGeom prst="rect">
            <a:avLst/>
          </a:prstGeom>
          <a:solidFill>
            <a:srgbClr val="013B6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defTabSz="609630"/>
            <a:endParaRPr lang="en-US" sz="1200">
              <a:solidFill>
                <a:srgbClr val="FFFFFF"/>
              </a:solidFill>
              <a:latin typeface="Calibri"/>
            </a:endParaRPr>
          </a:p>
        </p:txBody>
      </p:sp>
    </p:spTree>
    <p:extLst>
      <p:ext uri="{BB962C8B-B14F-4D97-AF65-F5344CB8AC3E}">
        <p14:creationId xmlns:p14="http://schemas.microsoft.com/office/powerpoint/2010/main" val="3351561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B6EE17-3CD5-96FE-30E2-E7BCE031AF6D}"/>
            </a:ext>
          </a:extLst>
        </p:cNvPr>
        <p:cNvGrpSpPr/>
        <p:nvPr/>
      </p:nvGrpSpPr>
      <p:grpSpPr>
        <a:xfrm>
          <a:off x="0" y="0"/>
          <a:ext cx="0" cy="0"/>
          <a:chOff x="0" y="0"/>
          <a:chExt cx="0" cy="0"/>
        </a:xfrm>
      </p:grpSpPr>
      <p:graphicFrame>
        <p:nvGraphicFramePr>
          <p:cNvPr id="19" name="Chart 18">
            <a:extLst>
              <a:ext uri="{FF2B5EF4-FFF2-40B4-BE49-F238E27FC236}">
                <a16:creationId xmlns:a16="http://schemas.microsoft.com/office/drawing/2014/main" id="{0FF477B8-686A-8E5D-9A47-57DB2FD4D09B}"/>
              </a:ext>
              <a:ext uri="{C183D7F6-B498-43B3-948B-1728B52AA6E4}">
                <adec:decorative xmlns:adec="http://schemas.microsoft.com/office/drawing/2017/decorative" val="1"/>
              </a:ext>
            </a:extLst>
          </p:cNvPr>
          <p:cNvGraphicFramePr>
            <a:graphicFrameLocks/>
          </p:cNvGraphicFramePr>
          <p:nvPr/>
        </p:nvGraphicFramePr>
        <p:xfrm>
          <a:off x="66816" y="1805994"/>
          <a:ext cx="11566383" cy="3340160"/>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descr="Broset scores dropped in the preparatory phase of the pilot and stayed relatively level during the period peak pilot activity">
            <a:extLst>
              <a:ext uri="{FF2B5EF4-FFF2-40B4-BE49-F238E27FC236}">
                <a16:creationId xmlns:a16="http://schemas.microsoft.com/office/drawing/2014/main" id="{6E12C7C0-082D-3205-38ED-1B08915CF583}"/>
              </a:ext>
            </a:extLst>
          </p:cNvPr>
          <p:cNvSpPr>
            <a:spLocks noGrp="1"/>
          </p:cNvSpPr>
          <p:nvPr>
            <p:ph type="title"/>
          </p:nvPr>
        </p:nvSpPr>
        <p:spPr>
          <a:xfrm>
            <a:off x="389614" y="94748"/>
            <a:ext cx="10612683" cy="1127595"/>
          </a:xfrm>
        </p:spPr>
        <p:txBody>
          <a:bodyPr/>
          <a:lstStyle/>
          <a:p>
            <a:r>
              <a:rPr lang="en-US" sz="2800" b="1"/>
              <a:t>Taunton Pilot Unit:</a:t>
            </a:r>
            <a:r>
              <a:rPr lang="en-US" sz="2800"/>
              <a:t> Aggression, assaults, and restraints all dropped in the preparatory phase of the pilot and stayed relatively level during the period peak pilot activity – </a:t>
            </a:r>
            <a:r>
              <a:rPr lang="en-US" sz="2800" err="1"/>
              <a:t>Broset</a:t>
            </a:r>
            <a:r>
              <a:rPr lang="en-US" sz="2800"/>
              <a:t> Scores</a:t>
            </a:r>
          </a:p>
        </p:txBody>
      </p:sp>
      <p:sp>
        <p:nvSpPr>
          <p:cNvPr id="3" name="TextBox 2">
            <a:extLst>
              <a:ext uri="{FF2B5EF4-FFF2-40B4-BE49-F238E27FC236}">
                <a16:creationId xmlns:a16="http://schemas.microsoft.com/office/drawing/2014/main" id="{3F17C236-AE85-1061-BE44-BE7B7AD4F8F5}"/>
              </a:ext>
            </a:extLst>
          </p:cNvPr>
          <p:cNvSpPr txBox="1"/>
          <p:nvPr/>
        </p:nvSpPr>
        <p:spPr>
          <a:xfrm>
            <a:off x="66816" y="4918408"/>
            <a:ext cx="12125184" cy="1938992"/>
          </a:xfrm>
          <a:prstGeom prst="rect">
            <a:avLst/>
          </a:prstGeom>
          <a:noFill/>
        </p:spPr>
        <p:txBody>
          <a:bodyPr wrap="square" lIns="91440" tIns="45720" rIns="91440" bIns="45720" rtlCol="0" anchor="t">
            <a:spAutoFit/>
          </a:bodyPr>
          <a:lstStyle/>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a:ea typeface="+mn-ea"/>
                <a:cs typeface="+mn-cs"/>
              </a:rPr>
              <a:t>Considerations:</a:t>
            </a:r>
            <a:endParaRPr kumimoji="0" lang="en-US" sz="2400" b="1" i="0" u="none" strike="noStrike" kern="1200" cap="none" spc="0" normalizeH="0" baseline="0" noProof="0">
              <a:ln>
                <a:noFill/>
              </a:ln>
              <a:solidFill>
                <a:prstClr val="black"/>
              </a:solidFill>
              <a:effectLst/>
              <a:uLnTx/>
              <a:uFillTx/>
              <a:latin typeface="Calibri"/>
              <a:ea typeface="Calibri"/>
              <a:cs typeface="Calibri"/>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a:ea typeface="+mn-ea"/>
                <a:cs typeface="+mn-cs"/>
              </a:rPr>
              <a:t>The </a:t>
            </a:r>
            <a:r>
              <a:rPr kumimoji="0" lang="en-US" sz="2400" b="1" i="0" u="none" strike="noStrike" kern="1200" cap="none" spc="0" normalizeH="0" baseline="0" noProof="0">
                <a:ln>
                  <a:noFill/>
                </a:ln>
                <a:solidFill>
                  <a:prstClr val="black"/>
                </a:solidFill>
                <a:effectLst/>
                <a:uLnTx/>
                <a:uFillTx/>
                <a:latin typeface="Calibri"/>
                <a:ea typeface="+mn-ea"/>
                <a:cs typeface="+mn-cs"/>
              </a:rPr>
              <a:t>drop in aggressive incidents in the unit staff training phase contrasts with trends across the rest of the facility</a:t>
            </a:r>
            <a:r>
              <a:rPr kumimoji="0" lang="en-US" sz="2400" b="0" i="0" u="none" strike="noStrike" kern="1200" cap="none" spc="0" normalizeH="0" baseline="0" noProof="0">
                <a:ln>
                  <a:noFill/>
                </a:ln>
                <a:solidFill>
                  <a:prstClr val="black"/>
                </a:solidFill>
                <a:effectLst/>
                <a:uLnTx/>
                <a:uFillTx/>
                <a:latin typeface="Calibri"/>
                <a:ea typeface="+mn-ea"/>
                <a:cs typeface="+mn-cs"/>
              </a:rPr>
              <a:t>. </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a:ea typeface="Calibri"/>
                <a:cs typeface="Calibri"/>
              </a:rPr>
              <a:t>Because of the particular mix of patient population needs, the unit did not participate in all expert clinical consultations to the same degree as the other pilot units</a:t>
            </a:r>
          </a:p>
        </p:txBody>
      </p:sp>
      <p:cxnSp>
        <p:nvCxnSpPr>
          <p:cNvPr id="20" name="Straight Connector 19">
            <a:extLst>
              <a:ext uri="{FF2B5EF4-FFF2-40B4-BE49-F238E27FC236}">
                <a16:creationId xmlns:a16="http://schemas.microsoft.com/office/drawing/2014/main" id="{280B1876-C3CA-1EA6-AE75-3CB7AADAC96D}"/>
              </a:ext>
              <a:ext uri="{C183D7F6-B498-43B3-948B-1728B52AA6E4}">
                <adec:decorative xmlns:adec="http://schemas.microsoft.com/office/drawing/2017/decorative" val="1"/>
              </a:ext>
            </a:extLst>
          </p:cNvPr>
          <p:cNvCxnSpPr>
            <a:cxnSpLocks/>
          </p:cNvCxnSpPr>
          <p:nvPr/>
        </p:nvCxnSpPr>
        <p:spPr>
          <a:xfrm flipH="1">
            <a:off x="4731496" y="1483841"/>
            <a:ext cx="7934" cy="2852063"/>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9D20CE80-15E4-8DFD-04A6-ACC1FFC46C22}"/>
              </a:ext>
              <a:ext uri="{C183D7F6-B498-43B3-948B-1728B52AA6E4}">
                <adec:decorative xmlns:adec="http://schemas.microsoft.com/office/drawing/2017/decorative" val="1"/>
              </a:ext>
            </a:extLst>
          </p:cNvPr>
          <p:cNvCxnSpPr>
            <a:cxnSpLocks/>
          </p:cNvCxnSpPr>
          <p:nvPr/>
        </p:nvCxnSpPr>
        <p:spPr>
          <a:xfrm flipH="1">
            <a:off x="1234310" y="1419994"/>
            <a:ext cx="7934" cy="2852063"/>
          </a:xfrm>
          <a:prstGeom prst="line">
            <a:avLst/>
          </a:prstGeom>
          <a:ln w="2857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9" name="TextBox 38">
            <a:extLst>
              <a:ext uri="{FF2B5EF4-FFF2-40B4-BE49-F238E27FC236}">
                <a16:creationId xmlns:a16="http://schemas.microsoft.com/office/drawing/2014/main" id="{3341D51E-281A-BB7A-A928-687907B75830}"/>
              </a:ext>
            </a:extLst>
          </p:cNvPr>
          <p:cNvSpPr txBox="1"/>
          <p:nvPr/>
        </p:nvSpPr>
        <p:spPr>
          <a:xfrm>
            <a:off x="1627217" y="1469843"/>
            <a:ext cx="2827213"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latin typeface="Calibri"/>
                <a:ea typeface="+mn-ea"/>
                <a:cs typeface="+mn-cs"/>
              </a:rPr>
              <a:t>Unit Staff Trainings/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latin typeface="Calibri"/>
                <a:ea typeface="+mn-ea"/>
                <a:cs typeface="+mn-cs"/>
              </a:rPr>
              <a:t>Prep Period</a:t>
            </a:r>
          </a:p>
        </p:txBody>
      </p:sp>
      <p:sp>
        <p:nvSpPr>
          <p:cNvPr id="40" name="TextBox 39">
            <a:extLst>
              <a:ext uri="{FF2B5EF4-FFF2-40B4-BE49-F238E27FC236}">
                <a16:creationId xmlns:a16="http://schemas.microsoft.com/office/drawing/2014/main" id="{ED33EBB9-8927-D24C-F086-1C7D9FA4C868}"/>
              </a:ext>
            </a:extLst>
          </p:cNvPr>
          <p:cNvSpPr txBox="1"/>
          <p:nvPr/>
        </p:nvSpPr>
        <p:spPr>
          <a:xfrm>
            <a:off x="5957963" y="1469842"/>
            <a:ext cx="3263476"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latin typeface="Calibri"/>
                <a:ea typeface="+mn-ea"/>
                <a:cs typeface="+mn-cs"/>
              </a:rPr>
              <a:t>Clinical Trainings/ Consultation Period</a:t>
            </a:r>
          </a:p>
        </p:txBody>
      </p:sp>
      <p:cxnSp>
        <p:nvCxnSpPr>
          <p:cNvPr id="6" name="Straight Connector 5">
            <a:extLst>
              <a:ext uri="{FF2B5EF4-FFF2-40B4-BE49-F238E27FC236}">
                <a16:creationId xmlns:a16="http://schemas.microsoft.com/office/drawing/2014/main" id="{5FC04DB8-E19F-882C-5272-4E426627EBF0}"/>
              </a:ext>
              <a:ext uri="{C183D7F6-B498-43B3-948B-1728B52AA6E4}">
                <adec:decorative xmlns:adec="http://schemas.microsoft.com/office/drawing/2017/decorative" val="1"/>
              </a:ext>
            </a:extLst>
          </p:cNvPr>
          <p:cNvCxnSpPr>
            <a:cxnSpLocks/>
          </p:cNvCxnSpPr>
          <p:nvPr/>
        </p:nvCxnSpPr>
        <p:spPr>
          <a:xfrm flipH="1">
            <a:off x="9396176" y="1469842"/>
            <a:ext cx="7934" cy="2852063"/>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289702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B1D7EA-E3A3-F5CD-B833-26E4C53511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49F9FB-B183-84A7-A1A9-C87B0396D79F}"/>
              </a:ext>
            </a:extLst>
          </p:cNvPr>
          <p:cNvSpPr>
            <a:spLocks noGrp="1"/>
          </p:cNvSpPr>
          <p:nvPr>
            <p:ph type="title"/>
          </p:nvPr>
        </p:nvSpPr>
        <p:spPr>
          <a:xfrm>
            <a:off x="389614" y="94748"/>
            <a:ext cx="10612683" cy="1127595"/>
          </a:xfrm>
        </p:spPr>
        <p:txBody>
          <a:bodyPr/>
          <a:lstStyle/>
          <a:p>
            <a:r>
              <a:rPr lang="en-US" sz="2800" b="1"/>
              <a:t>Taunton Pilot Unit:</a:t>
            </a:r>
            <a:r>
              <a:rPr lang="en-US" sz="2800"/>
              <a:t> Aggression, assaults, and restraints all dropped in the preparatory phase of the pilot and stayed relatively level during the period peak pilot activity – Assault and Aggression Incidents</a:t>
            </a:r>
          </a:p>
        </p:txBody>
      </p:sp>
      <p:sp>
        <p:nvSpPr>
          <p:cNvPr id="3" name="TextBox 2">
            <a:extLst>
              <a:ext uri="{FF2B5EF4-FFF2-40B4-BE49-F238E27FC236}">
                <a16:creationId xmlns:a16="http://schemas.microsoft.com/office/drawing/2014/main" id="{C18DB529-7CFF-043A-8CA7-AC56C189A652}"/>
              </a:ext>
            </a:extLst>
          </p:cNvPr>
          <p:cNvSpPr txBox="1"/>
          <p:nvPr/>
        </p:nvSpPr>
        <p:spPr>
          <a:xfrm>
            <a:off x="66816" y="4918408"/>
            <a:ext cx="12125184" cy="1938992"/>
          </a:xfrm>
          <a:prstGeom prst="rect">
            <a:avLst/>
          </a:prstGeom>
          <a:noFill/>
        </p:spPr>
        <p:txBody>
          <a:bodyPr wrap="square" lIns="91440" tIns="45720" rIns="91440" bIns="45720" rtlCol="0" anchor="t">
            <a:spAutoFit/>
          </a:bodyPr>
          <a:lstStyle/>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a:ea typeface="+mn-ea"/>
                <a:cs typeface="+mn-cs"/>
              </a:rPr>
              <a:t>Considerations:</a:t>
            </a:r>
            <a:endParaRPr kumimoji="0" lang="en-US" sz="2400" b="1" i="0" u="none" strike="noStrike" kern="1200" cap="none" spc="0" normalizeH="0" baseline="0" noProof="0">
              <a:ln>
                <a:noFill/>
              </a:ln>
              <a:solidFill>
                <a:prstClr val="black"/>
              </a:solidFill>
              <a:effectLst/>
              <a:uLnTx/>
              <a:uFillTx/>
              <a:latin typeface="Calibri"/>
              <a:ea typeface="Calibri"/>
              <a:cs typeface="Calibri"/>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a:ea typeface="+mn-ea"/>
                <a:cs typeface="+mn-cs"/>
              </a:rPr>
              <a:t>The </a:t>
            </a:r>
            <a:r>
              <a:rPr kumimoji="0" lang="en-US" sz="2400" b="1" i="0" u="none" strike="noStrike" kern="1200" cap="none" spc="0" normalizeH="0" baseline="0" noProof="0">
                <a:ln>
                  <a:noFill/>
                </a:ln>
                <a:solidFill>
                  <a:prstClr val="black"/>
                </a:solidFill>
                <a:effectLst/>
                <a:uLnTx/>
                <a:uFillTx/>
                <a:latin typeface="Calibri"/>
                <a:ea typeface="+mn-ea"/>
                <a:cs typeface="+mn-cs"/>
              </a:rPr>
              <a:t>drop in aggressive incidents in the unit staff training phase contrasts with trends across the rest of the facility</a:t>
            </a:r>
            <a:r>
              <a:rPr kumimoji="0" lang="en-US" sz="2400" b="0" i="0" u="none" strike="noStrike" kern="1200" cap="none" spc="0" normalizeH="0" baseline="0" noProof="0">
                <a:ln>
                  <a:noFill/>
                </a:ln>
                <a:solidFill>
                  <a:prstClr val="black"/>
                </a:solidFill>
                <a:effectLst/>
                <a:uLnTx/>
                <a:uFillTx/>
                <a:latin typeface="Calibri"/>
                <a:ea typeface="+mn-ea"/>
                <a:cs typeface="+mn-cs"/>
              </a:rPr>
              <a:t>. </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a:ea typeface="Calibri"/>
                <a:cs typeface="Calibri"/>
              </a:rPr>
              <a:t>Because of the particular mix of patient population needs, the unit did not participate in all expert clinical consultations to the same degree as the other pilot units</a:t>
            </a:r>
          </a:p>
        </p:txBody>
      </p:sp>
      <p:cxnSp>
        <p:nvCxnSpPr>
          <p:cNvPr id="20" name="Straight Connector 19">
            <a:extLst>
              <a:ext uri="{FF2B5EF4-FFF2-40B4-BE49-F238E27FC236}">
                <a16:creationId xmlns:a16="http://schemas.microsoft.com/office/drawing/2014/main" id="{02E19876-4A84-3414-8AD8-5BEC056DAA57}"/>
              </a:ext>
              <a:ext uri="{C183D7F6-B498-43B3-948B-1728B52AA6E4}">
                <adec:decorative xmlns:adec="http://schemas.microsoft.com/office/drawing/2017/decorative" val="1"/>
              </a:ext>
            </a:extLst>
          </p:cNvPr>
          <p:cNvCxnSpPr>
            <a:cxnSpLocks/>
          </p:cNvCxnSpPr>
          <p:nvPr/>
        </p:nvCxnSpPr>
        <p:spPr>
          <a:xfrm>
            <a:off x="6644430" y="1416983"/>
            <a:ext cx="0" cy="2918921"/>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382E71C6-8386-9A9E-9FE0-6CCB7A3C1880}"/>
              </a:ext>
              <a:ext uri="{C183D7F6-B498-43B3-948B-1728B52AA6E4}">
                <adec:decorative xmlns:adec="http://schemas.microsoft.com/office/drawing/2017/decorative" val="1"/>
              </a:ext>
            </a:extLst>
          </p:cNvPr>
          <p:cNvCxnSpPr>
            <a:cxnSpLocks/>
          </p:cNvCxnSpPr>
          <p:nvPr/>
        </p:nvCxnSpPr>
        <p:spPr>
          <a:xfrm flipH="1">
            <a:off x="3291710" y="1483841"/>
            <a:ext cx="7934" cy="2852063"/>
          </a:xfrm>
          <a:prstGeom prst="line">
            <a:avLst/>
          </a:prstGeom>
          <a:ln w="2857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9" name="TextBox 38">
            <a:extLst>
              <a:ext uri="{FF2B5EF4-FFF2-40B4-BE49-F238E27FC236}">
                <a16:creationId xmlns:a16="http://schemas.microsoft.com/office/drawing/2014/main" id="{ED4092E5-4607-2371-ABC6-B84D139C964A}"/>
              </a:ext>
            </a:extLst>
          </p:cNvPr>
          <p:cNvSpPr txBox="1"/>
          <p:nvPr/>
        </p:nvSpPr>
        <p:spPr>
          <a:xfrm>
            <a:off x="3628541" y="1450904"/>
            <a:ext cx="2827213"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latin typeface="Calibri"/>
                <a:ea typeface="+mn-ea"/>
                <a:cs typeface="+mn-cs"/>
              </a:rPr>
              <a:t>Unit Staff Trainings/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latin typeface="Calibri"/>
                <a:ea typeface="+mn-ea"/>
                <a:cs typeface="+mn-cs"/>
              </a:rPr>
              <a:t>Prep Period</a:t>
            </a:r>
          </a:p>
        </p:txBody>
      </p:sp>
      <p:sp>
        <p:nvSpPr>
          <p:cNvPr id="40" name="TextBox 39">
            <a:extLst>
              <a:ext uri="{FF2B5EF4-FFF2-40B4-BE49-F238E27FC236}">
                <a16:creationId xmlns:a16="http://schemas.microsoft.com/office/drawing/2014/main" id="{704C658A-0D54-A395-7317-91C6425A9C41}"/>
              </a:ext>
            </a:extLst>
          </p:cNvPr>
          <p:cNvSpPr txBox="1"/>
          <p:nvPr/>
        </p:nvSpPr>
        <p:spPr>
          <a:xfrm>
            <a:off x="7337450" y="1470577"/>
            <a:ext cx="3263476"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latin typeface="Calibri"/>
                <a:ea typeface="+mn-ea"/>
                <a:cs typeface="+mn-cs"/>
              </a:rPr>
              <a:t>Clinical Trainings/ Consultation Period</a:t>
            </a:r>
          </a:p>
        </p:txBody>
      </p:sp>
      <p:graphicFrame>
        <p:nvGraphicFramePr>
          <p:cNvPr id="5" name="Chart 4" descr="Assault and aggression incidents dropped in the preparatory phase of the pilot and stayed relatively level during the period peak pilot activity">
            <a:extLst>
              <a:ext uri="{FF2B5EF4-FFF2-40B4-BE49-F238E27FC236}">
                <a16:creationId xmlns:a16="http://schemas.microsoft.com/office/drawing/2014/main" id="{B5554496-20E3-D3A2-BC67-6E4097035963}"/>
              </a:ext>
            </a:extLst>
          </p:cNvPr>
          <p:cNvGraphicFramePr>
            <a:graphicFrameLocks/>
          </p:cNvGraphicFramePr>
          <p:nvPr/>
        </p:nvGraphicFramePr>
        <p:xfrm>
          <a:off x="190500" y="1721434"/>
          <a:ext cx="11480799" cy="3345056"/>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7ADD82A3-E749-D583-5689-E0F530D37645}"/>
              </a:ext>
            </a:extLst>
          </p:cNvPr>
          <p:cNvSpPr txBox="1"/>
          <p:nvPr/>
        </p:nvSpPr>
        <p:spPr>
          <a:xfrm>
            <a:off x="5400625" y="2279610"/>
            <a:ext cx="1243805"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a:ea typeface="+mn-ea"/>
                <a:cs typeface="+mn-cs"/>
              </a:rPr>
              <a:t>-72%</a:t>
            </a:r>
          </a:p>
        </p:txBody>
      </p:sp>
      <p:cxnSp>
        <p:nvCxnSpPr>
          <p:cNvPr id="9" name="Straight Arrow Connector 8">
            <a:extLst>
              <a:ext uri="{FF2B5EF4-FFF2-40B4-BE49-F238E27FC236}">
                <a16:creationId xmlns:a16="http://schemas.microsoft.com/office/drawing/2014/main" id="{56384528-1957-EE06-E778-A8346AFB7649}"/>
              </a:ext>
              <a:ext uri="{C183D7F6-B498-43B3-948B-1728B52AA6E4}">
                <adec:decorative xmlns:adec="http://schemas.microsoft.com/office/drawing/2017/decorative" val="1"/>
              </a:ext>
            </a:extLst>
          </p:cNvPr>
          <p:cNvCxnSpPr>
            <a:cxnSpLocks/>
          </p:cNvCxnSpPr>
          <p:nvPr/>
        </p:nvCxnSpPr>
        <p:spPr>
          <a:xfrm>
            <a:off x="4354773" y="2396383"/>
            <a:ext cx="2642927" cy="129931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0979273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65F04-F55B-BE99-51C1-BBE9C363FC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0A94DE-DAAB-835F-941A-83BD9031871F}"/>
              </a:ext>
            </a:extLst>
          </p:cNvPr>
          <p:cNvSpPr>
            <a:spLocks noGrp="1"/>
          </p:cNvSpPr>
          <p:nvPr>
            <p:ph type="title"/>
          </p:nvPr>
        </p:nvSpPr>
        <p:spPr>
          <a:xfrm>
            <a:off x="389614" y="94748"/>
            <a:ext cx="10612683" cy="1127595"/>
          </a:xfrm>
        </p:spPr>
        <p:txBody>
          <a:bodyPr/>
          <a:lstStyle/>
          <a:p>
            <a:r>
              <a:rPr lang="en-US" sz="2800" b="1"/>
              <a:t>Taunton Pilot Unit:</a:t>
            </a:r>
            <a:r>
              <a:rPr lang="en-US" sz="2800"/>
              <a:t> Aggression, assaults, and restraints all dropped in the preparatory phase of the pilot and stayed relatively level during the period peak pilot activity – Restrains and Seclusions</a:t>
            </a:r>
          </a:p>
        </p:txBody>
      </p:sp>
      <p:graphicFrame>
        <p:nvGraphicFramePr>
          <p:cNvPr id="4" name="Chart 3" descr="Restraints and seclussions incidents dropped in the preparatory phase of the pilot and stayed relatively level during the period peak pilot activity">
            <a:extLst>
              <a:ext uri="{FF2B5EF4-FFF2-40B4-BE49-F238E27FC236}">
                <a16:creationId xmlns:a16="http://schemas.microsoft.com/office/drawing/2014/main" id="{57957E53-5A77-24CD-F41B-C21ACA302D58}"/>
              </a:ext>
            </a:extLst>
          </p:cNvPr>
          <p:cNvGraphicFramePr>
            <a:graphicFrameLocks/>
          </p:cNvGraphicFramePr>
          <p:nvPr/>
        </p:nvGraphicFramePr>
        <p:xfrm>
          <a:off x="498468" y="1416983"/>
          <a:ext cx="11626715" cy="3808835"/>
        </p:xfrm>
        <a:graphic>
          <a:graphicData uri="http://schemas.openxmlformats.org/drawingml/2006/chart">
            <c:chart xmlns:c="http://schemas.openxmlformats.org/drawingml/2006/chart" xmlns:r="http://schemas.openxmlformats.org/officeDocument/2006/relationships" r:id="rId2"/>
          </a:graphicData>
        </a:graphic>
      </p:graphicFrame>
      <p:sp>
        <p:nvSpPr>
          <p:cNvPr id="39" name="TextBox 38">
            <a:extLst>
              <a:ext uri="{FF2B5EF4-FFF2-40B4-BE49-F238E27FC236}">
                <a16:creationId xmlns:a16="http://schemas.microsoft.com/office/drawing/2014/main" id="{CD15B4B0-D5E0-0B9F-9A1D-4D5080926FD8}"/>
              </a:ext>
            </a:extLst>
          </p:cNvPr>
          <p:cNvSpPr txBox="1"/>
          <p:nvPr/>
        </p:nvSpPr>
        <p:spPr>
          <a:xfrm>
            <a:off x="4431583" y="1470577"/>
            <a:ext cx="2827213"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latin typeface="Calibri"/>
                <a:ea typeface="+mn-ea"/>
                <a:cs typeface="+mn-cs"/>
              </a:rPr>
              <a:t>Unit Staff Trainings/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latin typeface="Calibri"/>
                <a:ea typeface="+mn-ea"/>
                <a:cs typeface="+mn-cs"/>
              </a:rPr>
              <a:t>Prep Period</a:t>
            </a:r>
          </a:p>
        </p:txBody>
      </p:sp>
      <p:sp>
        <p:nvSpPr>
          <p:cNvPr id="40" name="TextBox 39">
            <a:extLst>
              <a:ext uri="{FF2B5EF4-FFF2-40B4-BE49-F238E27FC236}">
                <a16:creationId xmlns:a16="http://schemas.microsoft.com/office/drawing/2014/main" id="{907BBC6B-DC8D-B34F-998E-5E7FA09F0D1B}"/>
              </a:ext>
            </a:extLst>
          </p:cNvPr>
          <p:cNvSpPr txBox="1"/>
          <p:nvPr/>
        </p:nvSpPr>
        <p:spPr>
          <a:xfrm>
            <a:off x="8120721" y="1470577"/>
            <a:ext cx="3263476"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latin typeface="Calibri"/>
                <a:ea typeface="+mn-ea"/>
                <a:cs typeface="+mn-cs"/>
              </a:rPr>
              <a:t>Clinical Trainings/ Consultation Period</a:t>
            </a:r>
          </a:p>
        </p:txBody>
      </p:sp>
      <p:sp>
        <p:nvSpPr>
          <p:cNvPr id="6" name="TextBox 5">
            <a:extLst>
              <a:ext uri="{FF2B5EF4-FFF2-40B4-BE49-F238E27FC236}">
                <a16:creationId xmlns:a16="http://schemas.microsoft.com/office/drawing/2014/main" id="{A3CEA6EF-FA67-E934-CF01-E107817C2CD3}"/>
              </a:ext>
            </a:extLst>
          </p:cNvPr>
          <p:cNvSpPr txBox="1"/>
          <p:nvPr/>
        </p:nvSpPr>
        <p:spPr>
          <a:xfrm>
            <a:off x="5937332" y="2277662"/>
            <a:ext cx="1243805"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a:ea typeface="+mn-ea"/>
                <a:cs typeface="+mn-cs"/>
              </a:rPr>
              <a:t>-66%</a:t>
            </a:r>
          </a:p>
        </p:txBody>
      </p:sp>
      <p:sp>
        <p:nvSpPr>
          <p:cNvPr id="3" name="TextBox 2">
            <a:extLst>
              <a:ext uri="{FF2B5EF4-FFF2-40B4-BE49-F238E27FC236}">
                <a16:creationId xmlns:a16="http://schemas.microsoft.com/office/drawing/2014/main" id="{8248ECFF-E863-BB11-14A8-74B69661ED5D}"/>
              </a:ext>
            </a:extLst>
          </p:cNvPr>
          <p:cNvSpPr txBox="1"/>
          <p:nvPr/>
        </p:nvSpPr>
        <p:spPr>
          <a:xfrm>
            <a:off x="66816" y="4918408"/>
            <a:ext cx="12125184" cy="1938992"/>
          </a:xfrm>
          <a:prstGeom prst="rect">
            <a:avLst/>
          </a:prstGeom>
          <a:noFill/>
        </p:spPr>
        <p:txBody>
          <a:bodyPr wrap="square" lIns="91440" tIns="45720" rIns="91440" bIns="45720" rtlCol="0" anchor="t">
            <a:spAutoFit/>
          </a:bodyPr>
          <a:lstStyle/>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a:ea typeface="+mn-ea"/>
                <a:cs typeface="+mn-cs"/>
              </a:rPr>
              <a:t>Considerations:</a:t>
            </a:r>
            <a:endParaRPr kumimoji="0" lang="en-US" sz="2400" b="1" i="0" u="none" strike="noStrike" kern="1200" cap="none" spc="0" normalizeH="0" baseline="0" noProof="0">
              <a:ln>
                <a:noFill/>
              </a:ln>
              <a:solidFill>
                <a:prstClr val="black"/>
              </a:solidFill>
              <a:effectLst/>
              <a:uLnTx/>
              <a:uFillTx/>
              <a:latin typeface="Calibri"/>
              <a:ea typeface="Calibri"/>
              <a:cs typeface="Calibri"/>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a:ea typeface="+mn-ea"/>
                <a:cs typeface="+mn-cs"/>
              </a:rPr>
              <a:t>The </a:t>
            </a:r>
            <a:r>
              <a:rPr kumimoji="0" lang="en-US" sz="2400" b="1" i="0" u="none" strike="noStrike" kern="1200" cap="none" spc="0" normalizeH="0" baseline="0" noProof="0">
                <a:ln>
                  <a:noFill/>
                </a:ln>
                <a:solidFill>
                  <a:prstClr val="black"/>
                </a:solidFill>
                <a:effectLst/>
                <a:uLnTx/>
                <a:uFillTx/>
                <a:latin typeface="Calibri"/>
                <a:ea typeface="+mn-ea"/>
                <a:cs typeface="+mn-cs"/>
              </a:rPr>
              <a:t>drop in aggressive incidents in the unit staff training phase contrasts with trends across the rest of the facility</a:t>
            </a:r>
            <a:r>
              <a:rPr kumimoji="0" lang="en-US" sz="2400" b="0" i="0" u="none" strike="noStrike" kern="1200" cap="none" spc="0" normalizeH="0" baseline="0" noProof="0">
                <a:ln>
                  <a:noFill/>
                </a:ln>
                <a:solidFill>
                  <a:prstClr val="black"/>
                </a:solidFill>
                <a:effectLst/>
                <a:uLnTx/>
                <a:uFillTx/>
                <a:latin typeface="Calibri"/>
                <a:ea typeface="+mn-ea"/>
                <a:cs typeface="+mn-cs"/>
              </a:rPr>
              <a:t>. </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a:ea typeface="Calibri"/>
                <a:cs typeface="Calibri"/>
              </a:rPr>
              <a:t>Because of the particular mix of patient population needs, the unit did not participate in all expert clinical consultations to the same degree as the other pilot units</a:t>
            </a:r>
          </a:p>
        </p:txBody>
      </p:sp>
      <p:cxnSp>
        <p:nvCxnSpPr>
          <p:cNvPr id="7" name="Straight Arrow Connector 6">
            <a:extLst>
              <a:ext uri="{FF2B5EF4-FFF2-40B4-BE49-F238E27FC236}">
                <a16:creationId xmlns:a16="http://schemas.microsoft.com/office/drawing/2014/main" id="{D78FC187-BBF6-499B-8819-71A43064F4E6}"/>
              </a:ext>
              <a:ext uri="{C183D7F6-B498-43B3-948B-1728B52AA6E4}">
                <adec:decorative xmlns:adec="http://schemas.microsoft.com/office/drawing/2017/decorative" val="1"/>
              </a:ext>
            </a:extLst>
          </p:cNvPr>
          <p:cNvCxnSpPr>
            <a:cxnSpLocks/>
          </p:cNvCxnSpPr>
          <p:nvPr/>
        </p:nvCxnSpPr>
        <p:spPr>
          <a:xfrm>
            <a:off x="4615869" y="2219357"/>
            <a:ext cx="2642927" cy="94066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CF4298C3-12A6-BB18-F17D-7368140F06E3}"/>
              </a:ext>
              <a:ext uri="{C183D7F6-B498-43B3-948B-1728B52AA6E4}">
                <adec:decorative xmlns:adec="http://schemas.microsoft.com/office/drawing/2017/decorative" val="1"/>
              </a:ext>
            </a:extLst>
          </p:cNvPr>
          <p:cNvCxnSpPr>
            <a:cxnSpLocks/>
          </p:cNvCxnSpPr>
          <p:nvPr/>
        </p:nvCxnSpPr>
        <p:spPr>
          <a:xfrm flipH="1">
            <a:off x="7080996" y="1429683"/>
            <a:ext cx="7934" cy="2852063"/>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21C1F677-5C82-53E8-481A-473486705D93}"/>
              </a:ext>
              <a:ext uri="{C183D7F6-B498-43B3-948B-1728B52AA6E4}">
                <adec:decorative xmlns:adec="http://schemas.microsoft.com/office/drawing/2017/decorative" val="1"/>
              </a:ext>
            </a:extLst>
          </p:cNvPr>
          <p:cNvCxnSpPr>
            <a:cxnSpLocks/>
          </p:cNvCxnSpPr>
          <p:nvPr/>
        </p:nvCxnSpPr>
        <p:spPr>
          <a:xfrm flipH="1">
            <a:off x="3561724" y="1470577"/>
            <a:ext cx="7934" cy="2852063"/>
          </a:xfrm>
          <a:prstGeom prst="line">
            <a:avLst/>
          </a:prstGeom>
          <a:ln w="2857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41884934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26AF752-1E82-6725-2259-999A3B9551F7}"/>
              </a:ext>
            </a:extLst>
          </p:cNvPr>
          <p:cNvSpPr>
            <a:spLocks noGrp="1"/>
          </p:cNvSpPr>
          <p:nvPr>
            <p:ph type="ctrTitle"/>
          </p:nvPr>
        </p:nvSpPr>
        <p:spPr>
          <a:xfrm>
            <a:off x="457200" y="3890894"/>
            <a:ext cx="11277600" cy="1504017"/>
          </a:xfrm>
        </p:spPr>
        <p:txBody>
          <a:bodyPr/>
          <a:lstStyle/>
          <a:p>
            <a:r>
              <a:rPr lang="en-US" sz="4400"/>
              <a:t>Evaluation of Pilot to Manage Inpatient Aggression</a:t>
            </a:r>
            <a:br>
              <a:rPr lang="en-US" sz="4400" i="1"/>
            </a:br>
            <a:r>
              <a:rPr lang="en-US" sz="4400" i="1"/>
              <a:t>Qualitative Results </a:t>
            </a:r>
            <a:br>
              <a:rPr lang="en-US" sz="4400" i="1"/>
            </a:br>
            <a:br>
              <a:rPr lang="en-US" i="1"/>
            </a:br>
            <a:r>
              <a:rPr kumimoji="0" lang="en-US" sz="2400" b="1" i="1" u="none" strike="noStrike" kern="1200" cap="none" spc="0" normalizeH="0" baseline="0" noProof="0">
                <a:ln>
                  <a:noFill/>
                </a:ln>
                <a:solidFill>
                  <a:srgbClr val="FFFFFF"/>
                </a:solidFill>
                <a:effectLst/>
                <a:uLnTx/>
                <a:uFillTx/>
                <a:latin typeface="Arial Black" panose="020B0604020202020204" pitchFamily="34" charset="0"/>
                <a:ea typeface="+mj-ea"/>
              </a:rPr>
              <a:t>iSPARC Technical Assistance team: </a:t>
            </a:r>
            <a:br>
              <a:rPr kumimoji="0" lang="en-US" sz="2400" b="1" i="1" u="none" strike="noStrike" kern="1200" cap="none" spc="0" normalizeH="0" baseline="0" noProof="0">
                <a:ln>
                  <a:noFill/>
                </a:ln>
                <a:solidFill>
                  <a:srgbClr val="FFFFFF"/>
                </a:solidFill>
                <a:effectLst/>
                <a:uLnTx/>
                <a:uFillTx/>
                <a:latin typeface="Arial Black" panose="020B0604020202020204" pitchFamily="34" charset="0"/>
                <a:ea typeface="+mj-ea"/>
              </a:rPr>
            </a:br>
            <a:br>
              <a:rPr kumimoji="0" lang="en-US" sz="2400" b="1" i="1" u="none" strike="noStrike" kern="1200" cap="none" spc="0" normalizeH="0" baseline="0" noProof="0">
                <a:ln>
                  <a:noFill/>
                </a:ln>
                <a:solidFill>
                  <a:srgbClr val="FFFFFF"/>
                </a:solidFill>
                <a:effectLst/>
                <a:uLnTx/>
                <a:uFillTx/>
                <a:latin typeface="Arial Black" panose="020B0604020202020204" pitchFamily="34" charset="0"/>
                <a:ea typeface="+mj-ea"/>
              </a:rPr>
            </a:br>
            <a:r>
              <a:rPr kumimoji="0" lang="en-US" sz="2400" b="1" i="1" u="none" strike="noStrike" kern="1200" cap="none" spc="0" normalizeH="0" baseline="0" noProof="0">
                <a:ln>
                  <a:noFill/>
                </a:ln>
                <a:solidFill>
                  <a:srgbClr val="FFFFFF"/>
                </a:solidFill>
                <a:effectLst/>
                <a:uLnTx/>
                <a:uFillTx/>
                <a:latin typeface="Arial Black" panose="020B0604020202020204" pitchFamily="34" charset="0"/>
                <a:ea typeface="+mj-ea"/>
              </a:rPr>
              <a:t>Marsha Ellison</a:t>
            </a:r>
            <a:br>
              <a:rPr kumimoji="0" lang="en-US" sz="2400" b="1" i="1" u="none" strike="noStrike" kern="1200" cap="none" spc="0" normalizeH="0" baseline="0" noProof="0">
                <a:ln>
                  <a:noFill/>
                </a:ln>
                <a:solidFill>
                  <a:srgbClr val="FFFFFF"/>
                </a:solidFill>
                <a:effectLst/>
                <a:uLnTx/>
                <a:uFillTx/>
                <a:latin typeface="Arial Black" panose="020B0604020202020204" pitchFamily="34" charset="0"/>
                <a:ea typeface="+mj-ea"/>
              </a:rPr>
            </a:br>
            <a:r>
              <a:rPr kumimoji="0" lang="en-US" sz="2400" b="1" i="1" u="none" strike="noStrike" kern="1200" cap="none" spc="0" normalizeH="0" baseline="0" noProof="0">
                <a:ln>
                  <a:noFill/>
                </a:ln>
                <a:solidFill>
                  <a:srgbClr val="FFFFFF"/>
                </a:solidFill>
                <a:effectLst/>
                <a:uLnTx/>
                <a:uFillTx/>
                <a:latin typeface="Arial Black" panose="020B0604020202020204" pitchFamily="34" charset="0"/>
                <a:ea typeface="+mj-ea"/>
              </a:rPr>
              <a:t>MaryAnn Preskul-Ricca</a:t>
            </a:r>
            <a:br>
              <a:rPr kumimoji="0" lang="en-US" sz="2400" b="1" i="1" u="none" strike="noStrike" kern="1200" cap="none" spc="0" normalizeH="0" baseline="0" noProof="0">
                <a:ln>
                  <a:noFill/>
                </a:ln>
                <a:solidFill>
                  <a:srgbClr val="FFFFFF"/>
                </a:solidFill>
                <a:effectLst/>
                <a:uLnTx/>
                <a:uFillTx/>
                <a:latin typeface="Arial Black" panose="020B0604020202020204" pitchFamily="34" charset="0"/>
                <a:ea typeface="+mj-ea"/>
              </a:rPr>
            </a:br>
            <a:r>
              <a:rPr kumimoji="0" lang="en-US" sz="2400" b="1" i="1" u="none" strike="noStrike" kern="1200" cap="none" spc="0" normalizeH="0" baseline="0" noProof="0">
                <a:ln>
                  <a:noFill/>
                </a:ln>
                <a:solidFill>
                  <a:srgbClr val="FFFFFF"/>
                </a:solidFill>
                <a:effectLst/>
                <a:uLnTx/>
                <a:uFillTx/>
                <a:latin typeface="Arial Black" panose="020B0604020202020204" pitchFamily="34" charset="0"/>
                <a:ea typeface="+mj-ea"/>
              </a:rPr>
              <a:t>Colleen McKay</a:t>
            </a:r>
            <a:endParaRPr lang="en-US"/>
          </a:p>
        </p:txBody>
      </p:sp>
    </p:spTree>
    <p:extLst>
      <p:ext uri="{BB962C8B-B14F-4D97-AF65-F5344CB8AC3E}">
        <p14:creationId xmlns:p14="http://schemas.microsoft.com/office/powerpoint/2010/main" val="16434161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B701D-619F-1AA4-11A8-85B2BCC1F0BF}"/>
              </a:ext>
            </a:extLst>
          </p:cNvPr>
          <p:cNvSpPr>
            <a:spLocks noGrp="1"/>
          </p:cNvSpPr>
          <p:nvPr>
            <p:ph type="title"/>
          </p:nvPr>
        </p:nvSpPr>
        <p:spPr>
          <a:xfrm>
            <a:off x="979714" y="488383"/>
            <a:ext cx="10896600" cy="885390"/>
          </a:xfrm>
        </p:spPr>
        <p:txBody>
          <a:bodyPr>
            <a:noAutofit/>
          </a:bodyPr>
          <a:lstStyle/>
          <a:p>
            <a:r>
              <a:rPr lang="en-US" b="1"/>
              <a:t>Qualitative Evaluation of Inpatient Aggression Management </a:t>
            </a:r>
            <a:endParaRPr lang="en-US"/>
          </a:p>
        </p:txBody>
      </p:sp>
      <p:sp>
        <p:nvSpPr>
          <p:cNvPr id="3" name="Subtitle 2">
            <a:extLst>
              <a:ext uri="{FF2B5EF4-FFF2-40B4-BE49-F238E27FC236}">
                <a16:creationId xmlns:a16="http://schemas.microsoft.com/office/drawing/2014/main" id="{5A8E7ABF-88C9-9C8B-4270-FC1AA1EDEAA0}"/>
              </a:ext>
            </a:extLst>
          </p:cNvPr>
          <p:cNvSpPr>
            <a:spLocks noGrp="1"/>
          </p:cNvSpPr>
          <p:nvPr>
            <p:ph idx="1"/>
          </p:nvPr>
        </p:nvSpPr>
        <p:spPr>
          <a:xfrm>
            <a:off x="979714" y="1771450"/>
            <a:ext cx="9419568" cy="4454439"/>
          </a:xfrm>
        </p:spPr>
        <p:txBody>
          <a:bodyPr>
            <a:normAutofit fontScale="85000" lnSpcReduction="20000"/>
          </a:bodyPr>
          <a:lstStyle/>
          <a:p>
            <a:pPr marL="0" indent="0" algn="l">
              <a:buNone/>
            </a:pPr>
            <a:r>
              <a:rPr lang="en-US" sz="3300" b="1"/>
              <a:t>Methods</a:t>
            </a:r>
          </a:p>
          <a:p>
            <a:pPr algn="l"/>
            <a:r>
              <a:rPr lang="en-US" sz="3300"/>
              <a:t>Structured in-person interviews conducted by iSPARC </a:t>
            </a:r>
          </a:p>
          <a:p>
            <a:pPr algn="l"/>
            <a:r>
              <a:rPr lang="en-US" sz="3300"/>
              <a:t>39 staff at all 3 pilot units </a:t>
            </a:r>
          </a:p>
          <a:p>
            <a:pPr algn="l"/>
            <a:r>
              <a:rPr lang="en-US" sz="3300"/>
              <a:t>Interviews included Mental Health Workers, clinical staff, and leadership</a:t>
            </a:r>
          </a:p>
          <a:p>
            <a:r>
              <a:rPr lang="en-US" sz="3300"/>
              <a:t>Questions on major pilot initiatives and overall experience of safety on the floor and of the trainings</a:t>
            </a:r>
          </a:p>
          <a:p>
            <a:pPr algn="l"/>
            <a:r>
              <a:rPr lang="en-US" sz="3300"/>
              <a:t>Notes were taken and then reviewed, analyzed, and summarized by iSPARC.</a:t>
            </a:r>
          </a:p>
          <a:p>
            <a:pPr algn="l"/>
            <a:r>
              <a:rPr lang="en-US" sz="3300"/>
              <a:t>Findings presented to the Office of Inpatient Management  </a:t>
            </a:r>
          </a:p>
          <a:p>
            <a:endParaRPr lang="en-US"/>
          </a:p>
        </p:txBody>
      </p:sp>
    </p:spTree>
    <p:extLst>
      <p:ext uri="{BB962C8B-B14F-4D97-AF65-F5344CB8AC3E}">
        <p14:creationId xmlns:p14="http://schemas.microsoft.com/office/powerpoint/2010/main" val="26842197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88D7E28-2C07-0D62-7C58-B4690B3D2707}"/>
              </a:ext>
            </a:extLst>
          </p:cNvPr>
          <p:cNvSpPr>
            <a:spLocks noGrp="1"/>
          </p:cNvSpPr>
          <p:nvPr>
            <p:ph type="title"/>
          </p:nvPr>
        </p:nvSpPr>
        <p:spPr>
          <a:xfrm>
            <a:off x="867904" y="635431"/>
            <a:ext cx="10602054" cy="831800"/>
          </a:xfrm>
        </p:spPr>
        <p:txBody>
          <a:bodyPr/>
          <a:lstStyle/>
          <a:p>
            <a:r>
              <a:rPr lang="en-US" b="1"/>
              <a:t>Overall Staff  Experience with Pilot</a:t>
            </a:r>
          </a:p>
        </p:txBody>
      </p:sp>
      <p:sp>
        <p:nvSpPr>
          <p:cNvPr id="5" name="Content Placeholder 4">
            <a:extLst>
              <a:ext uri="{FF2B5EF4-FFF2-40B4-BE49-F238E27FC236}">
                <a16:creationId xmlns:a16="http://schemas.microsoft.com/office/drawing/2014/main" id="{7F1C8C30-4AC3-B87A-C99A-190F6E4A976A}"/>
              </a:ext>
            </a:extLst>
          </p:cNvPr>
          <p:cNvSpPr>
            <a:spLocks noGrp="1"/>
          </p:cNvSpPr>
          <p:nvPr>
            <p:ph idx="1"/>
          </p:nvPr>
        </p:nvSpPr>
        <p:spPr>
          <a:xfrm>
            <a:off x="867904" y="1467232"/>
            <a:ext cx="10414862" cy="3585215"/>
          </a:xfrm>
        </p:spPr>
        <p:txBody>
          <a:bodyPr>
            <a:noAutofit/>
          </a:bodyPr>
          <a:lstStyle/>
          <a:p>
            <a:r>
              <a:rPr lang="en-US" sz="2800"/>
              <a:t>De-escalation approaches are valued and used in everyday practice. </a:t>
            </a:r>
          </a:p>
          <a:p>
            <a:r>
              <a:rPr lang="en-US" sz="2800"/>
              <a:t>Staff reported that they felt safe on the floor</a:t>
            </a:r>
          </a:p>
          <a:p>
            <a:r>
              <a:rPr lang="en-US" sz="2800"/>
              <a:t>Early patient engagement helps identify triggers and calming strategies</a:t>
            </a:r>
          </a:p>
          <a:p>
            <a:r>
              <a:rPr lang="en-US" sz="2800"/>
              <a:t>Focus on de-escalation instead of seeing patients as threats</a:t>
            </a:r>
          </a:p>
          <a:p>
            <a:r>
              <a:rPr lang="en-US" sz="2800"/>
              <a:t>Shift from restraint to staff presence, reducing hands-on interventions</a:t>
            </a:r>
          </a:p>
          <a:p>
            <a:r>
              <a:rPr lang="en-US" sz="2800"/>
              <a:t>Some believed there was little real change in patient aggression, and improvements were mainly due to patient characteristics.</a:t>
            </a:r>
          </a:p>
        </p:txBody>
      </p:sp>
    </p:spTree>
    <p:extLst>
      <p:ext uri="{BB962C8B-B14F-4D97-AF65-F5344CB8AC3E}">
        <p14:creationId xmlns:p14="http://schemas.microsoft.com/office/powerpoint/2010/main" val="15085619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26B58-395B-1DD7-6FCA-BC4E5C5FF33F}"/>
              </a:ext>
            </a:extLst>
          </p:cNvPr>
          <p:cNvSpPr>
            <a:spLocks noGrp="1"/>
          </p:cNvSpPr>
          <p:nvPr>
            <p:ph type="title"/>
          </p:nvPr>
        </p:nvSpPr>
        <p:spPr>
          <a:xfrm>
            <a:off x="647700" y="325793"/>
            <a:ext cx="10896600" cy="885390"/>
          </a:xfrm>
        </p:spPr>
        <p:txBody>
          <a:bodyPr>
            <a:normAutofit/>
          </a:bodyPr>
          <a:lstStyle/>
          <a:p>
            <a:r>
              <a:rPr lang="en-US" b="1"/>
              <a:t>Experience with De-Escalation Training</a:t>
            </a:r>
            <a:endParaRPr lang="en-US"/>
          </a:p>
        </p:txBody>
      </p:sp>
      <p:sp>
        <p:nvSpPr>
          <p:cNvPr id="3" name="Content Placeholder 2">
            <a:extLst>
              <a:ext uri="{FF2B5EF4-FFF2-40B4-BE49-F238E27FC236}">
                <a16:creationId xmlns:a16="http://schemas.microsoft.com/office/drawing/2014/main" id="{CD40AC0B-AD01-0EE5-C3DB-F14CFD37CE07}"/>
              </a:ext>
            </a:extLst>
          </p:cNvPr>
          <p:cNvSpPr>
            <a:spLocks noGrp="1"/>
          </p:cNvSpPr>
          <p:nvPr>
            <p:ph idx="1"/>
          </p:nvPr>
        </p:nvSpPr>
        <p:spPr>
          <a:xfrm>
            <a:off x="647700" y="929898"/>
            <a:ext cx="10896600" cy="5602309"/>
          </a:xfrm>
        </p:spPr>
        <p:txBody>
          <a:bodyPr>
            <a:normAutofit fontScale="92500"/>
          </a:bodyPr>
          <a:lstStyle/>
          <a:p>
            <a:endParaRPr lang="en-US"/>
          </a:p>
          <a:p>
            <a:r>
              <a:rPr lang="en-US" sz="2800"/>
              <a:t>Training boosted staff to manage agitation and aggression by: </a:t>
            </a:r>
          </a:p>
          <a:p>
            <a:pPr lvl="1">
              <a:buFont typeface="Courier New" panose="02070309020205020404" pitchFamily="49" charset="0"/>
              <a:buChar char="o"/>
            </a:pPr>
            <a:r>
              <a:rPr lang="en-US" sz="2800"/>
              <a:t>Intentionally reminding patients to use coping strategies</a:t>
            </a:r>
          </a:p>
          <a:p>
            <a:pPr lvl="1">
              <a:buFont typeface="Courier New" panose="02070309020205020404" pitchFamily="49" charset="0"/>
              <a:buChar char="o"/>
            </a:pPr>
            <a:r>
              <a:rPr lang="en-US" sz="2800"/>
              <a:t>Approaching aggressive situations with de-escalation first in mind</a:t>
            </a:r>
          </a:p>
          <a:p>
            <a:pPr lvl="1">
              <a:buFont typeface="Courier New" panose="02070309020205020404" pitchFamily="49" charset="0"/>
              <a:buChar char="o"/>
            </a:pPr>
            <a:r>
              <a:rPr lang="en-US" sz="2800"/>
              <a:t>Improving communication strategies with persons served and with staff</a:t>
            </a:r>
          </a:p>
          <a:p>
            <a:pPr marL="0" lvl="1"/>
            <a:r>
              <a:rPr lang="en-US" sz="2800"/>
              <a:t>Many staff noted appreciation for the trainers </a:t>
            </a:r>
          </a:p>
          <a:p>
            <a:pPr marL="0" lvl="1"/>
            <a:r>
              <a:rPr lang="en-US" sz="2800"/>
              <a:t>Scheduling and coverage difficulties prevented all staff from attending</a:t>
            </a:r>
          </a:p>
          <a:p>
            <a:pPr marL="0" lvl="1"/>
            <a:r>
              <a:rPr lang="en-US" sz="2800"/>
              <a:t>Some trainings were not set to the educational level of trainees. </a:t>
            </a:r>
          </a:p>
          <a:p>
            <a:pPr marL="0" lvl="1"/>
            <a:r>
              <a:rPr lang="en-US" sz="2800"/>
              <a:t>Staff would have liked more time to learn techniques and see techniques in action </a:t>
            </a:r>
          </a:p>
          <a:p>
            <a:r>
              <a:rPr lang="en-US" sz="2800"/>
              <a:t>Management support, effective scheduling, and regular refreshers increase the likelihood of staff attending and benefitting </a:t>
            </a:r>
          </a:p>
          <a:p>
            <a:endParaRPr lang="en-US"/>
          </a:p>
        </p:txBody>
      </p:sp>
    </p:spTree>
    <p:extLst>
      <p:ext uri="{BB962C8B-B14F-4D97-AF65-F5344CB8AC3E}">
        <p14:creationId xmlns:p14="http://schemas.microsoft.com/office/powerpoint/2010/main" val="39272822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D4233-56D0-EAA0-CE5D-8DA1EB55B6AD}"/>
              </a:ext>
            </a:extLst>
          </p:cNvPr>
          <p:cNvSpPr>
            <a:spLocks noGrp="1"/>
          </p:cNvSpPr>
          <p:nvPr>
            <p:ph type="title"/>
          </p:nvPr>
        </p:nvSpPr>
        <p:spPr>
          <a:xfrm>
            <a:off x="735449" y="426203"/>
            <a:ext cx="10896600" cy="885390"/>
          </a:xfrm>
        </p:spPr>
        <p:txBody>
          <a:bodyPr>
            <a:noAutofit/>
          </a:bodyPr>
          <a:lstStyle/>
          <a:p>
            <a:r>
              <a:rPr lang="en-US" b="1"/>
              <a:t>Dialectical Behavior Therapy (DBT) Training</a:t>
            </a:r>
            <a:endParaRPr lang="en-US"/>
          </a:p>
        </p:txBody>
      </p:sp>
      <p:sp>
        <p:nvSpPr>
          <p:cNvPr id="3" name="Content Placeholder 2">
            <a:extLst>
              <a:ext uri="{FF2B5EF4-FFF2-40B4-BE49-F238E27FC236}">
                <a16:creationId xmlns:a16="http://schemas.microsoft.com/office/drawing/2014/main" id="{E69E06D1-E238-4493-691C-194C5B42FE6A}"/>
              </a:ext>
            </a:extLst>
          </p:cNvPr>
          <p:cNvSpPr>
            <a:spLocks noGrp="1"/>
          </p:cNvSpPr>
          <p:nvPr>
            <p:ph idx="1"/>
          </p:nvPr>
        </p:nvSpPr>
        <p:spPr>
          <a:xfrm>
            <a:off x="457200" y="2200759"/>
            <a:ext cx="10097146" cy="4231038"/>
          </a:xfrm>
        </p:spPr>
        <p:txBody>
          <a:bodyPr/>
          <a:lstStyle/>
          <a:p>
            <a:r>
              <a:rPr lang="en-US" sz="2800"/>
              <a:t>DBT boosted staff confidence in managing patients </a:t>
            </a:r>
          </a:p>
          <a:p>
            <a:r>
              <a:rPr lang="en-US" sz="2800"/>
              <a:t>Provided concrete strategies and reinforced using evidence-based practices</a:t>
            </a:r>
          </a:p>
          <a:p>
            <a:r>
              <a:rPr lang="en-US" sz="2800"/>
              <a:t>It was described as “great,” “helpful,” and a “thing to believe in” </a:t>
            </a:r>
          </a:p>
          <a:p>
            <a:r>
              <a:rPr lang="en-US" sz="2800"/>
              <a:t>Staff requested that future DBT training be locally and accessible via public transportation</a:t>
            </a:r>
          </a:p>
          <a:p>
            <a:endParaRPr lang="en-US"/>
          </a:p>
        </p:txBody>
      </p:sp>
    </p:spTree>
    <p:extLst>
      <p:ext uri="{BB962C8B-B14F-4D97-AF65-F5344CB8AC3E}">
        <p14:creationId xmlns:p14="http://schemas.microsoft.com/office/powerpoint/2010/main" val="20297334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4E22C-46DA-4E28-BE79-2EA2584EB100}"/>
              </a:ext>
            </a:extLst>
          </p:cNvPr>
          <p:cNvSpPr>
            <a:spLocks noGrp="1"/>
          </p:cNvSpPr>
          <p:nvPr>
            <p:ph type="title"/>
          </p:nvPr>
        </p:nvSpPr>
        <p:spPr>
          <a:xfrm>
            <a:off x="838200" y="533400"/>
            <a:ext cx="10459844" cy="829754"/>
          </a:xfrm>
        </p:spPr>
        <p:txBody>
          <a:bodyPr/>
          <a:lstStyle/>
          <a:p>
            <a:r>
              <a:rPr lang="en-US" b="1"/>
              <a:t>Broset Scores Training </a:t>
            </a:r>
            <a:endParaRPr lang="en-US"/>
          </a:p>
        </p:txBody>
      </p:sp>
      <p:sp>
        <p:nvSpPr>
          <p:cNvPr id="3" name="Content Placeholder 2">
            <a:extLst>
              <a:ext uri="{FF2B5EF4-FFF2-40B4-BE49-F238E27FC236}">
                <a16:creationId xmlns:a16="http://schemas.microsoft.com/office/drawing/2014/main" id="{A23EFDD3-BB63-5573-E75C-D381A23E7365}"/>
              </a:ext>
            </a:extLst>
          </p:cNvPr>
          <p:cNvSpPr>
            <a:spLocks noGrp="1"/>
          </p:cNvSpPr>
          <p:nvPr>
            <p:ph idx="1"/>
          </p:nvPr>
        </p:nvSpPr>
        <p:spPr>
          <a:xfrm>
            <a:off x="979714" y="1363153"/>
            <a:ext cx="10374086" cy="3925285"/>
          </a:xfrm>
        </p:spPr>
        <p:txBody>
          <a:bodyPr>
            <a:normAutofit/>
          </a:bodyPr>
          <a:lstStyle/>
          <a:p>
            <a:r>
              <a:rPr lang="en-US"/>
              <a:t>Broset assessment tool was first seen as a “waste of time” “just another form,” “numbers don’t matter,”  and “redundant”</a:t>
            </a:r>
          </a:p>
          <a:p>
            <a:r>
              <a:rPr lang="en-US"/>
              <a:t>The score’s timing and reporting requirements were seen as burdensome</a:t>
            </a:r>
          </a:p>
          <a:p>
            <a:r>
              <a:rPr lang="en-US"/>
              <a:t>Some staff struggle to understand the tool, determining what is a “normal” score vs. an escalated score </a:t>
            </a:r>
          </a:p>
          <a:p>
            <a:r>
              <a:rPr lang="en-US"/>
              <a:t>Scoring procedure changed: now used for new/high-risk patients, not all patients</a:t>
            </a:r>
          </a:p>
          <a:p>
            <a:r>
              <a:rPr lang="en-US"/>
              <a:t>Broset use remains inconsistent; discussion during shift changes is encouraged but rarely happens</a:t>
            </a:r>
          </a:p>
          <a:p>
            <a:endParaRPr lang="en-US"/>
          </a:p>
        </p:txBody>
      </p:sp>
    </p:spTree>
    <p:extLst>
      <p:ext uri="{BB962C8B-B14F-4D97-AF65-F5344CB8AC3E}">
        <p14:creationId xmlns:p14="http://schemas.microsoft.com/office/powerpoint/2010/main" val="38772495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E9EE31-DA0F-0D5B-5463-CF387E8EF5EE}"/>
              </a:ext>
            </a:extLst>
          </p:cNvPr>
          <p:cNvSpPr>
            <a:spLocks noGrp="1"/>
          </p:cNvSpPr>
          <p:nvPr>
            <p:ph type="title"/>
          </p:nvPr>
        </p:nvSpPr>
        <p:spPr/>
        <p:txBody>
          <a:bodyPr anchor="t">
            <a:noAutofit/>
          </a:bodyPr>
          <a:lstStyle/>
          <a:p>
            <a:r>
              <a:rPr lang="en-US" b="1"/>
              <a:t>Mental Health Worker (MHW) Involvement in Treatment Planning</a:t>
            </a:r>
            <a:endParaRPr lang="en-US"/>
          </a:p>
        </p:txBody>
      </p:sp>
      <p:sp>
        <p:nvSpPr>
          <p:cNvPr id="3" name="Content Placeholder 2">
            <a:extLst>
              <a:ext uri="{FF2B5EF4-FFF2-40B4-BE49-F238E27FC236}">
                <a16:creationId xmlns:a16="http://schemas.microsoft.com/office/drawing/2014/main" id="{429EBB1F-53BC-1243-A1F5-9CEA6444189E}"/>
              </a:ext>
            </a:extLst>
          </p:cNvPr>
          <p:cNvSpPr>
            <a:spLocks noGrp="1"/>
          </p:cNvSpPr>
          <p:nvPr>
            <p:ph idx="1"/>
          </p:nvPr>
        </p:nvSpPr>
        <p:spPr/>
        <p:txBody>
          <a:bodyPr>
            <a:normAutofit/>
          </a:bodyPr>
          <a:lstStyle/>
          <a:p>
            <a:r>
              <a:rPr lang="en-US"/>
              <a:t>MHWs value involvement in treatment planning.</a:t>
            </a:r>
          </a:p>
          <a:p>
            <a:r>
              <a:rPr lang="en-US"/>
              <a:t>All staff learn more about persons served through shared communication</a:t>
            </a:r>
          </a:p>
          <a:p>
            <a:r>
              <a:rPr lang="en-US"/>
              <a:t>Structured shift reports and communication at shift change improve  staff preparedness and a sense of safety.</a:t>
            </a:r>
          </a:p>
          <a:p>
            <a:r>
              <a:rPr lang="en-US"/>
              <a:t>However not all MHW consistently participate</a:t>
            </a:r>
          </a:p>
          <a:p>
            <a:r>
              <a:rPr lang="en-US"/>
              <a:t>Some still experience a divide between MHWs and nurses that can occur in front of persons served undermining morale</a:t>
            </a:r>
          </a:p>
          <a:p>
            <a:endParaRPr lang="en-US"/>
          </a:p>
        </p:txBody>
      </p:sp>
    </p:spTree>
    <p:extLst>
      <p:ext uri="{BB962C8B-B14F-4D97-AF65-F5344CB8AC3E}">
        <p14:creationId xmlns:p14="http://schemas.microsoft.com/office/powerpoint/2010/main" val="12591555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D9C96-4B6A-BF82-DFD3-6BEE3F8FCB3E}"/>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DE24CFFB-785C-9C2E-A5E4-5752227B50D0}"/>
              </a:ext>
            </a:extLst>
          </p:cNvPr>
          <p:cNvSpPr>
            <a:spLocks noGrp="1"/>
          </p:cNvSpPr>
          <p:nvPr>
            <p:ph type="title"/>
          </p:nvPr>
        </p:nvSpPr>
        <p:spPr/>
        <p:txBody>
          <a:bodyPr/>
          <a:lstStyle/>
          <a:p>
            <a:r>
              <a:rPr lang="en-US"/>
              <a:t>Continuing Education Units (CEUs)</a:t>
            </a:r>
          </a:p>
        </p:txBody>
      </p:sp>
      <p:sp>
        <p:nvSpPr>
          <p:cNvPr id="3" name="TextBox 2">
            <a:extLst>
              <a:ext uri="{FF2B5EF4-FFF2-40B4-BE49-F238E27FC236}">
                <a16:creationId xmlns:a16="http://schemas.microsoft.com/office/drawing/2014/main" id="{A365C156-F372-5C5D-19FA-C9593432AF6D}"/>
              </a:ext>
            </a:extLst>
          </p:cNvPr>
          <p:cNvSpPr txBox="1"/>
          <p:nvPr/>
        </p:nvSpPr>
        <p:spPr>
          <a:xfrm>
            <a:off x="711200" y="1396085"/>
            <a:ext cx="11074400" cy="3755452"/>
          </a:xfrm>
          <a:prstGeom prst="rect">
            <a:avLst/>
          </a:prstGeom>
          <a:noFill/>
        </p:spPr>
        <p:txBody>
          <a:bodyPr wrap="square" lIns="60960" tIns="30480" rIns="60960" bIns="30480" rtlCol="0" anchor="t">
            <a:spAutoFit/>
          </a:bodyPr>
          <a:lstStyle/>
          <a:p>
            <a:pPr defTabSz="609630"/>
            <a:r>
              <a:rPr lang="en-US" sz="2667">
                <a:solidFill>
                  <a:srgbClr val="000000"/>
                </a:solidFill>
                <a:latin typeface="Calibri" panose="020F0502020204030204" pitchFamily="34" charset="0"/>
                <a:cs typeface="Calibri" panose="020F0502020204030204" pitchFamily="34" charset="0"/>
              </a:rPr>
              <a:t>CEUs are being offered for:</a:t>
            </a:r>
          </a:p>
          <a:p>
            <a:pPr defTabSz="609630"/>
            <a:endParaRPr lang="en-US" sz="2667">
              <a:solidFill>
                <a:srgbClr val="000000"/>
              </a:solidFill>
              <a:latin typeface="Calibri"/>
              <a:ea typeface="Calibri"/>
              <a:cs typeface="Calibri"/>
            </a:endParaRPr>
          </a:p>
          <a:p>
            <a:pPr marL="304815" lvl="1" defTabSz="609630">
              <a:buFont typeface="Courier New" panose="02070309020205020404" pitchFamily="49" charset="0"/>
              <a:buChar char="o"/>
            </a:pPr>
            <a:r>
              <a:rPr lang="en-US" sz="2667">
                <a:solidFill>
                  <a:srgbClr val="000000"/>
                </a:solidFill>
                <a:latin typeface="Calibri"/>
                <a:ea typeface="Calibri"/>
                <a:cs typeface="Calibri"/>
              </a:rPr>
              <a:t>  Psychologists</a:t>
            </a:r>
          </a:p>
          <a:p>
            <a:pPr marL="304815" lvl="1" defTabSz="609630">
              <a:buFont typeface="Courier New" panose="02070309020205020404" pitchFamily="49" charset="0"/>
              <a:buChar char="o"/>
            </a:pPr>
            <a:r>
              <a:rPr lang="en-US" sz="2667">
                <a:solidFill>
                  <a:srgbClr val="000000"/>
                </a:solidFill>
                <a:latin typeface="Calibri"/>
                <a:ea typeface="Calibri"/>
                <a:cs typeface="Calibri"/>
              </a:rPr>
              <a:t>  Nurses </a:t>
            </a:r>
          </a:p>
          <a:p>
            <a:pPr marL="304815" lvl="1" defTabSz="609630">
              <a:buFont typeface="Courier New" panose="02070309020205020404" pitchFamily="49" charset="0"/>
              <a:buChar char="o"/>
            </a:pPr>
            <a:r>
              <a:rPr lang="en-US" sz="2667">
                <a:solidFill>
                  <a:srgbClr val="000000"/>
                </a:solidFill>
                <a:latin typeface="Calibri"/>
                <a:ea typeface="Calibri"/>
                <a:cs typeface="Calibri"/>
              </a:rPr>
              <a:t>  Social Workers</a:t>
            </a:r>
          </a:p>
          <a:p>
            <a:pPr marL="304815" lvl="1" defTabSz="609630">
              <a:buFont typeface="Courier New" panose="02070309020205020404" pitchFamily="49" charset="0"/>
              <a:buChar char="o"/>
            </a:pPr>
            <a:r>
              <a:rPr lang="en-US" sz="2667">
                <a:solidFill>
                  <a:srgbClr val="000000"/>
                </a:solidFill>
                <a:latin typeface="Calibri"/>
                <a:ea typeface="Calibri"/>
                <a:cs typeface="Calibri"/>
              </a:rPr>
              <a:t>  Occupational Therapists</a:t>
            </a:r>
          </a:p>
          <a:p>
            <a:pPr marL="304815" lvl="1" defTabSz="609630">
              <a:buFont typeface="Courier New" panose="02070309020205020404" pitchFamily="49" charset="0"/>
              <a:buChar char="o"/>
            </a:pPr>
            <a:r>
              <a:rPr lang="en-US" sz="2667">
                <a:solidFill>
                  <a:srgbClr val="000000"/>
                </a:solidFill>
                <a:latin typeface="Calibri"/>
                <a:ea typeface="Calibri"/>
                <a:cs typeface="Calibri"/>
              </a:rPr>
              <a:t>  Licensed Mental Health Counselors</a:t>
            </a:r>
          </a:p>
          <a:p>
            <a:pPr defTabSz="609630"/>
            <a:endParaRPr lang="en-US" sz="2667">
              <a:solidFill>
                <a:srgbClr val="000000"/>
              </a:solidFill>
              <a:latin typeface="Calibri" panose="020F0502020204030204" pitchFamily="34" charset="0"/>
              <a:cs typeface="Calibri" panose="020F0502020204030204" pitchFamily="34" charset="0"/>
            </a:endParaRPr>
          </a:p>
          <a:p>
            <a:pPr defTabSz="609630"/>
            <a:r>
              <a:rPr lang="en-US" sz="2667">
                <a:solidFill>
                  <a:srgbClr val="000000"/>
                </a:solidFill>
                <a:latin typeface="Calibri" panose="020F0502020204030204" pitchFamily="34" charset="0"/>
                <a:cs typeface="Calibri" panose="020F0502020204030204" pitchFamily="34" charset="0"/>
              </a:rPr>
              <a:t>Email </a:t>
            </a:r>
            <a:r>
              <a:rPr lang="en-US" sz="2667">
                <a:solidFill>
                  <a:srgbClr val="000000"/>
                </a:solidFill>
                <a:latin typeface="Calibri" panose="020F0502020204030204" pitchFamily="34" charset="0"/>
                <a:cs typeface="Calibri" panose="020F0502020204030204" pitchFamily="34" charset="0"/>
                <a:hlinkClick r:id="rId2"/>
              </a:rPr>
              <a:t>dmh-ceap@mass.gov</a:t>
            </a:r>
            <a:r>
              <a:rPr lang="en-US" sz="2667">
                <a:solidFill>
                  <a:srgbClr val="000000"/>
                </a:solidFill>
                <a:latin typeface="Calibri" panose="020F0502020204030204" pitchFamily="34" charset="0"/>
                <a:cs typeface="Calibri" panose="020F0502020204030204" pitchFamily="34" charset="0"/>
              </a:rPr>
              <a:t> with any CEU questions/concerns.</a:t>
            </a:r>
          </a:p>
        </p:txBody>
      </p:sp>
    </p:spTree>
    <p:extLst>
      <p:ext uri="{BB962C8B-B14F-4D97-AF65-F5344CB8AC3E}">
        <p14:creationId xmlns:p14="http://schemas.microsoft.com/office/powerpoint/2010/main" val="822147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8F3C3-F3D8-E343-0440-89690E0EA7BA}"/>
              </a:ext>
            </a:extLst>
          </p:cNvPr>
          <p:cNvSpPr>
            <a:spLocks noGrp="1"/>
          </p:cNvSpPr>
          <p:nvPr>
            <p:ph type="title"/>
          </p:nvPr>
        </p:nvSpPr>
        <p:spPr>
          <a:xfrm>
            <a:off x="576147" y="864339"/>
            <a:ext cx="10896600" cy="885390"/>
          </a:xfrm>
        </p:spPr>
        <p:txBody>
          <a:bodyPr/>
          <a:lstStyle/>
          <a:p>
            <a:r>
              <a:rPr lang="en-US"/>
              <a:t>Mandt Training &amp; </a:t>
            </a:r>
            <a:r>
              <a:rPr lang="en-US" err="1"/>
              <a:t>Psychopharm</a:t>
            </a:r>
            <a:r>
              <a:rPr lang="en-US"/>
              <a:t> Consults </a:t>
            </a:r>
          </a:p>
        </p:txBody>
      </p:sp>
      <p:sp>
        <p:nvSpPr>
          <p:cNvPr id="3" name="Content Placeholder 2">
            <a:extLst>
              <a:ext uri="{FF2B5EF4-FFF2-40B4-BE49-F238E27FC236}">
                <a16:creationId xmlns:a16="http://schemas.microsoft.com/office/drawing/2014/main" id="{9A94CFE3-2406-C6AB-7A20-634F54A0F566}"/>
              </a:ext>
            </a:extLst>
          </p:cNvPr>
          <p:cNvSpPr>
            <a:spLocks noGrp="1"/>
          </p:cNvSpPr>
          <p:nvPr>
            <p:ph idx="1"/>
          </p:nvPr>
        </p:nvSpPr>
        <p:spPr>
          <a:xfrm>
            <a:off x="457200" y="1583473"/>
            <a:ext cx="11015547" cy="4762898"/>
          </a:xfrm>
        </p:spPr>
        <p:txBody>
          <a:bodyPr>
            <a:noAutofit/>
          </a:bodyPr>
          <a:lstStyle/>
          <a:p>
            <a:r>
              <a:rPr lang="en-US" sz="2800"/>
              <a:t>Staff perceive Mandt training as thorough and offering good communication </a:t>
            </a:r>
          </a:p>
          <a:p>
            <a:r>
              <a:rPr lang="en-US" sz="2800"/>
              <a:t>Some staff described Mandt training as overwhelming (“they teach you everything – hard to absorb/remember”). </a:t>
            </a:r>
          </a:p>
          <a:p>
            <a:r>
              <a:rPr lang="en-US" sz="2800"/>
              <a:t>Some felt Mandt did not address needed physical management effectively</a:t>
            </a:r>
          </a:p>
          <a:p>
            <a:r>
              <a:rPr lang="en-US" sz="2800"/>
              <a:t>Mixed reviews for </a:t>
            </a:r>
            <a:r>
              <a:rPr lang="en-US" sz="2800" err="1"/>
              <a:t>psychopharmocology</a:t>
            </a:r>
            <a:r>
              <a:rPr lang="en-US" sz="2800"/>
              <a:t> consults</a:t>
            </a:r>
            <a:br>
              <a:rPr lang="en-US" sz="2800"/>
            </a:br>
            <a:r>
              <a:rPr lang="en-US" sz="2800"/>
              <a:t>	Some staff highly valued “could listen all day”</a:t>
            </a:r>
            <a:br>
              <a:rPr lang="en-US" sz="2800"/>
            </a:br>
            <a:r>
              <a:rPr lang="en-US" sz="2800"/>
              <a:t>	Others described the training as too remote from daily issues </a:t>
            </a:r>
          </a:p>
        </p:txBody>
      </p:sp>
    </p:spTree>
    <p:extLst>
      <p:ext uri="{BB962C8B-B14F-4D97-AF65-F5344CB8AC3E}">
        <p14:creationId xmlns:p14="http://schemas.microsoft.com/office/powerpoint/2010/main" val="371548735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129E8F-13FD-026A-9282-317E9635CD0C}"/>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22D2176-7BDD-B9E9-670D-4ACDE10DCA74}"/>
              </a:ext>
            </a:extLst>
          </p:cNvPr>
          <p:cNvSpPr>
            <a:spLocks noGrp="1"/>
          </p:cNvSpPr>
          <p:nvPr>
            <p:ph type="ctrTitle"/>
          </p:nvPr>
        </p:nvSpPr>
        <p:spPr>
          <a:xfrm>
            <a:off x="936701" y="3428999"/>
            <a:ext cx="7233425" cy="1574181"/>
          </a:xfrm>
        </p:spPr>
        <p:txBody>
          <a:bodyPr/>
          <a:lstStyle/>
          <a:p>
            <a:br>
              <a:rPr lang="en-US" i="1"/>
            </a:br>
            <a:br>
              <a:rPr lang="en-US" i="1"/>
            </a:br>
            <a:r>
              <a:rPr lang="en-US" sz="2400"/>
              <a:t>iSPARC Technical Assistance team</a:t>
            </a:r>
            <a:br>
              <a:rPr lang="en-US" sz="2400" i="1"/>
            </a:br>
            <a:br>
              <a:rPr lang="en-US" sz="2400" i="1"/>
            </a:br>
            <a:r>
              <a:rPr lang="en-US" sz="2400" i="1"/>
              <a:t>Marsha Ellison</a:t>
            </a:r>
            <a:br>
              <a:rPr lang="en-US" sz="2400" i="1"/>
            </a:br>
            <a:r>
              <a:rPr lang="en-US" sz="2400" i="1"/>
              <a:t>MaryAnn Preskul-Ricca</a:t>
            </a:r>
            <a:br>
              <a:rPr lang="en-US" sz="2400" i="1"/>
            </a:br>
            <a:r>
              <a:rPr lang="en-US" sz="2400" i="1"/>
              <a:t>Colleen McKay </a:t>
            </a:r>
            <a:endParaRPr lang="en-US"/>
          </a:p>
        </p:txBody>
      </p:sp>
      <p:sp>
        <p:nvSpPr>
          <p:cNvPr id="3" name="TextBox 2">
            <a:extLst>
              <a:ext uri="{FF2B5EF4-FFF2-40B4-BE49-F238E27FC236}">
                <a16:creationId xmlns:a16="http://schemas.microsoft.com/office/drawing/2014/main" id="{C3378610-D179-DBF1-3B0C-B8244D90D237}"/>
              </a:ext>
            </a:extLst>
          </p:cNvPr>
          <p:cNvSpPr txBox="1"/>
          <p:nvPr/>
        </p:nvSpPr>
        <p:spPr>
          <a:xfrm>
            <a:off x="973871" y="1286107"/>
            <a:ext cx="10159128" cy="132343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FFFFFF"/>
                </a:solidFill>
                <a:effectLst/>
                <a:uLnTx/>
                <a:uFillTx/>
                <a:latin typeface="Arial" panose="020B0604020202020204"/>
                <a:ea typeface="+mn-ea"/>
                <a:cs typeface="+mn-cs"/>
              </a:rPr>
              <a:t>Training to Manage Escalated Behavior </a:t>
            </a:r>
            <a:br>
              <a:rPr kumimoji="0" lang="en-US" sz="4000" b="1" i="0" u="none" strike="noStrike" kern="1200" cap="none" spc="0" normalizeH="0" baseline="0" noProof="0">
                <a:ln>
                  <a:noFill/>
                </a:ln>
                <a:solidFill>
                  <a:srgbClr val="FFFFFF"/>
                </a:solidFill>
                <a:effectLst/>
                <a:uLnTx/>
                <a:uFillTx/>
                <a:latin typeface="Arial" panose="020B0604020202020204"/>
                <a:ea typeface="+mn-ea"/>
                <a:cs typeface="+mn-cs"/>
              </a:rPr>
            </a:br>
            <a:r>
              <a:rPr kumimoji="0" lang="en-US" sz="4000" b="1" i="0" u="none" strike="noStrike" kern="1200" cap="none" spc="0" normalizeH="0" baseline="0" noProof="0">
                <a:ln>
                  <a:noFill/>
                </a:ln>
                <a:solidFill>
                  <a:srgbClr val="FFFFFF"/>
                </a:solidFill>
                <a:effectLst/>
                <a:uLnTx/>
                <a:uFillTx/>
                <a:latin typeface="Arial" panose="020B0604020202020204"/>
                <a:ea typeface="+mn-ea"/>
                <a:cs typeface="+mn-cs"/>
              </a:rPr>
              <a:t>in the Community</a:t>
            </a:r>
          </a:p>
        </p:txBody>
      </p:sp>
    </p:spTree>
    <p:extLst>
      <p:ext uri="{BB962C8B-B14F-4D97-AF65-F5344CB8AC3E}">
        <p14:creationId xmlns:p14="http://schemas.microsoft.com/office/powerpoint/2010/main" val="10294882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A0615-7AAC-B37D-A5BD-084F476FC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40CF58-883D-29AF-6EAA-30102A2935F8}"/>
              </a:ext>
            </a:extLst>
          </p:cNvPr>
          <p:cNvSpPr>
            <a:spLocks noGrp="1"/>
          </p:cNvSpPr>
          <p:nvPr>
            <p:ph type="title"/>
          </p:nvPr>
        </p:nvSpPr>
        <p:spPr>
          <a:xfrm>
            <a:off x="818758" y="402771"/>
            <a:ext cx="6140842" cy="763154"/>
          </a:xfrm>
        </p:spPr>
        <p:txBody>
          <a:bodyPr anchor="t">
            <a:noAutofit/>
          </a:bodyPr>
          <a:lstStyle/>
          <a:p>
            <a:r>
              <a:rPr lang="en-US"/>
              <a:t>DMH Request to the iSPARC TA Team </a:t>
            </a:r>
          </a:p>
        </p:txBody>
      </p:sp>
      <p:sp>
        <p:nvSpPr>
          <p:cNvPr id="3" name="Content Placeholder 2">
            <a:extLst>
              <a:ext uri="{FF2B5EF4-FFF2-40B4-BE49-F238E27FC236}">
                <a16:creationId xmlns:a16="http://schemas.microsoft.com/office/drawing/2014/main" id="{F2A4C39F-00EB-2401-CCD7-C8DB6038C5B0}"/>
              </a:ext>
            </a:extLst>
          </p:cNvPr>
          <p:cNvSpPr>
            <a:spLocks noGrp="1"/>
          </p:cNvSpPr>
          <p:nvPr>
            <p:ph idx="1"/>
          </p:nvPr>
        </p:nvSpPr>
        <p:spPr>
          <a:xfrm>
            <a:off x="617033" y="1676401"/>
            <a:ext cx="6491337" cy="4680950"/>
          </a:xfrm>
        </p:spPr>
        <p:txBody>
          <a:bodyPr>
            <a:normAutofit fontScale="92500" lnSpcReduction="10000"/>
          </a:bodyPr>
          <a:lstStyle/>
          <a:p>
            <a:r>
              <a:rPr lang="en-US" sz="2400"/>
              <a:t>Managing Escalated Behavior in ACCS Community Settings </a:t>
            </a:r>
          </a:p>
          <a:p>
            <a:r>
              <a:rPr lang="en-US" sz="2400"/>
              <a:t>Based on prior ACCS training modules</a:t>
            </a:r>
          </a:p>
          <a:p>
            <a:pPr lvl="1"/>
            <a:r>
              <a:rPr lang="en-US" sz="2400"/>
              <a:t>Integrated Treatment Teams</a:t>
            </a:r>
          </a:p>
          <a:p>
            <a:pPr lvl="1"/>
            <a:r>
              <a:rPr lang="en-US" sz="2400"/>
              <a:t>Person-Centered Care</a:t>
            </a:r>
          </a:p>
          <a:p>
            <a:pPr lvl="1"/>
            <a:r>
              <a:rPr lang="en-US" sz="2400"/>
              <a:t>Recovery Oriented Approach</a:t>
            </a:r>
          </a:p>
          <a:p>
            <a:pPr lvl="1"/>
            <a:r>
              <a:rPr lang="en-US" sz="2400"/>
              <a:t>Coordination with Systems of Care</a:t>
            </a:r>
          </a:p>
          <a:p>
            <a:pPr lvl="1"/>
            <a:r>
              <a:rPr lang="en-US" sz="2400"/>
              <a:t>Importance of Evidence-based Practices</a:t>
            </a:r>
          </a:p>
          <a:p>
            <a:pPr lvl="1"/>
            <a:r>
              <a:rPr lang="en-US" sz="2400"/>
              <a:t>Trauma-Informed Care</a:t>
            </a:r>
          </a:p>
          <a:p>
            <a:pPr lvl="1"/>
            <a:r>
              <a:rPr lang="en-US" sz="2400"/>
              <a:t>Risk Management</a:t>
            </a:r>
          </a:p>
          <a:p>
            <a:pPr lvl="1"/>
            <a:r>
              <a:rPr lang="en-US" sz="2400"/>
              <a:t>Basics of Motivational Interviewing</a:t>
            </a:r>
          </a:p>
          <a:p>
            <a:pPr lvl="1"/>
            <a:r>
              <a:rPr lang="en-US" sz="2400"/>
              <a:t>Suicide Prevention</a:t>
            </a:r>
          </a:p>
          <a:p>
            <a:pPr lvl="1"/>
            <a:r>
              <a:rPr lang="en-US" sz="2400"/>
              <a:t>Substance Use 101</a:t>
            </a:r>
          </a:p>
          <a:p>
            <a:endParaRPr lang="en-US" sz="1700"/>
          </a:p>
        </p:txBody>
      </p:sp>
      <p:pic>
        <p:nvPicPr>
          <p:cNvPr id="9" name="Picture Placeholder 8" descr="Cover page of the ACCS Foundational Training Packert">
            <a:extLst>
              <a:ext uri="{FF2B5EF4-FFF2-40B4-BE49-F238E27FC236}">
                <a16:creationId xmlns:a16="http://schemas.microsoft.com/office/drawing/2014/main" id="{C9EC4E2D-6B3A-2C7C-0B1F-7EBBBE7765F7}"/>
              </a:ext>
            </a:extLst>
          </p:cNvPr>
          <p:cNvPicPr>
            <a:picLocks noGrp="1" noChangeAspect="1"/>
          </p:cNvPicPr>
          <p:nvPr>
            <p:ph type="pic" sz="quarter" idx="13"/>
          </p:nvPr>
        </p:nvPicPr>
        <p:blipFill>
          <a:blip r:embed="rId2"/>
          <a:srcRect t="8028" b="8028"/>
          <a:stretch/>
        </p:blipFill>
        <p:spPr>
          <a:xfrm>
            <a:off x="7619999" y="0"/>
            <a:ext cx="4572001" cy="5798633"/>
          </a:xfrm>
          <a:prstGeom prst="rect">
            <a:avLst/>
          </a:prstGeom>
          <a:noFill/>
        </p:spPr>
      </p:pic>
    </p:spTree>
    <p:extLst>
      <p:ext uri="{BB962C8B-B14F-4D97-AF65-F5344CB8AC3E}">
        <p14:creationId xmlns:p14="http://schemas.microsoft.com/office/powerpoint/2010/main" val="16079935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17672-BE43-956D-8E60-D44636216E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9D3A0E-D7AB-0C84-2DBB-32D83858E659}"/>
              </a:ext>
            </a:extLst>
          </p:cNvPr>
          <p:cNvSpPr>
            <a:spLocks noGrp="1"/>
          </p:cNvSpPr>
          <p:nvPr>
            <p:ph type="title"/>
          </p:nvPr>
        </p:nvSpPr>
        <p:spPr>
          <a:xfrm>
            <a:off x="914401" y="370730"/>
            <a:ext cx="10896600" cy="885390"/>
          </a:xfrm>
        </p:spPr>
        <p:txBody>
          <a:bodyPr/>
          <a:lstStyle/>
          <a:p>
            <a:r>
              <a:rPr lang="en-US"/>
              <a:t>The Training Module Design Team  </a:t>
            </a:r>
          </a:p>
        </p:txBody>
      </p:sp>
      <p:sp>
        <p:nvSpPr>
          <p:cNvPr id="5" name="TextBox 4">
            <a:extLst>
              <a:ext uri="{FF2B5EF4-FFF2-40B4-BE49-F238E27FC236}">
                <a16:creationId xmlns:a16="http://schemas.microsoft.com/office/drawing/2014/main" id="{F35C1EF7-7ECC-8877-7452-F5B4AE8090CC}"/>
              </a:ext>
            </a:extLst>
          </p:cNvPr>
          <p:cNvSpPr txBox="1"/>
          <p:nvPr/>
        </p:nvSpPr>
        <p:spPr>
          <a:xfrm>
            <a:off x="914401" y="1513115"/>
            <a:ext cx="10896600" cy="45243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515151"/>
                </a:solidFill>
                <a:effectLst/>
                <a:uLnTx/>
                <a:uFillTx/>
                <a:latin typeface="Arial" panose="020B0604020202020204"/>
                <a:ea typeface="+mn-ea"/>
                <a:cs typeface="+mn-cs"/>
              </a:rPr>
              <a:t>Reporting to the DMH Risk Management Workgroup and Association for Behavioral Health</a:t>
            </a:r>
            <a:br>
              <a:rPr kumimoji="0" lang="en-US" sz="1800" b="1" i="0" u="none" strike="noStrike" kern="1200" cap="none" spc="0" normalizeH="0" baseline="0" noProof="0">
                <a:ln>
                  <a:noFill/>
                </a:ln>
                <a:solidFill>
                  <a:srgbClr val="515151"/>
                </a:solidFill>
                <a:effectLst/>
                <a:uLnTx/>
                <a:uFillTx/>
                <a:latin typeface="Arial" panose="020B0604020202020204"/>
                <a:ea typeface="+mn-ea"/>
                <a:cs typeface="+mn-cs"/>
              </a:rPr>
            </a:br>
            <a:r>
              <a:rPr kumimoji="0" lang="en-US" sz="1800" b="1" i="0" u="none" strike="noStrike" kern="1200" cap="none" spc="0" normalizeH="0" baseline="0" noProof="0">
                <a:ln>
                  <a:noFill/>
                </a:ln>
                <a:solidFill>
                  <a:srgbClr val="515151"/>
                </a:solidFill>
                <a:effectLst/>
                <a:uLnTx/>
                <a:uFillTx/>
                <a:latin typeface="Arial" panose="020B060402020202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515151"/>
                </a:solidFill>
                <a:effectLst/>
                <a:uLnTx/>
                <a:uFillTx/>
                <a:latin typeface="Arial" panose="020B0604020202020204"/>
                <a:ea typeface="+mn-ea"/>
                <a:cs typeface="+mn-cs"/>
              </a:rPr>
              <a:t>Process</a:t>
            </a:r>
            <a:r>
              <a:rPr kumimoji="0" lang="en-US" sz="1800" b="0" i="0" u="none" strike="noStrike" kern="1200" cap="none" spc="0" normalizeH="0" baseline="0" noProof="0">
                <a:ln>
                  <a:noFill/>
                </a:ln>
                <a:solidFill>
                  <a:srgbClr val="515151"/>
                </a:solidFill>
                <a:effectLst/>
                <a:uLnTx/>
                <a:uFillTx/>
                <a:latin typeface="Arial" panose="020B0604020202020204"/>
                <a:ea typeface="+mn-ea"/>
                <a:cs typeface="+mn-cs"/>
              </a:rPr>
              <a:t>: </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a:ln>
                  <a:noFill/>
                </a:ln>
                <a:solidFill>
                  <a:srgbClr val="515151"/>
                </a:solidFill>
                <a:effectLst/>
                <a:uLnTx/>
                <a:uFillTx/>
                <a:latin typeface="Arial" panose="020B0604020202020204"/>
                <a:ea typeface="+mn-ea"/>
                <a:cs typeface="+mn-cs"/>
              </a:rPr>
              <a:t>Inventory of Existing Agency  Resources </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a:ln>
                  <a:noFill/>
                </a:ln>
                <a:solidFill>
                  <a:srgbClr val="515151"/>
                </a:solidFill>
                <a:effectLst/>
                <a:uLnTx/>
                <a:uFillTx/>
                <a:latin typeface="Arial" panose="020B0604020202020204"/>
                <a:ea typeface="+mn-ea"/>
                <a:cs typeface="+mn-cs"/>
              </a:rPr>
              <a:t>Request for Participation in Design Team </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a:ln>
                  <a:noFill/>
                </a:ln>
                <a:solidFill>
                  <a:srgbClr val="515151"/>
                </a:solidFill>
                <a:effectLst/>
                <a:uLnTx/>
                <a:uFillTx/>
                <a:latin typeface="Arial" panose="020B0604020202020204"/>
                <a:ea typeface="+mn-ea"/>
                <a:cs typeface="+mn-cs"/>
              </a:rPr>
              <a:t>Design Team membership:</a:t>
            </a:r>
          </a:p>
          <a:p>
            <a:pPr marL="914400" marR="0" lvl="2"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515151"/>
                </a:solidFill>
                <a:effectLst/>
                <a:uLnTx/>
                <a:uFillTx/>
                <a:latin typeface="Arial" panose="020B0604020202020204"/>
                <a:ea typeface="+mn-ea"/>
                <a:cs typeface="+mn-cs"/>
              </a:rPr>
              <a:t>Aspire Health and Community Services</a:t>
            </a:r>
          </a:p>
          <a:p>
            <a:pPr marL="914400" marR="0" lvl="2"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515151"/>
                </a:solidFill>
                <a:effectLst/>
                <a:uLnTx/>
                <a:uFillTx/>
                <a:latin typeface="Arial" panose="020B0604020202020204"/>
                <a:ea typeface="+mn-ea"/>
                <a:cs typeface="+mn-cs"/>
              </a:rPr>
              <a:t>Open Sky Community Services</a:t>
            </a:r>
          </a:p>
          <a:p>
            <a:pPr marL="914400" marR="0" lvl="2"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515151"/>
                </a:solidFill>
                <a:effectLst/>
                <a:uLnTx/>
                <a:uFillTx/>
                <a:latin typeface="Arial" panose="020B0604020202020204"/>
                <a:ea typeface="+mn-ea"/>
                <a:cs typeface="+mn-cs"/>
              </a:rPr>
              <a:t>BAMSI</a:t>
            </a:r>
          </a:p>
          <a:p>
            <a:pPr marL="914400" marR="0" lvl="2"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515151"/>
                </a:solidFill>
                <a:effectLst/>
                <a:uLnTx/>
                <a:uFillTx/>
                <a:latin typeface="Arial" panose="020B0604020202020204"/>
                <a:ea typeface="+mn-ea"/>
                <a:cs typeface="+mn-cs"/>
              </a:rPr>
              <a:t>Bay Cove Human Services</a:t>
            </a:r>
          </a:p>
          <a:p>
            <a:pPr marL="914400" marR="0" lvl="2"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515151"/>
                </a:solidFill>
                <a:effectLst/>
                <a:uLnTx/>
                <a:uFillTx/>
                <a:latin typeface="Arial" panose="020B0604020202020204"/>
                <a:ea typeface="+mn-ea"/>
                <a:cs typeface="+mn-cs"/>
              </a:rPr>
              <a:t>Behavioral Health Network</a:t>
            </a:r>
          </a:p>
          <a:p>
            <a:pPr marL="914400" marR="0" lvl="2"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515151"/>
                </a:solidFill>
                <a:effectLst/>
                <a:uLnTx/>
                <a:uFillTx/>
                <a:latin typeface="Arial" panose="020B0604020202020204"/>
                <a:ea typeface="+mn-ea"/>
                <a:cs typeface="+mn-cs"/>
              </a:rPr>
              <a:t>The Edinburg Center</a:t>
            </a:r>
          </a:p>
          <a:p>
            <a:pPr marL="914400" marR="0" lvl="2"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515151"/>
                </a:solidFill>
                <a:effectLst/>
                <a:uLnTx/>
                <a:uFillTx/>
                <a:latin typeface="Arial" panose="020B0604020202020204"/>
                <a:ea typeface="+mn-ea"/>
                <a:cs typeface="+mn-cs"/>
              </a:rPr>
              <a:t>Community Healthlink</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a:ln>
                  <a:noFill/>
                </a:ln>
                <a:solidFill>
                  <a:srgbClr val="515151"/>
                </a:solidFill>
                <a:effectLst/>
                <a:uLnTx/>
                <a:uFillTx/>
                <a:latin typeface="Arial" panose="020B0604020202020204"/>
                <a:ea typeface="+mn-ea"/>
                <a:cs typeface="+mn-cs"/>
              </a:rPr>
              <a:t>4 Meetings</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a:ln>
                  <a:noFill/>
                </a:ln>
                <a:solidFill>
                  <a:srgbClr val="515151"/>
                </a:solidFill>
                <a:effectLst/>
                <a:uLnTx/>
                <a:uFillTx/>
                <a:latin typeface="Arial" panose="020B0604020202020204"/>
                <a:ea typeface="+mn-ea"/>
                <a:cs typeface="+mn-cs"/>
              </a:rPr>
              <a:t>Content Development and Literature Review </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a:ln>
                  <a:noFill/>
                </a:ln>
                <a:solidFill>
                  <a:srgbClr val="515151"/>
                </a:solidFill>
                <a:effectLst/>
                <a:uLnTx/>
                <a:uFillTx/>
                <a:latin typeface="Arial" panose="020B0604020202020204"/>
                <a:ea typeface="+mn-ea"/>
                <a:cs typeface="+mn-cs"/>
              </a:rPr>
              <a:t>Reviews by ABH and DMH </a:t>
            </a:r>
          </a:p>
        </p:txBody>
      </p:sp>
    </p:spTree>
    <p:extLst>
      <p:ext uri="{BB962C8B-B14F-4D97-AF65-F5344CB8AC3E}">
        <p14:creationId xmlns:p14="http://schemas.microsoft.com/office/powerpoint/2010/main" val="360118230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E567EA-4480-5999-ABD1-B9CA2054F8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A97B4E-B312-5925-8097-681403533DC8}"/>
              </a:ext>
            </a:extLst>
          </p:cNvPr>
          <p:cNvSpPr>
            <a:spLocks noGrp="1"/>
          </p:cNvSpPr>
          <p:nvPr>
            <p:ph type="title"/>
          </p:nvPr>
        </p:nvSpPr>
        <p:spPr>
          <a:xfrm>
            <a:off x="1328057" y="423866"/>
            <a:ext cx="10896600" cy="885390"/>
          </a:xfrm>
        </p:spPr>
        <p:txBody>
          <a:bodyPr anchor="t">
            <a:normAutofit/>
          </a:bodyPr>
          <a:lstStyle/>
          <a:p>
            <a:r>
              <a:rPr lang="en-US"/>
              <a:t>Resulting Module </a:t>
            </a:r>
          </a:p>
        </p:txBody>
      </p:sp>
      <p:sp>
        <p:nvSpPr>
          <p:cNvPr id="22" name="Content Placeholder 21">
            <a:extLst>
              <a:ext uri="{FF2B5EF4-FFF2-40B4-BE49-F238E27FC236}">
                <a16:creationId xmlns:a16="http://schemas.microsoft.com/office/drawing/2014/main" id="{A0998FED-165B-7CD5-D3DA-3769FB41D58C}"/>
              </a:ext>
            </a:extLst>
          </p:cNvPr>
          <p:cNvSpPr>
            <a:spLocks noGrp="1"/>
          </p:cNvSpPr>
          <p:nvPr>
            <p:ph idx="1"/>
          </p:nvPr>
        </p:nvSpPr>
        <p:spPr>
          <a:xfrm>
            <a:off x="1328057" y="1872343"/>
            <a:ext cx="8284029" cy="3524953"/>
          </a:xfrm>
        </p:spPr>
        <p:txBody>
          <a:bodyPr>
            <a:normAutofit lnSpcReduction="10000"/>
          </a:bodyPr>
          <a:lstStyle/>
          <a:p>
            <a:pPr marL="0" indent="0">
              <a:buNone/>
            </a:pPr>
            <a:r>
              <a:rPr lang="en-US"/>
              <a:t>Seven sections:</a:t>
            </a:r>
          </a:p>
          <a:p>
            <a:r>
              <a:rPr lang="en-US"/>
              <a:t>1. Introduction and Foundational Principles</a:t>
            </a:r>
          </a:p>
          <a:p>
            <a:r>
              <a:rPr lang="en-US"/>
              <a:t>2. Prevention Strategies</a:t>
            </a:r>
          </a:p>
          <a:p>
            <a:r>
              <a:rPr lang="en-US"/>
              <a:t>3. Core De-escalation Techniques</a:t>
            </a:r>
          </a:p>
          <a:p>
            <a:r>
              <a:rPr lang="en-US"/>
              <a:t>4. Team-based De-escalation</a:t>
            </a:r>
          </a:p>
          <a:p>
            <a:r>
              <a:rPr lang="en-US"/>
              <a:t>5. Reporting Incidents with Escalated Behavior</a:t>
            </a:r>
          </a:p>
          <a:p>
            <a:r>
              <a:rPr lang="en-US"/>
              <a:t>6. Post Incident Procedures</a:t>
            </a:r>
          </a:p>
          <a:p>
            <a:r>
              <a:rPr lang="en-US"/>
              <a:t>7. De-escalation in Specific Situations</a:t>
            </a:r>
          </a:p>
        </p:txBody>
      </p:sp>
    </p:spTree>
    <p:extLst>
      <p:ext uri="{BB962C8B-B14F-4D97-AF65-F5344CB8AC3E}">
        <p14:creationId xmlns:p14="http://schemas.microsoft.com/office/powerpoint/2010/main" val="26580930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64F4F1B-66E4-9CC6-75BE-119026C6CB69}"/>
              </a:ext>
            </a:extLst>
          </p:cNvPr>
          <p:cNvSpPr>
            <a:spLocks noGrp="1"/>
          </p:cNvSpPr>
          <p:nvPr>
            <p:ph type="title"/>
          </p:nvPr>
        </p:nvSpPr>
        <p:spPr>
          <a:xfrm>
            <a:off x="1178312" y="430010"/>
            <a:ext cx="10896600" cy="885390"/>
          </a:xfrm>
        </p:spPr>
        <p:txBody>
          <a:bodyPr/>
          <a:lstStyle/>
          <a:p>
            <a:r>
              <a:rPr lang="en-US"/>
              <a:t>iSPARC Technical Assistance Program</a:t>
            </a:r>
          </a:p>
        </p:txBody>
      </p:sp>
      <p:pic>
        <p:nvPicPr>
          <p:cNvPr id="8" name="Content Placeholder 7" descr="5 ACCS Resources on Coaching, Foundational Training, Guide for Hiring, and Peer Support Supervision">
            <a:extLst>
              <a:ext uri="{FF2B5EF4-FFF2-40B4-BE49-F238E27FC236}">
                <a16:creationId xmlns:a16="http://schemas.microsoft.com/office/drawing/2014/main" id="{C405BA6C-E761-9C7E-D42B-B2F5CF85F905}"/>
              </a:ext>
            </a:extLst>
          </p:cNvPr>
          <p:cNvPicPr>
            <a:picLocks noGrp="1" noChangeAspect="1"/>
          </p:cNvPicPr>
          <p:nvPr>
            <p:ph idx="1"/>
          </p:nvPr>
        </p:nvPicPr>
        <p:blipFill>
          <a:blip r:embed="rId2"/>
          <a:stretch>
            <a:fillRect/>
          </a:stretch>
        </p:blipFill>
        <p:spPr>
          <a:xfrm>
            <a:off x="1804107" y="2461975"/>
            <a:ext cx="5783107" cy="3888966"/>
          </a:xfrm>
          <a:prstGeom prst="rect">
            <a:avLst/>
          </a:prstGeom>
        </p:spPr>
      </p:pic>
      <p:sp>
        <p:nvSpPr>
          <p:cNvPr id="9" name="TextBox 8">
            <a:extLst>
              <a:ext uri="{FF2B5EF4-FFF2-40B4-BE49-F238E27FC236}">
                <a16:creationId xmlns:a16="http://schemas.microsoft.com/office/drawing/2014/main" id="{D934825F-F4BA-26AD-0059-E532CA7A0ADE}"/>
              </a:ext>
            </a:extLst>
          </p:cNvPr>
          <p:cNvSpPr txBox="1"/>
          <p:nvPr/>
        </p:nvSpPr>
        <p:spPr>
          <a:xfrm>
            <a:off x="1286107" y="1005749"/>
            <a:ext cx="8870955" cy="120032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515151"/>
                </a:solidFill>
                <a:effectLst/>
                <a:uLnTx/>
                <a:uFillTx/>
                <a:latin typeface="Arial" panose="020B0604020202020204"/>
                <a:ea typeface="+mn-ea"/>
                <a:cs typeface="+mn-cs"/>
              </a:rPr>
              <a:t>We are here to help the MA DMH workforce with any technical assistance (TA) needs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15151"/>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515151"/>
                </a:solidFill>
                <a:effectLst/>
                <a:uLnTx/>
                <a:uFillTx/>
                <a:latin typeface="Arial" panose="020B0604020202020204"/>
                <a:ea typeface="+mn-ea"/>
                <a:cs typeface="+mn-cs"/>
              </a:rPr>
              <a:t>Submit Request Form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515151"/>
                </a:solidFill>
                <a:effectLst/>
                <a:uLnTx/>
                <a:uFillTx/>
                <a:latin typeface="Arial" panose="020B0604020202020204"/>
                <a:ea typeface="+mn-ea"/>
                <a:cs typeface="+mn-cs"/>
                <a:hlinkClick r:id="rId3"/>
              </a:rPr>
              <a:t>DMH Technical Assistance (TA) Program</a:t>
            </a:r>
            <a:endParaRPr kumimoji="0" lang="en-US" sz="1800" b="0" i="0" u="none" strike="noStrike" kern="1200" cap="none" spc="0" normalizeH="0" baseline="0" noProof="0">
              <a:ln>
                <a:noFill/>
              </a:ln>
              <a:solidFill>
                <a:srgbClr val="51515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6494374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93519-6B29-1346-9FCB-0835B80531A4}"/>
              </a:ext>
            </a:extLst>
          </p:cNvPr>
          <p:cNvSpPr>
            <a:spLocks noGrp="1"/>
          </p:cNvSpPr>
          <p:nvPr>
            <p:ph type="ctrTitle"/>
          </p:nvPr>
        </p:nvSpPr>
        <p:spPr>
          <a:xfrm>
            <a:off x="344182" y="267129"/>
            <a:ext cx="11192822" cy="1396302"/>
          </a:xfrm>
        </p:spPr>
        <p:txBody>
          <a:bodyPr anchor="t">
            <a:normAutofit fontScale="90000"/>
          </a:bodyPr>
          <a:lstStyle/>
          <a:p>
            <a:pPr>
              <a:lnSpc>
                <a:spcPct val="100000"/>
              </a:lnSpc>
            </a:pPr>
            <a:r>
              <a:rPr lang="en-US" sz="2200" b="1"/>
              <a:t>OIM Aggression Management </a:t>
            </a:r>
            <a:r>
              <a:rPr lang="en-US" sz="2200" b="1" i="1"/>
              <a:t>PANEL: Perspectives on Aggression Management in the Hospital and Community</a:t>
            </a:r>
            <a:br>
              <a:rPr lang="en-US"/>
            </a:br>
            <a:endParaRPr lang="en-US" sz="6700">
              <a:effectLst>
                <a:outerShdw blurRad="38100" dist="38100" dir="2700000" algn="tl">
                  <a:srgbClr val="000000">
                    <a:alpha val="43137"/>
                  </a:srgbClr>
                </a:outerShdw>
              </a:effectLst>
            </a:endParaRPr>
          </a:p>
        </p:txBody>
      </p:sp>
      <p:grpSp>
        <p:nvGrpSpPr>
          <p:cNvPr id="7" name="Group 6" descr="There are 3 state hosptial units that engaged in the pilot at Solomon carter Fuller Mental Health Center, Worcester Recovery Center and Hospital, and Taunton State Hospital. ">
            <a:extLst>
              <a:ext uri="{FF2B5EF4-FFF2-40B4-BE49-F238E27FC236}">
                <a16:creationId xmlns:a16="http://schemas.microsoft.com/office/drawing/2014/main" id="{18E93142-2079-F81F-61D9-41CC4C8F9554}"/>
              </a:ext>
            </a:extLst>
          </p:cNvPr>
          <p:cNvGrpSpPr/>
          <p:nvPr/>
        </p:nvGrpSpPr>
        <p:grpSpPr>
          <a:xfrm>
            <a:off x="-3" y="0"/>
            <a:ext cx="12192001" cy="6858000"/>
            <a:chOff x="-3" y="0"/>
            <a:chExt cx="12192001" cy="6858000"/>
          </a:xfrm>
          <a:solidFill>
            <a:schemeClr val="tx2">
              <a:lumMod val="90000"/>
              <a:lumOff val="10000"/>
            </a:schemeClr>
          </a:solidFill>
        </p:grpSpPr>
        <p:sp>
          <p:nvSpPr>
            <p:cNvPr id="5" name="Rectangle 4">
              <a:extLst>
                <a:ext uri="{FF2B5EF4-FFF2-40B4-BE49-F238E27FC236}">
                  <a16:creationId xmlns:a16="http://schemas.microsoft.com/office/drawing/2014/main" id="{C7243D6A-A583-7389-0C66-2575C39FAD27}"/>
                </a:ext>
              </a:extLst>
            </p:cNvPr>
            <p:cNvSpPr/>
            <p:nvPr/>
          </p:nvSpPr>
          <p:spPr>
            <a:xfrm>
              <a:off x="-3" y="0"/>
              <a:ext cx="344187" cy="6858000"/>
            </a:xfrm>
            <a:prstGeom prst="rect">
              <a:avLst/>
            </a:prstGeom>
            <a:solidFill>
              <a:srgbClr val="002060"/>
            </a:solidFill>
            <a:ln>
              <a:solidFill>
                <a:srgbClr val="002060"/>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5">
              <a:extLst>
                <a:ext uri="{FF2B5EF4-FFF2-40B4-BE49-F238E27FC236}">
                  <a16:creationId xmlns:a16="http://schemas.microsoft.com/office/drawing/2014/main" id="{05A44840-4438-2E45-E058-3E822FE40E50}"/>
                </a:ext>
              </a:extLst>
            </p:cNvPr>
            <p:cNvSpPr/>
            <p:nvPr/>
          </p:nvSpPr>
          <p:spPr>
            <a:xfrm>
              <a:off x="344184" y="0"/>
              <a:ext cx="11847814" cy="267128"/>
            </a:xfrm>
            <a:prstGeom prst="rect">
              <a:avLst/>
            </a:prstGeom>
            <a:solidFill>
              <a:srgbClr val="002060"/>
            </a:solidFill>
            <a:ln>
              <a:solidFill>
                <a:srgbClr val="002060"/>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aphicFrame>
        <p:nvGraphicFramePr>
          <p:cNvPr id="8" name="Diagram 7">
            <a:extLst>
              <a:ext uri="{FF2B5EF4-FFF2-40B4-BE49-F238E27FC236}">
                <a16:creationId xmlns:a16="http://schemas.microsoft.com/office/drawing/2014/main" id="{489CA02F-F058-5E5B-20C6-1E142CF0DE94}"/>
              </a:ext>
              <a:ext uri="{C183D7F6-B498-43B3-948B-1728B52AA6E4}">
                <adec:decorative xmlns:adec="http://schemas.microsoft.com/office/drawing/2017/decorative" val="1"/>
              </a:ext>
            </a:extLst>
          </p:cNvPr>
          <p:cNvGraphicFramePr/>
          <p:nvPr/>
        </p:nvGraphicFramePr>
        <p:xfrm>
          <a:off x="777130" y="1155171"/>
          <a:ext cx="9728742" cy="56758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4658038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3B230-9765-7DB0-0CDE-49E537A212B9}"/>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03A0D83F-8B67-9DA8-C91F-9CDCB7140F3A}"/>
              </a:ext>
            </a:extLst>
          </p:cNvPr>
          <p:cNvSpPr>
            <a:spLocks noGrp="1"/>
          </p:cNvSpPr>
          <p:nvPr>
            <p:ph type="title"/>
          </p:nvPr>
        </p:nvSpPr>
        <p:spPr>
          <a:xfrm>
            <a:off x="221673" y="1143000"/>
            <a:ext cx="7315200" cy="2075413"/>
          </a:xfrm>
        </p:spPr>
        <p:txBody>
          <a:bodyPr vert="horz" lIns="0" tIns="0" rIns="0" bIns="0" rtlCol="0" anchor="b" anchorCtr="0">
            <a:noAutofit/>
          </a:bodyPr>
          <a:lstStyle/>
          <a:p>
            <a:r>
              <a:rPr lang="en-US"/>
              <a:t>Closing Remarks  </a:t>
            </a:r>
          </a:p>
        </p:txBody>
      </p:sp>
      <p:sp>
        <p:nvSpPr>
          <p:cNvPr id="2" name="TextBox 21">
            <a:extLst>
              <a:ext uri="{FF2B5EF4-FFF2-40B4-BE49-F238E27FC236}">
                <a16:creationId xmlns:a16="http://schemas.microsoft.com/office/drawing/2014/main" id="{5F7743A0-E8FF-70B8-848A-37350CA214A9}"/>
              </a:ext>
            </a:extLst>
          </p:cNvPr>
          <p:cNvSpPr txBox="1"/>
          <p:nvPr/>
        </p:nvSpPr>
        <p:spPr>
          <a:xfrm>
            <a:off x="203200" y="3429000"/>
            <a:ext cx="12192000" cy="1231106"/>
          </a:xfrm>
          <a:prstGeom prst="rect">
            <a:avLst/>
          </a:prstGeom>
        </p:spPr>
        <p:txBody>
          <a:bodyPr wrap="square" lIns="0" tIns="0" rIns="0" bIns="0" rtlCol="0" anchor="t">
            <a:spAutoFit/>
          </a:bodyPr>
          <a:lstStyle/>
          <a:p>
            <a:pPr defTabSz="609630"/>
            <a:r>
              <a:rPr lang="en-GB" sz="2000" b="1">
                <a:solidFill>
                  <a:srgbClr val="FFFFFF"/>
                </a:solidFill>
                <a:latin typeface="Calibri"/>
                <a:ea typeface="Calibri"/>
                <a:cs typeface="Calibri"/>
              </a:rPr>
              <a:t>Cori Cather</a:t>
            </a:r>
            <a:r>
              <a:rPr lang="en-GB" sz="2000">
                <a:solidFill>
                  <a:srgbClr val="FFFFFF"/>
                </a:solidFill>
                <a:latin typeface="Calibri"/>
                <a:ea typeface="Calibri"/>
                <a:cs typeface="Calibri"/>
              </a:rPr>
              <a:t>, PhD, Associate Professor of Psychology, </a:t>
            </a:r>
          </a:p>
          <a:p>
            <a:pPr defTabSz="609630"/>
            <a:r>
              <a:rPr lang="en-GB" sz="2000">
                <a:solidFill>
                  <a:srgbClr val="FFFFFF"/>
                </a:solidFill>
                <a:latin typeface="Calibri"/>
                <a:ea typeface="Calibri"/>
                <a:cs typeface="Calibri"/>
              </a:rPr>
              <a:t>Director of MGH </a:t>
            </a:r>
            <a:r>
              <a:rPr lang="en-GB" sz="2000" err="1">
                <a:solidFill>
                  <a:srgbClr val="FFFFFF"/>
                </a:solidFill>
                <a:latin typeface="Calibri"/>
                <a:ea typeface="Calibri"/>
                <a:cs typeface="Calibri"/>
              </a:rPr>
              <a:t>Center</a:t>
            </a:r>
            <a:r>
              <a:rPr lang="en-GB" sz="2000">
                <a:solidFill>
                  <a:srgbClr val="FFFFFF"/>
                </a:solidFill>
                <a:latin typeface="Calibri"/>
                <a:ea typeface="Calibri"/>
                <a:cs typeface="Calibri"/>
              </a:rPr>
              <a:t> of Excellence for Psychosocial and Systemic Research</a:t>
            </a:r>
            <a:endParaRPr lang="en-US" sz="1200">
              <a:solidFill>
                <a:srgbClr val="FFFFFF"/>
              </a:solidFill>
              <a:latin typeface="Calibri"/>
            </a:endParaRPr>
          </a:p>
          <a:p>
            <a:pPr defTabSz="609630"/>
            <a:endParaRPr lang="en-GB" sz="2000">
              <a:solidFill>
                <a:srgbClr val="FFFFFF"/>
              </a:solidFill>
              <a:latin typeface="Calibri"/>
              <a:ea typeface="Calibri"/>
              <a:cs typeface="Calibri"/>
            </a:endParaRPr>
          </a:p>
          <a:p>
            <a:pPr defTabSz="609630"/>
            <a:r>
              <a:rPr lang="en-GB" sz="2000" b="1">
                <a:solidFill>
                  <a:srgbClr val="FFFFFF"/>
                </a:solidFill>
                <a:latin typeface="Calibri" panose="020F0502020204030204" pitchFamily="34" charset="0"/>
                <a:cs typeface="Calibri" panose="020F0502020204030204" pitchFamily="34" charset="0"/>
              </a:rPr>
              <a:t>Megan Kelly</a:t>
            </a:r>
            <a:r>
              <a:rPr lang="en-GB" sz="2000">
                <a:solidFill>
                  <a:srgbClr val="FFFFFF"/>
                </a:solidFill>
                <a:latin typeface="Calibri" panose="020F0502020204030204" pitchFamily="34" charset="0"/>
                <a:cs typeface="Calibri" panose="020F0502020204030204" pitchFamily="34" charset="0"/>
              </a:rPr>
              <a:t>, PhD, Professor of Psychiatry and Director of </a:t>
            </a:r>
            <a:r>
              <a:rPr lang="en-GB" sz="2000" err="1">
                <a:solidFill>
                  <a:srgbClr val="FFFFFF"/>
                </a:solidFill>
                <a:latin typeface="Calibri" panose="020F0502020204030204" pitchFamily="34" charset="0"/>
                <a:cs typeface="Calibri" panose="020F0502020204030204" pitchFamily="34" charset="0"/>
              </a:rPr>
              <a:t>iSPARC</a:t>
            </a:r>
            <a:r>
              <a:rPr lang="en-GB" sz="2000">
                <a:solidFill>
                  <a:srgbClr val="FFFFFF"/>
                </a:solidFill>
                <a:latin typeface="Calibri" panose="020F0502020204030204" pitchFamily="34" charset="0"/>
                <a:cs typeface="Calibri" panose="020F0502020204030204" pitchFamily="34" charset="0"/>
              </a:rPr>
              <a:t> ​​</a:t>
            </a:r>
            <a:endParaRPr lang="en-US" sz="2000">
              <a:solidFill>
                <a:srgbClr val="FFFFFF"/>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0340361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FB649-02AF-02F7-5A02-01F720392E2F}"/>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84399590-8341-49DF-A4FB-969D907A4FBD}"/>
              </a:ext>
            </a:extLst>
          </p:cNvPr>
          <p:cNvSpPr>
            <a:spLocks noGrp="1"/>
          </p:cNvSpPr>
          <p:nvPr>
            <p:ph type="title"/>
          </p:nvPr>
        </p:nvSpPr>
        <p:spPr>
          <a:xfrm>
            <a:off x="355600" y="-736600"/>
            <a:ext cx="9296400" cy="2075413"/>
          </a:xfrm>
        </p:spPr>
        <p:txBody>
          <a:bodyPr vert="horz" lIns="0" tIns="0" rIns="0" bIns="0" rtlCol="0" anchor="b" anchorCtr="0">
            <a:noAutofit/>
          </a:bodyPr>
          <a:lstStyle/>
          <a:p>
            <a:r>
              <a:rPr lang="en-US"/>
              <a:t>Evaluation Form</a:t>
            </a:r>
          </a:p>
        </p:txBody>
      </p:sp>
      <p:pic>
        <p:nvPicPr>
          <p:cNvPr id="5" name="Picture 4" descr="A qr code with black squares&#10;https://lms.mghcme.org/BuildingSolutions&#10;">
            <a:extLst>
              <a:ext uri="{FF2B5EF4-FFF2-40B4-BE49-F238E27FC236}">
                <a16:creationId xmlns:a16="http://schemas.microsoft.com/office/drawing/2014/main" id="{BDACAD81-9F09-FD2E-0AE8-60F21263BE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0400" y="2108200"/>
            <a:ext cx="3424688" cy="3437467"/>
          </a:xfrm>
          <a:prstGeom prst="rect">
            <a:avLst/>
          </a:prstGeom>
        </p:spPr>
      </p:pic>
      <p:sp>
        <p:nvSpPr>
          <p:cNvPr id="3" name="TextBox 21">
            <a:extLst>
              <a:ext uri="{FF2B5EF4-FFF2-40B4-BE49-F238E27FC236}">
                <a16:creationId xmlns:a16="http://schemas.microsoft.com/office/drawing/2014/main" id="{DE65418F-8645-F299-17FD-01B05F81414A}"/>
              </a:ext>
            </a:extLst>
          </p:cNvPr>
          <p:cNvSpPr txBox="1"/>
          <p:nvPr/>
        </p:nvSpPr>
        <p:spPr>
          <a:xfrm>
            <a:off x="230031" y="5881352"/>
            <a:ext cx="12192000" cy="615553"/>
          </a:xfrm>
          <a:prstGeom prst="rect">
            <a:avLst/>
          </a:prstGeom>
        </p:spPr>
        <p:txBody>
          <a:bodyPr wrap="square" lIns="0" tIns="0" rIns="0" bIns="0" rtlCol="0" anchor="t">
            <a:spAutoFit/>
          </a:bodyPr>
          <a:lstStyle/>
          <a:p>
            <a:pPr defTabSz="609630"/>
            <a:r>
              <a:rPr lang="en-GB" sz="2000" dirty="0">
                <a:solidFill>
                  <a:schemeClr val="bg1"/>
                </a:solidFill>
                <a:latin typeface="Calibri"/>
                <a:ea typeface="Calibri"/>
                <a:cs typeface="Calibri"/>
              </a:rPr>
              <a:t>Link:</a:t>
            </a:r>
            <a:r>
              <a:rPr lang="en-GB" sz="2000" dirty="0">
                <a:solidFill>
                  <a:schemeClr val="bg1"/>
                </a:solidFill>
                <a:ea typeface="+mn-lt"/>
                <a:cs typeface="+mn-lt"/>
              </a:rPr>
              <a:t> </a:t>
            </a:r>
            <a:r>
              <a:rPr lang="en-GB" sz="2000" u="sng" dirty="0">
                <a:solidFill>
                  <a:schemeClr val="bg1"/>
                </a:solidFill>
                <a:ea typeface="+mn-lt"/>
                <a:cs typeface="+mn-lt"/>
                <a:hlinkClick r:id="rId3">
                  <a:extLst>
                    <a:ext uri="{A12FA001-AC4F-418D-AE19-62706E023703}">
                      <ahyp:hlinkClr xmlns:ahyp="http://schemas.microsoft.com/office/drawing/2018/hyperlinkcolor" val="tx"/>
                    </a:ext>
                  </a:extLst>
                </a:hlinkClick>
              </a:rPr>
              <a:t>https://lms.mghcme.org/BuildingSolutions</a:t>
            </a:r>
            <a:endParaRPr lang="en-GB" dirty="0">
              <a:solidFill>
                <a:schemeClr val="bg1"/>
              </a:solidFill>
              <a:ea typeface="+mn-lt"/>
              <a:cs typeface="+mn-lt"/>
              <a:hlinkClick r:id="" action="ppaction://noaction">
                <a:extLst>
                  <a:ext uri="{A12FA001-AC4F-418D-AE19-62706E023703}">
                    <ahyp:hlinkClr xmlns:ahyp="http://schemas.microsoft.com/office/drawing/2018/hyperlinkcolor" val="tx"/>
                  </a:ext>
                </a:extLst>
              </a:hlinkClick>
            </a:endParaRPr>
          </a:p>
          <a:p>
            <a:pPr defTabSz="609630"/>
            <a:endParaRPr lang="en-GB" sz="2000" dirty="0">
              <a:solidFill>
                <a:schemeClr val="bg1"/>
              </a:solidFill>
              <a:ea typeface="Calibri"/>
              <a:cs typeface="Calibri"/>
            </a:endParaRPr>
          </a:p>
        </p:txBody>
      </p:sp>
    </p:spTree>
    <p:extLst>
      <p:ext uri="{BB962C8B-B14F-4D97-AF65-F5344CB8AC3E}">
        <p14:creationId xmlns:p14="http://schemas.microsoft.com/office/powerpoint/2010/main" val="289287204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Screenshot of evaluation instructions webpage">
            <a:extLst>
              <a:ext uri="{FF2B5EF4-FFF2-40B4-BE49-F238E27FC236}">
                <a16:creationId xmlns:a16="http://schemas.microsoft.com/office/drawing/2014/main" id="{10536D51-1E77-C5ED-07ED-AEF63F7AAA61}"/>
              </a:ext>
            </a:extLst>
          </p:cNvPr>
          <p:cNvPicPr>
            <a:picLocks noChangeAspect="1"/>
          </p:cNvPicPr>
          <p:nvPr/>
        </p:nvPicPr>
        <p:blipFill>
          <a:blip r:embed="rId2"/>
          <a:stretch>
            <a:fillRect/>
          </a:stretch>
        </p:blipFill>
        <p:spPr>
          <a:xfrm>
            <a:off x="1749573" y="1108"/>
            <a:ext cx="9144000" cy="6858000"/>
          </a:xfrm>
          <a:prstGeom prst="rect">
            <a:avLst/>
          </a:prstGeom>
        </p:spPr>
      </p:pic>
      <p:sp>
        <p:nvSpPr>
          <p:cNvPr id="2" name="Title 1">
            <a:extLst>
              <a:ext uri="{FF2B5EF4-FFF2-40B4-BE49-F238E27FC236}">
                <a16:creationId xmlns:a16="http://schemas.microsoft.com/office/drawing/2014/main" id="{47284806-6098-18CF-19DF-1491A1F5CCE0}"/>
              </a:ext>
            </a:extLst>
          </p:cNvPr>
          <p:cNvSpPr>
            <a:spLocks noGrp="1"/>
          </p:cNvSpPr>
          <p:nvPr>
            <p:ph type="title"/>
          </p:nvPr>
        </p:nvSpPr>
        <p:spPr>
          <a:xfrm>
            <a:off x="640080" y="-2075413"/>
            <a:ext cx="7315200" cy="2075413"/>
          </a:xfrm>
        </p:spPr>
        <p:txBody>
          <a:bodyPr vert="horz" lIns="0" tIns="0" rIns="0" bIns="0" rtlCol="0" anchor="b" anchorCtr="0">
            <a:noAutofit/>
          </a:bodyPr>
          <a:lstStyle/>
          <a:p>
            <a:r>
              <a:rPr lang="en-US" dirty="0"/>
              <a:t>Evaluation instructions </a:t>
            </a:r>
          </a:p>
        </p:txBody>
      </p:sp>
    </p:spTree>
    <p:extLst>
      <p:ext uri="{BB962C8B-B14F-4D97-AF65-F5344CB8AC3E}">
        <p14:creationId xmlns:p14="http://schemas.microsoft.com/office/powerpoint/2010/main" val="14822125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D300C-4CC4-3570-46C0-A7D23498FE9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194A147-8F02-3183-2E29-0DA3585ED349}"/>
              </a:ext>
            </a:extLst>
          </p:cNvPr>
          <p:cNvSpPr>
            <a:spLocks noGrp="1"/>
          </p:cNvSpPr>
          <p:nvPr>
            <p:ph type="title"/>
          </p:nvPr>
        </p:nvSpPr>
        <p:spPr/>
        <p:txBody>
          <a:bodyPr/>
          <a:lstStyle/>
          <a:p>
            <a:r>
              <a:rPr lang="en-US" dirty="0"/>
              <a:t>Continuing Education Units (CEUs)</a:t>
            </a:r>
          </a:p>
        </p:txBody>
      </p:sp>
      <p:sp>
        <p:nvSpPr>
          <p:cNvPr id="2" name="TextBox 1">
            <a:extLst>
              <a:ext uri="{FF2B5EF4-FFF2-40B4-BE49-F238E27FC236}">
                <a16:creationId xmlns:a16="http://schemas.microsoft.com/office/drawing/2014/main" id="{AB5F17B6-FEFF-BA3D-08C9-E3CEF79DDAFD}"/>
              </a:ext>
            </a:extLst>
          </p:cNvPr>
          <p:cNvSpPr txBox="1"/>
          <p:nvPr/>
        </p:nvSpPr>
        <p:spPr>
          <a:xfrm>
            <a:off x="439496" y="1756748"/>
            <a:ext cx="11313009" cy="3755452"/>
          </a:xfrm>
          <a:prstGeom prst="rect">
            <a:avLst/>
          </a:prstGeom>
          <a:noFill/>
        </p:spPr>
        <p:txBody>
          <a:bodyPr wrap="square" lIns="60960" tIns="30480" rIns="60960" bIns="30480" rtlCol="0" anchor="t">
            <a:spAutoFit/>
          </a:bodyPr>
          <a:lstStyle/>
          <a:p>
            <a:pPr defTabSz="609630"/>
            <a:r>
              <a:rPr lang="en-US" sz="2667">
                <a:solidFill>
                  <a:srgbClr val="000000"/>
                </a:solidFill>
                <a:latin typeface="Calibri" panose="020F0502020204030204" pitchFamily="34" charset="0"/>
                <a:cs typeface="Calibri" panose="020F0502020204030204" pitchFamily="34" charset="0"/>
              </a:rPr>
              <a:t>To receive continuing education credits for this event, participants </a:t>
            </a:r>
            <a:r>
              <a:rPr lang="en-US" sz="2667" b="1">
                <a:solidFill>
                  <a:srgbClr val="000000"/>
                </a:solidFill>
                <a:latin typeface="Calibri" panose="020F0502020204030204" pitchFamily="34" charset="0"/>
                <a:cs typeface="Calibri" panose="020F0502020204030204" pitchFamily="34" charset="0"/>
              </a:rPr>
              <a:t>MUST</a:t>
            </a:r>
            <a:r>
              <a:rPr lang="en-US" sz="2667">
                <a:solidFill>
                  <a:srgbClr val="000000"/>
                </a:solidFill>
                <a:latin typeface="Calibri" panose="020F0502020204030204" pitchFamily="34" charset="0"/>
                <a:cs typeface="Calibri" panose="020F0502020204030204" pitchFamily="34" charset="0"/>
              </a:rPr>
              <a:t>:</a:t>
            </a:r>
          </a:p>
          <a:p>
            <a:pPr defTabSz="609630"/>
            <a:endParaRPr lang="en-US" sz="2667">
              <a:solidFill>
                <a:srgbClr val="000000"/>
              </a:solidFill>
              <a:latin typeface="Calibri"/>
              <a:ea typeface="Calibri"/>
              <a:cs typeface="Calibri"/>
            </a:endParaRPr>
          </a:p>
          <a:p>
            <a:pPr marL="914446" lvl="1" indent="-342917" defTabSz="609630">
              <a:buFont typeface="Arial" panose="02070309020205020404" pitchFamily="49" charset="0"/>
              <a:buChar char="•"/>
            </a:pPr>
            <a:r>
              <a:rPr lang="en-US" sz="2667">
                <a:solidFill>
                  <a:srgbClr val="000000"/>
                </a:solidFill>
                <a:latin typeface="Calibri"/>
                <a:ea typeface="Calibri"/>
                <a:cs typeface="Calibri"/>
              </a:rPr>
              <a:t>Join the conference on Zoom with </a:t>
            </a:r>
            <a:r>
              <a:rPr lang="en-US" sz="2667" b="1">
                <a:solidFill>
                  <a:srgbClr val="000000"/>
                </a:solidFill>
                <a:latin typeface="Calibri"/>
                <a:ea typeface="Calibri"/>
                <a:cs typeface="Calibri"/>
              </a:rPr>
              <a:t>your full name</a:t>
            </a:r>
            <a:r>
              <a:rPr lang="en-US" sz="2667">
                <a:solidFill>
                  <a:srgbClr val="000000"/>
                </a:solidFill>
                <a:latin typeface="Calibri"/>
                <a:ea typeface="Calibri"/>
                <a:cs typeface="Calibri"/>
              </a:rPr>
              <a:t> displayed </a:t>
            </a:r>
            <a:r>
              <a:rPr lang="en-US" sz="2000">
                <a:solidFill>
                  <a:srgbClr val="000000"/>
                </a:solidFill>
                <a:latin typeface="Calibri"/>
                <a:ea typeface="Calibri"/>
                <a:cs typeface="Calibri"/>
              </a:rPr>
              <a:t>(individuals who only join by phone will not be eligible to receive CEUs)</a:t>
            </a:r>
            <a:r>
              <a:rPr lang="en-US" sz="2667">
                <a:solidFill>
                  <a:srgbClr val="000000"/>
                </a:solidFill>
                <a:latin typeface="Calibri"/>
                <a:ea typeface="Calibri"/>
                <a:cs typeface="Calibri"/>
              </a:rPr>
              <a:t>.</a:t>
            </a:r>
          </a:p>
          <a:p>
            <a:pPr marL="914446" lvl="1" indent="-342917" defTabSz="609630">
              <a:buFont typeface="Arial" panose="02070309020205020404" pitchFamily="49" charset="0"/>
              <a:buChar char="•"/>
            </a:pPr>
            <a:r>
              <a:rPr lang="en-US" sz="2667">
                <a:solidFill>
                  <a:srgbClr val="000000"/>
                </a:solidFill>
                <a:latin typeface="Calibri"/>
                <a:ea typeface="Calibri"/>
                <a:cs typeface="Calibri"/>
              </a:rPr>
              <a:t>Attend the </a:t>
            </a:r>
            <a:r>
              <a:rPr lang="en-US" sz="2667" b="1">
                <a:solidFill>
                  <a:srgbClr val="000000"/>
                </a:solidFill>
                <a:latin typeface="Calibri"/>
                <a:ea typeface="Calibri"/>
                <a:cs typeface="Calibri"/>
              </a:rPr>
              <a:t>entire</a:t>
            </a:r>
            <a:r>
              <a:rPr lang="en-US" sz="2667">
                <a:solidFill>
                  <a:srgbClr val="000000"/>
                </a:solidFill>
                <a:latin typeface="Calibri"/>
                <a:ea typeface="Calibri"/>
                <a:cs typeface="Calibri"/>
              </a:rPr>
              <a:t> program.</a:t>
            </a:r>
          </a:p>
          <a:p>
            <a:pPr marL="914446" lvl="1" indent="-342917" defTabSz="609630">
              <a:buFont typeface="Arial" panose="02070309020205020404" pitchFamily="49" charset="0"/>
              <a:buChar char="•"/>
            </a:pPr>
            <a:r>
              <a:rPr lang="en-US" sz="2667">
                <a:solidFill>
                  <a:srgbClr val="000000"/>
                </a:solidFill>
                <a:latin typeface="Calibri"/>
                <a:ea typeface="Calibri"/>
                <a:cs typeface="Calibri"/>
              </a:rPr>
              <a:t>Complete an </a:t>
            </a:r>
            <a:r>
              <a:rPr lang="en-US" sz="2667" b="1">
                <a:solidFill>
                  <a:srgbClr val="000000"/>
                </a:solidFill>
                <a:latin typeface="Calibri"/>
                <a:ea typeface="Calibri"/>
                <a:cs typeface="Calibri"/>
              </a:rPr>
              <a:t>evaluation</a:t>
            </a:r>
            <a:r>
              <a:rPr lang="en-US" sz="2667">
                <a:solidFill>
                  <a:srgbClr val="000000"/>
                </a:solidFill>
                <a:latin typeface="Calibri"/>
                <a:ea typeface="Calibri"/>
                <a:cs typeface="Calibri"/>
              </a:rPr>
              <a:t> upon the conclusion of the program.</a:t>
            </a:r>
          </a:p>
          <a:p>
            <a:pPr defTabSz="609630"/>
            <a:endParaRPr lang="en-US" sz="2667">
              <a:solidFill>
                <a:srgbClr val="000000"/>
              </a:solidFill>
              <a:latin typeface="Calibri" panose="020F0502020204030204" pitchFamily="34" charset="0"/>
              <a:cs typeface="Calibri" panose="020F0502020204030204" pitchFamily="34" charset="0"/>
            </a:endParaRPr>
          </a:p>
          <a:p>
            <a:pPr defTabSz="609630"/>
            <a:r>
              <a:rPr lang="en-US" sz="2667">
                <a:solidFill>
                  <a:srgbClr val="000000"/>
                </a:solidFill>
                <a:latin typeface="Calibri" panose="020F0502020204030204" pitchFamily="34" charset="0"/>
                <a:cs typeface="Calibri" panose="020F0502020204030204" pitchFamily="34" charset="0"/>
              </a:rPr>
              <a:t>Link and a QR code to the evaluation will be shared near the end of the conference.</a:t>
            </a:r>
          </a:p>
        </p:txBody>
      </p:sp>
    </p:spTree>
    <p:extLst>
      <p:ext uri="{BB962C8B-B14F-4D97-AF65-F5344CB8AC3E}">
        <p14:creationId xmlns:p14="http://schemas.microsoft.com/office/powerpoint/2010/main" val="32023609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D3475-7F88-8B67-201D-78459371786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018D513-577D-BC99-984B-94625B4F31C5}"/>
              </a:ext>
            </a:extLst>
          </p:cNvPr>
          <p:cNvSpPr>
            <a:spLocks noGrp="1"/>
          </p:cNvSpPr>
          <p:nvPr>
            <p:ph type="title"/>
          </p:nvPr>
        </p:nvSpPr>
        <p:spPr/>
        <p:txBody>
          <a:bodyPr/>
          <a:lstStyle/>
          <a:p>
            <a:r>
              <a:rPr lang="en-US" err="1"/>
              <a:t>iSPARC</a:t>
            </a:r>
            <a:r>
              <a:rPr lang="en-US"/>
              <a:t> Technical Assistance Program</a:t>
            </a:r>
            <a:br>
              <a:rPr lang="en-US"/>
            </a:br>
            <a:br>
              <a:rPr lang="en-US"/>
            </a:br>
            <a:r>
              <a:rPr lang="en-US">
                <a:hlinkClick r:id="rId2">
                  <a:extLst>
                    <a:ext uri="{A12FA001-AC4F-418D-AE19-62706E023703}">
                      <ahyp:hlinkClr xmlns:ahyp="http://schemas.microsoft.com/office/drawing/2018/hyperlinkcolor" val="tx"/>
                    </a:ext>
                  </a:extLst>
                </a:hlinkClick>
              </a:rPr>
              <a:t>www.umassmed.edu/sparc/sparc-ta/</a:t>
            </a:r>
            <a:br>
              <a:rPr lang="en-US"/>
            </a:br>
            <a:endParaRPr lang="en-US"/>
          </a:p>
        </p:txBody>
      </p:sp>
      <p:pic>
        <p:nvPicPr>
          <p:cNvPr id="12" name="Picture 11" descr="QR code that takes to you the iSPARC TA webpage&#10;&#10;https://www.umassmed.edu/sparc/sparc-ta/">
            <a:extLst>
              <a:ext uri="{FF2B5EF4-FFF2-40B4-BE49-F238E27FC236}">
                <a16:creationId xmlns:a16="http://schemas.microsoft.com/office/drawing/2014/main" id="{55E4167A-5342-591B-2218-5D8EE2F9BEBD}"/>
              </a:ext>
            </a:extLst>
          </p:cNvPr>
          <p:cNvPicPr>
            <a:picLocks noChangeAspect="1"/>
          </p:cNvPicPr>
          <p:nvPr/>
        </p:nvPicPr>
        <p:blipFill>
          <a:blip r:embed="rId3"/>
          <a:stretch>
            <a:fillRect/>
          </a:stretch>
        </p:blipFill>
        <p:spPr>
          <a:xfrm>
            <a:off x="583722" y="4295956"/>
            <a:ext cx="2419770" cy="2419770"/>
          </a:xfrm>
          <a:prstGeom prst="rect">
            <a:avLst/>
          </a:prstGeom>
        </p:spPr>
      </p:pic>
      <p:pic>
        <p:nvPicPr>
          <p:cNvPr id="10" name="Picture 9" descr="screenshot of the iSPARC website top banner which shows the UMass Chan logo, the iSPARC logo and navigation bar: About, Community Engagement, Areas of Research, Publications and Products, Our New and TA Program">
            <a:extLst>
              <a:ext uri="{FF2B5EF4-FFF2-40B4-BE49-F238E27FC236}">
                <a16:creationId xmlns:a16="http://schemas.microsoft.com/office/drawing/2014/main" id="{8C5F3E34-EFF1-917F-BC6E-74DD84351D4D}"/>
              </a:ext>
            </a:extLst>
          </p:cNvPr>
          <p:cNvPicPr>
            <a:picLocks noChangeAspect="1"/>
          </p:cNvPicPr>
          <p:nvPr/>
        </p:nvPicPr>
        <p:blipFill>
          <a:blip r:embed="rId4"/>
          <a:stretch>
            <a:fillRect/>
          </a:stretch>
        </p:blipFill>
        <p:spPr>
          <a:xfrm>
            <a:off x="3648970" y="1"/>
            <a:ext cx="8543030" cy="1259537"/>
          </a:xfrm>
          <a:prstGeom prst="rect">
            <a:avLst/>
          </a:prstGeom>
        </p:spPr>
      </p:pic>
      <p:pic>
        <p:nvPicPr>
          <p:cNvPr id="7" name="Picture 6" descr="screenshot of TA webpage subheading:&#10;&#10;Technical Assistance and Consultation Program&#10;This iSPARC program is responsible for providing basic and intensive technical assistance (TA) services to the Massachusetts Department of Mental Health (DMH) and its contracted providers. See our resources and technical assistance request form below.">
            <a:extLst>
              <a:ext uri="{FF2B5EF4-FFF2-40B4-BE49-F238E27FC236}">
                <a16:creationId xmlns:a16="http://schemas.microsoft.com/office/drawing/2014/main" id="{66952904-D4F7-8CB1-91C9-2A57ECDAC9F0}"/>
              </a:ext>
            </a:extLst>
          </p:cNvPr>
          <p:cNvPicPr>
            <a:picLocks noChangeAspect="1"/>
          </p:cNvPicPr>
          <p:nvPr/>
        </p:nvPicPr>
        <p:blipFill>
          <a:blip r:embed="rId5"/>
          <a:stretch>
            <a:fillRect/>
          </a:stretch>
        </p:blipFill>
        <p:spPr>
          <a:xfrm>
            <a:off x="3659166" y="1259537"/>
            <a:ext cx="8532834" cy="692144"/>
          </a:xfrm>
          <a:prstGeom prst="rect">
            <a:avLst/>
          </a:prstGeom>
        </p:spPr>
      </p:pic>
      <p:pic>
        <p:nvPicPr>
          <p:cNvPr id="4" name="Picture 3" descr="screenshot of TA webpage TA Request Form">
            <a:extLst>
              <a:ext uri="{FF2B5EF4-FFF2-40B4-BE49-F238E27FC236}">
                <a16:creationId xmlns:a16="http://schemas.microsoft.com/office/drawing/2014/main" id="{021DD34D-9B0D-044D-4190-B89621210292}"/>
              </a:ext>
            </a:extLst>
          </p:cNvPr>
          <p:cNvPicPr>
            <a:picLocks noChangeAspect="1"/>
          </p:cNvPicPr>
          <p:nvPr/>
        </p:nvPicPr>
        <p:blipFill>
          <a:blip r:embed="rId6"/>
          <a:stretch>
            <a:fillRect/>
          </a:stretch>
        </p:blipFill>
        <p:spPr>
          <a:xfrm>
            <a:off x="3659166" y="1951682"/>
            <a:ext cx="8532834" cy="4906319"/>
          </a:xfrm>
          <a:prstGeom prst="rect">
            <a:avLst/>
          </a:prstGeom>
        </p:spPr>
      </p:pic>
    </p:spTree>
    <p:extLst>
      <p:ext uri="{BB962C8B-B14F-4D97-AF65-F5344CB8AC3E}">
        <p14:creationId xmlns:p14="http://schemas.microsoft.com/office/powerpoint/2010/main" val="299251278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FC20A4-AE87-5D7A-213B-DD8E8E4B4444}"/>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2720D64C-6F5F-939A-9656-2050C664F8A7}"/>
              </a:ext>
            </a:extLst>
          </p:cNvPr>
          <p:cNvSpPr>
            <a:spLocks noGrp="1"/>
          </p:cNvSpPr>
          <p:nvPr>
            <p:ph type="title"/>
          </p:nvPr>
        </p:nvSpPr>
        <p:spPr>
          <a:xfrm>
            <a:off x="406400" y="1803400"/>
            <a:ext cx="9296400" cy="2075413"/>
          </a:xfrm>
        </p:spPr>
        <p:txBody>
          <a:bodyPr vert="horz" lIns="0" tIns="0" rIns="0" bIns="0" rtlCol="0" anchor="b" anchorCtr="0">
            <a:noAutofit/>
          </a:bodyPr>
          <a:lstStyle/>
          <a:p>
            <a:r>
              <a:rPr lang="en-US"/>
              <a:t>Thank you for attending!</a:t>
            </a:r>
          </a:p>
        </p:txBody>
      </p:sp>
    </p:spTree>
    <p:extLst>
      <p:ext uri="{BB962C8B-B14F-4D97-AF65-F5344CB8AC3E}">
        <p14:creationId xmlns:p14="http://schemas.microsoft.com/office/powerpoint/2010/main" val="41971970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BB12A-572D-097D-80BC-6FBB6FACB3E4}"/>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54FE8668-ED29-21D2-0B05-382D1CE8F3ED}"/>
              </a:ext>
            </a:extLst>
          </p:cNvPr>
          <p:cNvSpPr>
            <a:spLocks noGrp="1"/>
          </p:cNvSpPr>
          <p:nvPr>
            <p:ph type="title"/>
          </p:nvPr>
        </p:nvSpPr>
        <p:spPr/>
        <p:txBody>
          <a:bodyPr/>
          <a:lstStyle/>
          <a:p>
            <a:r>
              <a:rPr lang="en-US"/>
              <a:t>Continuing Medical Education (CME)</a:t>
            </a:r>
          </a:p>
        </p:txBody>
      </p:sp>
      <p:sp>
        <p:nvSpPr>
          <p:cNvPr id="3" name="TextBox 2">
            <a:extLst>
              <a:ext uri="{FF2B5EF4-FFF2-40B4-BE49-F238E27FC236}">
                <a16:creationId xmlns:a16="http://schemas.microsoft.com/office/drawing/2014/main" id="{E6933195-0272-F723-D281-E58A243E8E62}"/>
              </a:ext>
            </a:extLst>
          </p:cNvPr>
          <p:cNvSpPr txBox="1"/>
          <p:nvPr/>
        </p:nvSpPr>
        <p:spPr>
          <a:xfrm>
            <a:off x="236296" y="1244600"/>
            <a:ext cx="11719409" cy="4985980"/>
          </a:xfrm>
          <a:prstGeom prst="rect">
            <a:avLst/>
          </a:prstGeom>
          <a:noFill/>
        </p:spPr>
        <p:txBody>
          <a:bodyPr wrap="square" lIns="60960" tIns="30480" rIns="60960" bIns="30480" rtlCol="0" anchor="t">
            <a:spAutoFit/>
          </a:bodyPr>
          <a:lstStyle/>
          <a:p>
            <a:pPr marL="151984" indent="-151984" defTabSz="609630"/>
            <a:r>
              <a:rPr lang="en-US" sz="2000" b="1">
                <a:solidFill>
                  <a:srgbClr val="000000"/>
                </a:solidFill>
                <a:latin typeface="Calibri" panose="020F0502020204030204" pitchFamily="34" charset="0"/>
                <a:cs typeface="Calibri" panose="020F0502020204030204" pitchFamily="34" charset="0"/>
              </a:rPr>
              <a:t>CME Accreditation Statement: </a:t>
            </a:r>
            <a:r>
              <a:rPr lang="en-US" sz="2000">
                <a:solidFill>
                  <a:srgbClr val="000000"/>
                </a:solidFill>
                <a:latin typeface="Calibri" panose="020F0502020204030204" pitchFamily="34" charset="0"/>
                <a:cs typeface="Calibri" panose="020F0502020204030204" pitchFamily="34" charset="0"/>
              </a:rPr>
              <a:t>The University of Massachusetts Chan Medical School is accredited by the Accreditation Council for Continuing Medical Education to provide continuing medical education for physicians.</a:t>
            </a:r>
          </a:p>
          <a:p>
            <a:pPr marL="151984" indent="-151984" defTabSz="609630"/>
            <a:endParaRPr lang="en-US" sz="2000" b="1">
              <a:solidFill>
                <a:srgbClr val="000000"/>
              </a:solidFill>
              <a:latin typeface="Calibri" panose="020F0502020204030204" pitchFamily="34" charset="0"/>
              <a:cs typeface="Calibri" panose="020F0502020204030204" pitchFamily="34" charset="0"/>
            </a:endParaRPr>
          </a:p>
          <a:p>
            <a:pPr marL="151984" indent="-151984" defTabSz="609630"/>
            <a:r>
              <a:rPr lang="en-US" sz="2000" b="1">
                <a:solidFill>
                  <a:srgbClr val="000000"/>
                </a:solidFill>
                <a:latin typeface="Calibri"/>
                <a:ea typeface="Calibri"/>
                <a:cs typeface="Calibri"/>
              </a:rPr>
              <a:t>Designation Statement: </a:t>
            </a:r>
            <a:r>
              <a:rPr lang="en-US" sz="2000">
                <a:solidFill>
                  <a:srgbClr val="000000"/>
                </a:solidFill>
                <a:latin typeface="Calibri"/>
                <a:ea typeface="Calibri"/>
                <a:cs typeface="Calibri"/>
              </a:rPr>
              <a:t>The University of Massachusetts Chan Medical School designates this live activity for a maximum of 4 AMA PRA Category 1 Credit(s)™.  Physicians should claim only credit commensurate with the extent of their participation in the activity.</a:t>
            </a:r>
          </a:p>
          <a:p>
            <a:pPr marL="151984" indent="-151984" defTabSz="609630"/>
            <a:endParaRPr lang="en-US" sz="2000">
              <a:solidFill>
                <a:srgbClr val="000000"/>
              </a:solidFill>
              <a:latin typeface="Calibri" panose="020F0502020204030204" pitchFamily="34" charset="0"/>
              <a:cs typeface="Calibri" panose="020F0502020204030204" pitchFamily="34" charset="0"/>
            </a:endParaRPr>
          </a:p>
          <a:p>
            <a:pPr marL="151984" indent="-151984" defTabSz="609630"/>
            <a:r>
              <a:rPr lang="en-US" sz="2000">
                <a:solidFill>
                  <a:srgbClr val="000000"/>
                </a:solidFill>
                <a:latin typeface="Calibri" panose="020F0502020204030204" pitchFamily="34" charset="0"/>
                <a:cs typeface="Calibri" panose="020F0502020204030204" pitchFamily="34" charset="0"/>
              </a:rPr>
              <a:t>To receive continuing education credits for this event, participants </a:t>
            </a:r>
            <a:r>
              <a:rPr lang="en-US" sz="2000" b="1">
                <a:solidFill>
                  <a:srgbClr val="000000"/>
                </a:solidFill>
                <a:latin typeface="Calibri" panose="020F0502020204030204" pitchFamily="34" charset="0"/>
                <a:cs typeface="Calibri" panose="020F0502020204030204" pitchFamily="34" charset="0"/>
              </a:rPr>
              <a:t>MUST</a:t>
            </a:r>
            <a:r>
              <a:rPr lang="en-US" sz="2000">
                <a:solidFill>
                  <a:srgbClr val="000000"/>
                </a:solidFill>
                <a:latin typeface="Calibri" panose="020F0502020204030204" pitchFamily="34" charset="0"/>
                <a:cs typeface="Calibri" panose="020F0502020204030204" pitchFamily="34" charset="0"/>
              </a:rPr>
              <a:t>:</a:t>
            </a:r>
          </a:p>
          <a:p>
            <a:pPr marL="914446" lvl="1" indent="-304815" defTabSz="609630">
              <a:buFont typeface="Arial"/>
              <a:buChar char="•"/>
            </a:pPr>
            <a:r>
              <a:rPr lang="en-US" sz="2000">
                <a:solidFill>
                  <a:srgbClr val="000000"/>
                </a:solidFill>
                <a:latin typeface="Calibri"/>
                <a:ea typeface="Calibri"/>
                <a:cs typeface="Calibri"/>
              </a:rPr>
              <a:t> Join the conference on Zoom with </a:t>
            </a:r>
            <a:r>
              <a:rPr lang="en-US" sz="2000" b="1">
                <a:solidFill>
                  <a:srgbClr val="000000"/>
                </a:solidFill>
                <a:latin typeface="Calibri"/>
                <a:ea typeface="Calibri"/>
                <a:cs typeface="Calibri"/>
              </a:rPr>
              <a:t>your full name</a:t>
            </a:r>
            <a:r>
              <a:rPr lang="en-US" sz="2000">
                <a:solidFill>
                  <a:srgbClr val="000000"/>
                </a:solidFill>
                <a:latin typeface="Calibri"/>
                <a:ea typeface="Calibri"/>
                <a:cs typeface="Calibri"/>
              </a:rPr>
              <a:t> (individuals who only join by phone will not be eligible to receive CEUs).</a:t>
            </a:r>
          </a:p>
          <a:p>
            <a:pPr marL="914446" lvl="1" indent="-304815" defTabSz="609630">
              <a:buFont typeface="Arial"/>
              <a:buChar char="•"/>
            </a:pPr>
            <a:r>
              <a:rPr lang="en-US" sz="2000">
                <a:solidFill>
                  <a:srgbClr val="000000"/>
                </a:solidFill>
                <a:latin typeface="Calibri"/>
                <a:ea typeface="Calibri"/>
                <a:cs typeface="Calibri"/>
              </a:rPr>
              <a:t> Attend the </a:t>
            </a:r>
            <a:r>
              <a:rPr lang="en-US" sz="2000" b="1">
                <a:solidFill>
                  <a:srgbClr val="000000"/>
                </a:solidFill>
                <a:latin typeface="Calibri"/>
                <a:ea typeface="Calibri"/>
                <a:cs typeface="Calibri"/>
              </a:rPr>
              <a:t>entire</a:t>
            </a:r>
            <a:r>
              <a:rPr lang="en-US" sz="2000">
                <a:solidFill>
                  <a:srgbClr val="000000"/>
                </a:solidFill>
                <a:latin typeface="Calibri"/>
                <a:ea typeface="Calibri"/>
                <a:cs typeface="Calibri"/>
              </a:rPr>
              <a:t> program.</a:t>
            </a:r>
          </a:p>
          <a:p>
            <a:pPr marL="914446" lvl="1" indent="-304815" defTabSz="609630">
              <a:buFont typeface="Arial"/>
              <a:buChar char="•"/>
            </a:pPr>
            <a:r>
              <a:rPr lang="en-US" sz="2000">
                <a:solidFill>
                  <a:srgbClr val="000000"/>
                </a:solidFill>
                <a:latin typeface="Calibri"/>
                <a:ea typeface="Calibri"/>
                <a:cs typeface="Calibri"/>
              </a:rPr>
              <a:t> Complete an </a:t>
            </a:r>
            <a:r>
              <a:rPr lang="en-US" sz="2000" b="1">
                <a:solidFill>
                  <a:srgbClr val="000000"/>
                </a:solidFill>
                <a:latin typeface="Calibri"/>
                <a:ea typeface="Calibri"/>
                <a:cs typeface="Calibri"/>
              </a:rPr>
              <a:t>evaluation</a:t>
            </a:r>
            <a:r>
              <a:rPr lang="en-US" sz="2000">
                <a:solidFill>
                  <a:srgbClr val="000000"/>
                </a:solidFill>
                <a:latin typeface="Calibri"/>
                <a:ea typeface="Calibri"/>
                <a:cs typeface="Calibri"/>
              </a:rPr>
              <a:t> upon the conclusion of the program.</a:t>
            </a:r>
          </a:p>
          <a:p>
            <a:pPr marL="456800" lvl="1" indent="-151984" defTabSz="609630">
              <a:buFont typeface="Arial" panose="02070309020205020404" pitchFamily="49" charset="0"/>
              <a:buChar char="•"/>
            </a:pPr>
            <a:endParaRPr lang="en-US" sz="200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151984" indent="-151984" defTabSz="609630"/>
            <a:r>
              <a:rPr lang="en-US" sz="2000">
                <a:solidFill>
                  <a:srgbClr val="000000"/>
                </a:solidFill>
                <a:latin typeface="Calibri" panose="020F0502020204030204" pitchFamily="34" charset="0"/>
                <a:cs typeface="Calibri" panose="020F0502020204030204" pitchFamily="34" charset="0"/>
              </a:rPr>
              <a:t>Link and a QR code to the evaluation will be shared near the end of the conference.</a:t>
            </a:r>
          </a:p>
          <a:p>
            <a:pPr marL="151984" indent="-151984" defTabSz="609630"/>
            <a:endParaRPr lang="en-US" sz="2000">
              <a:solidFill>
                <a:srgbClr val="000000"/>
              </a:solidFill>
              <a:latin typeface="Calibri" panose="020F0502020204030204" pitchFamily="34" charset="0"/>
              <a:cs typeface="Calibri" panose="020F0502020204030204" pitchFamily="34" charset="0"/>
            </a:endParaRPr>
          </a:p>
          <a:p>
            <a:pPr marL="151984" indent="-151984" defTabSz="609630"/>
            <a:r>
              <a:rPr lang="en-US" sz="2000">
                <a:solidFill>
                  <a:srgbClr val="000000"/>
                </a:solidFill>
                <a:latin typeface="Calibri" panose="020F0502020204030204" pitchFamily="34" charset="0"/>
                <a:cs typeface="Calibri" panose="020F0502020204030204" pitchFamily="34" charset="0"/>
              </a:rPr>
              <a:t>For all CME certificate inquiries, please email </a:t>
            </a:r>
            <a:r>
              <a:rPr lang="en-US" sz="2000">
                <a:solidFill>
                  <a:srgbClr val="000000"/>
                </a:solidFill>
                <a:latin typeface="Calibri" panose="020F0502020204030204" pitchFamily="34" charset="0"/>
                <a:cs typeface="Calibri" panose="020F0502020204030204" pitchFamily="34" charset="0"/>
                <a:hlinkClick r:id="rId2"/>
              </a:rPr>
              <a:t>continuing.education@umassmed.edu</a:t>
            </a:r>
            <a:r>
              <a:rPr lang="en-US" sz="2000">
                <a:solidFill>
                  <a:srgbClr val="000000"/>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162450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686A462-C7FD-7CEF-52F3-15B69F1720F4}"/>
              </a:ext>
            </a:extLst>
          </p:cNvPr>
          <p:cNvSpPr>
            <a:spLocks noGrp="1"/>
          </p:cNvSpPr>
          <p:nvPr>
            <p:ph type="title"/>
          </p:nvPr>
        </p:nvSpPr>
        <p:spPr>
          <a:xfrm>
            <a:off x="221673" y="1143000"/>
            <a:ext cx="7315200" cy="2075413"/>
          </a:xfrm>
        </p:spPr>
        <p:txBody>
          <a:bodyPr vert="horz" lIns="0" tIns="0" rIns="0" bIns="0" rtlCol="0" anchor="b" anchorCtr="0">
            <a:noAutofit/>
          </a:bodyPr>
          <a:lstStyle/>
          <a:p>
            <a:r>
              <a:rPr lang="en-US"/>
              <a:t>Welcome</a:t>
            </a:r>
          </a:p>
        </p:txBody>
      </p:sp>
      <p:sp>
        <p:nvSpPr>
          <p:cNvPr id="4" name="TextBox 21">
            <a:extLst>
              <a:ext uri="{FF2B5EF4-FFF2-40B4-BE49-F238E27FC236}">
                <a16:creationId xmlns:a16="http://schemas.microsoft.com/office/drawing/2014/main" id="{80A4E25E-5675-350E-EA8B-24CB5EF8899E}"/>
              </a:ext>
            </a:extLst>
          </p:cNvPr>
          <p:cNvSpPr txBox="1"/>
          <p:nvPr/>
        </p:nvSpPr>
        <p:spPr>
          <a:xfrm>
            <a:off x="203200" y="3429000"/>
            <a:ext cx="12192000" cy="2154436"/>
          </a:xfrm>
          <a:prstGeom prst="rect">
            <a:avLst/>
          </a:prstGeom>
        </p:spPr>
        <p:txBody>
          <a:bodyPr wrap="square" lIns="0" tIns="0" rIns="0" bIns="0" rtlCol="0" anchor="t">
            <a:spAutoFit/>
          </a:bodyPr>
          <a:lstStyle/>
          <a:p>
            <a:pPr defTabSz="609630"/>
            <a:r>
              <a:rPr lang="en-GB" sz="2000" b="1">
                <a:solidFill>
                  <a:srgbClr val="FFFFFF"/>
                </a:solidFill>
                <a:latin typeface="Calibri"/>
                <a:ea typeface="Calibri"/>
                <a:cs typeface="Calibri"/>
              </a:rPr>
              <a:t>Cori Cather</a:t>
            </a:r>
            <a:r>
              <a:rPr lang="en-GB" sz="2000">
                <a:solidFill>
                  <a:srgbClr val="FFFFFF"/>
                </a:solidFill>
                <a:latin typeface="Calibri"/>
                <a:ea typeface="Calibri"/>
                <a:cs typeface="Calibri"/>
              </a:rPr>
              <a:t>, PhD, Associate Professor of Psychology, Harvard Medical School</a:t>
            </a:r>
          </a:p>
          <a:p>
            <a:pPr defTabSz="609630"/>
            <a:r>
              <a:rPr lang="en-GB" sz="2000">
                <a:solidFill>
                  <a:srgbClr val="FFFFFF"/>
                </a:solidFill>
                <a:latin typeface="Calibri"/>
                <a:ea typeface="Calibri"/>
                <a:cs typeface="Calibri"/>
              </a:rPr>
              <a:t>Director of MGH </a:t>
            </a:r>
            <a:r>
              <a:rPr lang="en-GB" sz="2000" err="1">
                <a:solidFill>
                  <a:srgbClr val="FFFFFF"/>
                </a:solidFill>
                <a:latin typeface="Calibri"/>
                <a:ea typeface="Calibri"/>
                <a:cs typeface="Calibri"/>
              </a:rPr>
              <a:t>Center</a:t>
            </a:r>
            <a:r>
              <a:rPr lang="en-GB" sz="2000">
                <a:solidFill>
                  <a:srgbClr val="FFFFFF"/>
                </a:solidFill>
                <a:latin typeface="Calibri"/>
                <a:ea typeface="Calibri"/>
                <a:cs typeface="Calibri"/>
              </a:rPr>
              <a:t> of Excellence for Psychosocial and Systemic Research</a:t>
            </a:r>
            <a:endParaRPr lang="en-GB" sz="2000">
              <a:solidFill>
                <a:srgbClr val="FFFFFF"/>
              </a:solidFill>
              <a:latin typeface="Calibri" panose="020F0502020204030204" pitchFamily="34" charset="0"/>
              <a:ea typeface="Calibri"/>
              <a:cs typeface="Calibri" panose="020F0502020204030204" pitchFamily="34" charset="0"/>
            </a:endParaRPr>
          </a:p>
          <a:p>
            <a:pPr defTabSz="609630"/>
            <a:endParaRPr lang="en-GB" sz="2000">
              <a:solidFill>
                <a:srgbClr val="FFFFFF"/>
              </a:solidFill>
              <a:latin typeface="Calibri"/>
              <a:ea typeface="Calibri"/>
              <a:cs typeface="Calibri"/>
            </a:endParaRPr>
          </a:p>
          <a:p>
            <a:pPr defTabSz="609630"/>
            <a:r>
              <a:rPr lang="en-GB" sz="2000" b="1">
                <a:solidFill>
                  <a:srgbClr val="FFFFFF"/>
                </a:solidFill>
                <a:latin typeface="Calibri"/>
                <a:ea typeface="Calibri"/>
                <a:cs typeface="Calibri"/>
              </a:rPr>
              <a:t>Megan Kelly</a:t>
            </a:r>
            <a:r>
              <a:rPr lang="en-GB" sz="2000">
                <a:solidFill>
                  <a:srgbClr val="FFFFFF"/>
                </a:solidFill>
                <a:latin typeface="Calibri"/>
                <a:ea typeface="Calibri"/>
                <a:cs typeface="Calibri"/>
              </a:rPr>
              <a:t>, PhD, Professor of Psychiatry and </a:t>
            </a:r>
            <a:r>
              <a:rPr lang="en-GB" sz="2000" err="1">
                <a:solidFill>
                  <a:srgbClr val="FFFFFF"/>
                </a:solidFill>
                <a:latin typeface="Calibri"/>
                <a:ea typeface="Calibri"/>
                <a:cs typeface="Calibri"/>
              </a:rPr>
              <a:t>Behavioral</a:t>
            </a:r>
            <a:r>
              <a:rPr lang="en-GB" sz="2000">
                <a:solidFill>
                  <a:srgbClr val="FFFFFF"/>
                </a:solidFill>
                <a:latin typeface="Calibri"/>
                <a:ea typeface="Calibri"/>
                <a:cs typeface="Calibri"/>
              </a:rPr>
              <a:t> Sciences,</a:t>
            </a:r>
          </a:p>
          <a:p>
            <a:pPr defTabSz="609630"/>
            <a:r>
              <a:rPr lang="en-GB" sz="2000">
                <a:solidFill>
                  <a:srgbClr val="FFFFFF"/>
                </a:solidFill>
                <a:latin typeface="Calibri"/>
                <a:ea typeface="Calibri"/>
                <a:cs typeface="Calibri"/>
              </a:rPr>
              <a:t>Director of the Implementation Science and Practice Advances </a:t>
            </a:r>
            <a:endParaRPr lang="en-US" sz="2000">
              <a:solidFill>
                <a:srgbClr val="000000"/>
              </a:solidFill>
              <a:latin typeface="Calibri"/>
              <a:ea typeface="Calibri"/>
              <a:cs typeface="Calibri"/>
            </a:endParaRPr>
          </a:p>
          <a:p>
            <a:pPr defTabSz="609630"/>
            <a:r>
              <a:rPr lang="en-GB" sz="2000">
                <a:solidFill>
                  <a:srgbClr val="FFFFFF"/>
                </a:solidFill>
                <a:latin typeface="Calibri"/>
                <a:ea typeface="Calibri"/>
                <a:cs typeface="Calibri"/>
              </a:rPr>
              <a:t>Research </a:t>
            </a:r>
            <a:r>
              <a:rPr lang="en-GB" sz="2000" err="1">
                <a:solidFill>
                  <a:srgbClr val="FFFFFF"/>
                </a:solidFill>
                <a:latin typeface="Calibri"/>
                <a:ea typeface="Calibri"/>
                <a:cs typeface="Calibri"/>
              </a:rPr>
              <a:t>Center</a:t>
            </a:r>
            <a:r>
              <a:rPr lang="en-GB" sz="2000">
                <a:solidFill>
                  <a:srgbClr val="FFFFFF"/>
                </a:solidFill>
                <a:latin typeface="Calibri"/>
                <a:ea typeface="Calibri"/>
                <a:cs typeface="Calibri"/>
              </a:rPr>
              <a:t> (</a:t>
            </a:r>
            <a:r>
              <a:rPr lang="en-GB" sz="2000" err="1">
                <a:solidFill>
                  <a:srgbClr val="FFFFFF"/>
                </a:solidFill>
                <a:latin typeface="Calibri"/>
                <a:ea typeface="Calibri"/>
                <a:cs typeface="Calibri"/>
              </a:rPr>
              <a:t>iSPARC</a:t>
            </a:r>
            <a:r>
              <a:rPr lang="en-GB" sz="2000">
                <a:solidFill>
                  <a:srgbClr val="FFFFFF"/>
                </a:solidFill>
                <a:latin typeface="Calibri"/>
                <a:ea typeface="Calibri"/>
                <a:cs typeface="Calibri"/>
              </a:rPr>
              <a:t>) , UMass Chan Medical School</a:t>
            </a:r>
            <a:endParaRPr lang="en-US" sz="2000">
              <a:solidFill>
                <a:srgbClr val="000000"/>
              </a:solidFill>
              <a:latin typeface="Calibri"/>
              <a:ea typeface="Calibri"/>
              <a:cs typeface="Calibri"/>
            </a:endParaRPr>
          </a:p>
          <a:p>
            <a:pPr defTabSz="609630"/>
            <a:endParaRPr lang="en-GB" sz="2000">
              <a:solidFill>
                <a:srgbClr val="FFFFFF"/>
              </a:solidFill>
              <a:latin typeface="Calibri"/>
              <a:ea typeface="Calibri"/>
              <a:cs typeface="Calibri"/>
            </a:endParaRPr>
          </a:p>
        </p:txBody>
      </p:sp>
    </p:spTree>
    <p:extLst>
      <p:ext uri="{BB962C8B-B14F-4D97-AF65-F5344CB8AC3E}">
        <p14:creationId xmlns:p14="http://schemas.microsoft.com/office/powerpoint/2010/main" val="37569728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A2CACD-309F-F37C-534C-35CBD94DD7AD}"/>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7DB92A9B-298B-332C-4F9C-53937EAD139E}"/>
              </a:ext>
            </a:extLst>
          </p:cNvPr>
          <p:cNvSpPr>
            <a:spLocks noGrp="1"/>
          </p:cNvSpPr>
          <p:nvPr>
            <p:ph type="title"/>
          </p:nvPr>
        </p:nvSpPr>
        <p:spPr>
          <a:xfrm>
            <a:off x="221673" y="1143000"/>
            <a:ext cx="7315200" cy="2075413"/>
          </a:xfrm>
        </p:spPr>
        <p:txBody>
          <a:bodyPr vert="horz" lIns="0" tIns="0" rIns="0" bIns="0" rtlCol="0" anchor="b" anchorCtr="0">
            <a:noAutofit/>
          </a:bodyPr>
          <a:lstStyle/>
          <a:p>
            <a:r>
              <a:rPr lang="en-US"/>
              <a:t>Opening Remarks</a:t>
            </a:r>
          </a:p>
        </p:txBody>
      </p:sp>
      <p:sp>
        <p:nvSpPr>
          <p:cNvPr id="4" name="TextBox 21">
            <a:extLst>
              <a:ext uri="{FF2B5EF4-FFF2-40B4-BE49-F238E27FC236}">
                <a16:creationId xmlns:a16="http://schemas.microsoft.com/office/drawing/2014/main" id="{9E4CB980-92D4-3D42-98E6-0400A13BAAD9}"/>
              </a:ext>
            </a:extLst>
          </p:cNvPr>
          <p:cNvSpPr txBox="1"/>
          <p:nvPr/>
        </p:nvSpPr>
        <p:spPr>
          <a:xfrm>
            <a:off x="221673" y="3352329"/>
            <a:ext cx="12192000" cy="574644"/>
          </a:xfrm>
          <a:prstGeom prst="rect">
            <a:avLst/>
          </a:prstGeom>
        </p:spPr>
        <p:txBody>
          <a:bodyPr wrap="square" lIns="0" tIns="0" rIns="0" bIns="0" rtlCol="0" anchor="t">
            <a:spAutoFit/>
          </a:bodyPr>
          <a:lstStyle/>
          <a:p>
            <a:pPr defTabSz="609630"/>
            <a:r>
              <a:rPr lang="en-GB" sz="1867" b="1">
                <a:solidFill>
                  <a:srgbClr val="FFFFFF"/>
                </a:solidFill>
                <a:latin typeface="Calibri" panose="020F0502020204030204" pitchFamily="34" charset="0"/>
                <a:cs typeface="Calibri" panose="020F0502020204030204" pitchFamily="34" charset="0"/>
              </a:rPr>
              <a:t>Emily Bailey</a:t>
            </a:r>
            <a:r>
              <a:rPr lang="en-GB" sz="1867">
                <a:solidFill>
                  <a:srgbClr val="FFFFFF"/>
                </a:solidFill>
                <a:latin typeface="Calibri" panose="020F0502020204030204" pitchFamily="34" charset="0"/>
                <a:cs typeface="Calibri" panose="020F0502020204030204" pitchFamily="34" charset="0"/>
              </a:rPr>
              <a:t>, LICSW</a:t>
            </a:r>
          </a:p>
          <a:p>
            <a:pPr defTabSz="609630"/>
            <a:r>
              <a:rPr lang="en-GB" sz="1867">
                <a:solidFill>
                  <a:srgbClr val="FFFFFF"/>
                </a:solidFill>
                <a:latin typeface="Calibri"/>
                <a:ea typeface="Calibri"/>
                <a:cs typeface="Calibri"/>
              </a:rPr>
              <a:t>Commissioner, Massachusetts Department of Mental Health​</a:t>
            </a:r>
            <a:endParaRPr lang="en-US" sz="1867">
              <a:solidFill>
                <a:srgbClr val="FFFFFF"/>
              </a:solidFill>
              <a:latin typeface="Calibri"/>
              <a:ea typeface="Calibri"/>
              <a:cs typeface="Calibri"/>
            </a:endParaRPr>
          </a:p>
        </p:txBody>
      </p:sp>
    </p:spTree>
    <p:extLst>
      <p:ext uri="{BB962C8B-B14F-4D97-AF65-F5344CB8AC3E}">
        <p14:creationId xmlns:p14="http://schemas.microsoft.com/office/powerpoint/2010/main" val="382711987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waqM3SISEIKLw7bvuLj2dQ"/>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RcblEEfJJRA3Z_qO1pXbyg"/>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0cxCUTrzp..khx_FJMRB_g"/>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l.TcTX_dx.tdoQ_GivVBiA"/>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Yrm8S55baQtz7LEf4MoC1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nAMZchispB7Fwns2QhDaM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2_Standard">
  <a:themeElements>
    <a:clrScheme name="UMMS">
      <a:dk1>
        <a:srgbClr val="515151"/>
      </a:dk1>
      <a:lt1>
        <a:srgbClr val="FFFFFF"/>
      </a:lt1>
      <a:dk2>
        <a:srgbClr val="000F9F"/>
      </a:dk2>
      <a:lt2>
        <a:srgbClr val="E7E6E6"/>
      </a:lt2>
      <a:accent1>
        <a:srgbClr val="0A5B45"/>
      </a:accent1>
      <a:accent2>
        <a:srgbClr val="3B822B"/>
      </a:accent2>
      <a:accent3>
        <a:srgbClr val="FFC628"/>
      </a:accent3>
      <a:accent4>
        <a:srgbClr val="F36E15"/>
      </a:accent4>
      <a:accent5>
        <a:srgbClr val="622F91"/>
      </a:accent5>
      <a:accent6>
        <a:srgbClr val="83DADE"/>
      </a:accent6>
      <a:hlink>
        <a:srgbClr val="0071CE"/>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6A38163-4434-4737-8EA0-F8925B99A923}" vid="{C56CC15D-6AE8-4AB5-80A8-3232C40FD6E1}"/>
    </a:ext>
  </a:extLst>
</a:theme>
</file>

<file path=ppt/theme/theme2.xml><?xml version="1.0" encoding="utf-8"?>
<a:theme xmlns:a="http://schemas.openxmlformats.org/drawingml/2006/main" name="Frame">
  <a:themeElements>
    <a:clrScheme name="Custom 1">
      <a:dk1>
        <a:srgbClr val="ACCBF9"/>
      </a:dk1>
      <a:lt1>
        <a:sysClr val="window" lastClr="FFFFFF"/>
      </a:lt1>
      <a:dk2>
        <a:srgbClr val="242852"/>
      </a:dk2>
      <a:lt2>
        <a:srgbClr val="ACCBF9"/>
      </a:lt2>
      <a:accent1>
        <a:srgbClr val="4A66AC"/>
      </a:accent1>
      <a:accent2>
        <a:srgbClr val="629DD1"/>
      </a:accent2>
      <a:accent3>
        <a:srgbClr val="297FD5"/>
      </a:accent3>
      <a:accent4>
        <a:srgbClr val="7F8FA9"/>
      </a:accent4>
      <a:accent5>
        <a:srgbClr val="3EBBF0"/>
      </a:accent5>
      <a:accent6>
        <a:srgbClr val="9D90A0"/>
      </a:accent6>
      <a:hlink>
        <a:srgbClr val="9454C3"/>
      </a:hlink>
      <a:folHlink>
        <a:srgbClr val="3EBBF0"/>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3.xml><?xml version="1.0" encoding="utf-8"?>
<a:theme xmlns:a="http://schemas.openxmlformats.org/drawingml/2006/main" name="1_Office Theme">
  <a:themeElements>
    <a:clrScheme name="Strategy Team">
      <a:dk1>
        <a:srgbClr val="000000"/>
      </a:dk1>
      <a:lt1>
        <a:srgbClr val="FFFFFF"/>
      </a:lt1>
      <a:dk2>
        <a:srgbClr val="002960"/>
      </a:dk2>
      <a:lt2>
        <a:srgbClr val="FFFFFF"/>
      </a:lt2>
      <a:accent1>
        <a:srgbClr val="C7E0FB"/>
      </a:accent1>
      <a:accent2>
        <a:srgbClr val="91B0FF"/>
      </a:accent2>
      <a:accent3>
        <a:srgbClr val="0066CC"/>
      </a:accent3>
      <a:accent4>
        <a:srgbClr val="002960"/>
      </a:accent4>
      <a:accent5>
        <a:srgbClr val="FF6600"/>
      </a:accent5>
      <a:accent6>
        <a:srgbClr val="808080"/>
      </a:accent6>
      <a:hlink>
        <a:srgbClr val="0066CC"/>
      </a:hlink>
      <a:folHlink>
        <a:srgbClr val="00296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chemeClr val="accent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76200" tIns="76200" rIns="76200" bIns="76200" numCol="1" anchor="ctr" anchorCtr="0" compatLnSpc="1">
        <a:prstTxWarp prst="textNoShape">
          <a:avLst/>
        </a:prstTxWarp>
        <a:noAutofit/>
      </a:bodyPr>
      <a:lstStyle>
        <a:defPPr algn="l">
          <a:defRPr sz="1400" b="1" kern="0" dirty="0">
            <a:solidFill>
              <a:srgbClr val="000000"/>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blank" id="{77B4EB40-FD74-49B2-B1AF-FCF58089CFC1}" vid="{F3B15EA4-F373-45A9-9C4E-B18186F699C7}"/>
    </a:ext>
  </a:extLst>
</a:theme>
</file>

<file path=ppt/theme/theme4.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MGB PPT Template April 2025">
  <a:themeElements>
    <a:clrScheme name="Custom 9">
      <a:dk1>
        <a:srgbClr val="000000"/>
      </a:dk1>
      <a:lt1>
        <a:srgbClr val="FFFFFF"/>
      </a:lt1>
      <a:dk2>
        <a:srgbClr val="B0E3E2"/>
      </a:dk2>
      <a:lt2>
        <a:srgbClr val="ABB0AD"/>
      </a:lt2>
      <a:accent1>
        <a:srgbClr val="01828E"/>
      </a:accent1>
      <a:accent2>
        <a:srgbClr val="003A96"/>
      </a:accent2>
      <a:accent3>
        <a:srgbClr val="55B9D3"/>
      </a:accent3>
      <a:accent4>
        <a:srgbClr val="FFC83A"/>
      </a:accent4>
      <a:accent5>
        <a:srgbClr val="DF6D51"/>
      </a:accent5>
      <a:accent6>
        <a:srgbClr val="83D37F"/>
      </a:accent6>
      <a:hlink>
        <a:srgbClr val="204190"/>
      </a:hlink>
      <a:folHlink>
        <a:srgbClr val="8345BA"/>
      </a:folHlink>
    </a:clrScheme>
    <a:fontScheme name="MGB2">
      <a:majorFont>
        <a:latin typeface="Georgi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17-06-MGB-PPT-Template  -  Repaired" id="{E8B860EA-91AE-4508-BC6F-F2A4834F86D7}" vid="{11670CF9-8852-420D-9B70-DB9B3D81C394}"/>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8</TotalTime>
  <Words>3724</Words>
  <Application>Microsoft Office PowerPoint</Application>
  <PresentationFormat>Widescreen</PresentationFormat>
  <Paragraphs>441</Paragraphs>
  <Slides>61</Slides>
  <Notes>6</Notes>
  <HiddenSlides>0</HiddenSlides>
  <MMClips>0</MMClips>
  <ScaleCrop>false</ScaleCrop>
  <HeadingPairs>
    <vt:vector size="8" baseType="variant">
      <vt:variant>
        <vt:lpstr>Fonts Used</vt:lpstr>
      </vt:variant>
      <vt:variant>
        <vt:i4>13</vt:i4>
      </vt:variant>
      <vt:variant>
        <vt:lpstr>Theme</vt:lpstr>
      </vt:variant>
      <vt:variant>
        <vt:i4>7</vt:i4>
      </vt:variant>
      <vt:variant>
        <vt:lpstr>Embedded OLE Servers</vt:lpstr>
      </vt:variant>
      <vt:variant>
        <vt:i4>1</vt:i4>
      </vt:variant>
      <vt:variant>
        <vt:lpstr>Slide Titles</vt:lpstr>
      </vt:variant>
      <vt:variant>
        <vt:i4>61</vt:i4>
      </vt:variant>
    </vt:vector>
  </HeadingPairs>
  <TitlesOfParts>
    <vt:vector size="82" baseType="lpstr">
      <vt:lpstr>Aptos</vt:lpstr>
      <vt:lpstr>Aptos Display</vt:lpstr>
      <vt:lpstr>Arial</vt:lpstr>
      <vt:lpstr>Arial Black</vt:lpstr>
      <vt:lpstr>Calibri</vt:lpstr>
      <vt:lpstr>Calibri Light</vt:lpstr>
      <vt:lpstr>Corbel</vt:lpstr>
      <vt:lpstr>Courier New</vt:lpstr>
      <vt:lpstr>Georgia</vt:lpstr>
      <vt:lpstr>Lato Light</vt:lpstr>
      <vt:lpstr>System Font Regular</vt:lpstr>
      <vt:lpstr>Wingdings</vt:lpstr>
      <vt:lpstr>Wingdings 2</vt:lpstr>
      <vt:lpstr>2_Standard</vt:lpstr>
      <vt:lpstr>Frame</vt:lpstr>
      <vt:lpstr>1_Office Theme</vt:lpstr>
      <vt:lpstr>2_Office Theme</vt:lpstr>
      <vt:lpstr>Office Theme</vt:lpstr>
      <vt:lpstr>4_Office Theme</vt:lpstr>
      <vt:lpstr>MGB PPT Template April 2025</vt:lpstr>
      <vt:lpstr>think-cell Slide</vt:lpstr>
      <vt:lpstr>Building Solutions and Breaking Barriers: Advancing Behavioral Health Through Community Collaborations</vt:lpstr>
      <vt:lpstr>Disclosures</vt:lpstr>
      <vt:lpstr>Agenda</vt:lpstr>
      <vt:lpstr>Agenda cont.’d</vt:lpstr>
      <vt:lpstr>Continuing Education Units (CEUs)</vt:lpstr>
      <vt:lpstr>Continuing Education Units (CEUs)</vt:lpstr>
      <vt:lpstr>Continuing Medical Education (CME)</vt:lpstr>
      <vt:lpstr>Welcome</vt:lpstr>
      <vt:lpstr>Opening Remarks</vt:lpstr>
      <vt:lpstr>A Collaborative Approach to Managing Aggression in the Hospital and the Community</vt:lpstr>
      <vt:lpstr>Disclosures  The presenters of this session and subsequent panel have no actual or potential conflicts of interest in relation to this presentation.</vt:lpstr>
      <vt:lpstr>OVERVIEW OF SESSION  </vt:lpstr>
      <vt:lpstr>        In-Patient “Listening Sessions”    Megan Kelly, PhD</vt:lpstr>
      <vt:lpstr>Purpose of Facilitated Listening Sessions</vt:lpstr>
      <vt:lpstr>Development of Listening Session Questions</vt:lpstr>
      <vt:lpstr>Facilitated Listening Sessions: Staff and Locations</vt:lpstr>
      <vt:lpstr>Facilitated Listening Sessions: Procedures</vt:lpstr>
      <vt:lpstr>What Factors, Actions, or Practices Work Well for Preventing or Managing Aggression/Hostility? </vt:lpstr>
      <vt:lpstr>What Procedures Do Not Work? What Gets in the Way of Effective Practices? </vt:lpstr>
      <vt:lpstr>What Supports Do Staff Want for Assessing/Preventing, Treating, Managing or Coping with Aggression? </vt:lpstr>
      <vt:lpstr>Recommendations for Short-Term Changes</vt:lpstr>
      <vt:lpstr>The DMH Strategic Plan to Manage Aggression in the Inpatient Setting </vt:lpstr>
      <vt:lpstr>KEY GOALS </vt:lpstr>
      <vt:lpstr>Core Elements</vt:lpstr>
      <vt:lpstr>PHASE 1   Reinforce foundational safety elements and practices within milieu:  </vt:lpstr>
      <vt:lpstr>PHASE 1   Reinforce foundational safety elements and practices within milieu:  </vt:lpstr>
      <vt:lpstr>PHASE 2A SUBSTANCE USE </vt:lpstr>
      <vt:lpstr>PHASE 2B CO-OCCURRING DISORDERS </vt:lpstr>
      <vt:lpstr>CLINICAL TRANING &amp; CONSULTATION </vt:lpstr>
      <vt:lpstr>DBT For Inpatient Setting </vt:lpstr>
      <vt:lpstr>SUMMARY – KEY ELEMENTS</vt:lpstr>
      <vt:lpstr>SUMMARY – KEY ELEMENTS CONT.’D</vt:lpstr>
      <vt:lpstr>Aggression Pilot Results Broset Scores, Assaults &amp; Aggression Incidents, Restraints &amp; Seclusions</vt:lpstr>
      <vt:lpstr>The aggression treatment pilot units showed promising results as measured by Broset scores, assault and aggression events, and restraint and seclusion episodes.</vt:lpstr>
      <vt:lpstr>WRCH Pilot Unit: Indicators of aggression and assaults decreased substantially over the pilot period - Broset Scores</vt:lpstr>
      <vt:lpstr>Incidents of aggression and assault dropped during the clinical phase of the pilot </vt:lpstr>
      <vt:lpstr>Fuller Pilot Unit: Aggression, assaults, restraints and seclusions all dropped during the pilot period – Broset Scores</vt:lpstr>
      <vt:lpstr>Fuller Pilot Unit: Aggression, assaults, restraints and seclusions all dropped during the pilot period – Aggression and Assault Incidents</vt:lpstr>
      <vt:lpstr>Fuller Pilot Unit: Aggression, assaults, restraints and seclusions all dropped during the pilot period – Restraints and Seclusions</vt:lpstr>
      <vt:lpstr>Taunton Pilot Unit: Aggression, assaults, and restraints all dropped in the preparatory phase of the pilot and stayed relatively level during the period peak pilot activity – Broset Scores</vt:lpstr>
      <vt:lpstr>Taunton Pilot Unit: Aggression, assaults, and restraints all dropped in the preparatory phase of the pilot and stayed relatively level during the period peak pilot activity – Assault and Aggression Incidents</vt:lpstr>
      <vt:lpstr>Taunton Pilot Unit: Aggression, assaults, and restraints all dropped in the preparatory phase of the pilot and stayed relatively level during the period peak pilot activity – Restrains and Seclusions</vt:lpstr>
      <vt:lpstr>Evaluation of Pilot to Manage Inpatient Aggression Qualitative Results   iSPARC Technical Assistance team:   Marsha Ellison MaryAnn Preskul-Ricca Colleen McKay</vt:lpstr>
      <vt:lpstr>Qualitative Evaluation of Inpatient Aggression Management </vt:lpstr>
      <vt:lpstr>Overall Staff  Experience with Pilot</vt:lpstr>
      <vt:lpstr>Experience with De-Escalation Training</vt:lpstr>
      <vt:lpstr>Dialectical Behavior Therapy (DBT) Training</vt:lpstr>
      <vt:lpstr>Broset Scores Training </vt:lpstr>
      <vt:lpstr>Mental Health Worker (MHW) Involvement in Treatment Planning</vt:lpstr>
      <vt:lpstr>Mandt Training &amp; Psychopharm Consults </vt:lpstr>
      <vt:lpstr>  iSPARC Technical Assistance team  Marsha Ellison MaryAnn Preskul-Ricca Colleen McKay </vt:lpstr>
      <vt:lpstr>DMH Request to the iSPARC TA Team </vt:lpstr>
      <vt:lpstr>The Training Module Design Team  </vt:lpstr>
      <vt:lpstr>Resulting Module </vt:lpstr>
      <vt:lpstr>iSPARC Technical Assistance Program</vt:lpstr>
      <vt:lpstr>OIM Aggression Management PANEL: Perspectives on Aggression Management in the Hospital and Community </vt:lpstr>
      <vt:lpstr>Closing Remarks  </vt:lpstr>
      <vt:lpstr>Evaluation Form</vt:lpstr>
      <vt:lpstr>Evaluation instructions </vt:lpstr>
      <vt:lpstr>iSPARC Technical Assistance Program  www.umassmed.edu/sparc/sparc-ta/ </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Ellison, Marsha</dc:creator>
  <cp:lastModifiedBy>Tasca, Robin</cp:lastModifiedBy>
  <cp:revision>51</cp:revision>
  <dcterms:created xsi:type="dcterms:W3CDTF">2026-04-10T21:20:25Z</dcterms:created>
  <dcterms:modified xsi:type="dcterms:W3CDTF">2026-05-06T16:51:11Z</dcterms:modified>
</cp:coreProperties>
</file>