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0"/>
  </p:notesMasterIdLst>
  <p:sldIdLst>
    <p:sldId id="258" r:id="rId4"/>
    <p:sldId id="257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90C469-1E1D-4722-BDED-6D1D1310E08E}" v="5" dt="2024-05-01T17:26: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88898" autoAdjust="0"/>
  </p:normalViewPr>
  <p:slideViewPr>
    <p:cSldViewPr snapToGrid="0">
      <p:cViewPr varScale="1">
        <p:scale>
          <a:sx n="101" d="100"/>
          <a:sy n="101" d="100"/>
        </p:scale>
        <p:origin x="3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en, Emily P" userId="6d8a0d5f-d103-42b8-8ffc-5b7a9c2bea8c" providerId="ADAL" clId="{8A119E2E-8ADE-41D2-A1CF-07B2E96F7A6B}"/>
    <pc:docChg chg="undo redo custSel addSld delSld modSld sldOrd modMainMaster">
      <pc:chgData name="Green, Emily P" userId="6d8a0d5f-d103-42b8-8ffc-5b7a9c2bea8c" providerId="ADAL" clId="{8A119E2E-8ADE-41D2-A1CF-07B2E96F7A6B}" dt="2024-01-11T15:11:27.217" v="3077"/>
      <pc:docMkLst>
        <pc:docMk/>
      </pc:docMkLst>
      <pc:sldChg chg="addSp delSp modSp add del mod setBg">
        <pc:chgData name="Green, Emily P" userId="6d8a0d5f-d103-42b8-8ffc-5b7a9c2bea8c" providerId="ADAL" clId="{8A119E2E-8ADE-41D2-A1CF-07B2E96F7A6B}" dt="2024-01-10T20:01:41.607" v="463" actId="2696"/>
        <pc:sldMkLst>
          <pc:docMk/>
          <pc:sldMk cId="1935621265" sldId="256"/>
        </pc:sldMkLst>
        <pc:picChg chg="del mod modCrop">
          <ac:chgData name="Green, Emily P" userId="6d8a0d5f-d103-42b8-8ffc-5b7a9c2bea8c" providerId="ADAL" clId="{8A119E2E-8ADE-41D2-A1CF-07B2E96F7A6B}" dt="2024-01-10T19:50:04.535" v="152" actId="21"/>
          <ac:picMkLst>
            <pc:docMk/>
            <pc:sldMk cId="1935621265" sldId="256"/>
            <ac:picMk id="5" creationId="{04C6F3D2-84FE-ACF3-49BE-AABE678E536F}"/>
          </ac:picMkLst>
        </pc:picChg>
        <pc:picChg chg="add mod modCrop">
          <ac:chgData name="Green, Emily P" userId="6d8a0d5f-d103-42b8-8ffc-5b7a9c2bea8c" providerId="ADAL" clId="{8A119E2E-8ADE-41D2-A1CF-07B2E96F7A6B}" dt="2024-01-10T19:59:06.574" v="434"/>
          <ac:picMkLst>
            <pc:docMk/>
            <pc:sldMk cId="1935621265" sldId="256"/>
            <ac:picMk id="7" creationId="{0855E896-7E19-98F8-F5B8-CCE4DCA80768}"/>
          </ac:picMkLst>
        </pc:picChg>
      </pc:sldChg>
      <pc:sldChg chg="new del">
        <pc:chgData name="Green, Emily P" userId="6d8a0d5f-d103-42b8-8ffc-5b7a9c2bea8c" providerId="ADAL" clId="{8A119E2E-8ADE-41D2-A1CF-07B2E96F7A6B}" dt="2024-01-10T19:57:22.429" v="330" actId="2696"/>
        <pc:sldMkLst>
          <pc:docMk/>
          <pc:sldMk cId="1304249698" sldId="257"/>
        </pc:sldMkLst>
      </pc:sldChg>
      <pc:sldChg chg="addSp delSp modSp new mod setBg modNotesTx">
        <pc:chgData name="Green, Emily P" userId="6d8a0d5f-d103-42b8-8ffc-5b7a9c2bea8c" providerId="ADAL" clId="{8A119E2E-8ADE-41D2-A1CF-07B2E96F7A6B}" dt="2024-01-11T15:11:05.212" v="3073"/>
        <pc:sldMkLst>
          <pc:docMk/>
          <pc:sldMk cId="1556846340" sldId="257"/>
        </pc:sldMkLst>
        <pc:spChg chg="add mod">
          <ac:chgData name="Green, Emily P" userId="6d8a0d5f-d103-42b8-8ffc-5b7a9c2bea8c" providerId="ADAL" clId="{8A119E2E-8ADE-41D2-A1CF-07B2E96F7A6B}" dt="2024-01-10T20:29:52.100" v="868"/>
          <ac:spMkLst>
            <pc:docMk/>
            <pc:sldMk cId="1556846340" sldId="257"/>
            <ac:spMk id="2" creationId="{B207E194-FCDB-1BA4-CB9E-CC3AB128B3FD}"/>
          </ac:spMkLst>
        </pc:spChg>
        <pc:spChg chg="add mod">
          <ac:chgData name="Green, Emily P" userId="6d8a0d5f-d103-42b8-8ffc-5b7a9c2bea8c" providerId="ADAL" clId="{8A119E2E-8ADE-41D2-A1CF-07B2E96F7A6B}" dt="2024-01-10T20:13:56.683" v="750" actId="14100"/>
          <ac:spMkLst>
            <pc:docMk/>
            <pc:sldMk cId="1556846340" sldId="257"/>
            <ac:spMk id="3" creationId="{B71F826E-8AA5-079B-A538-6B36AE15174A}"/>
          </ac:spMkLst>
        </pc:spChg>
        <pc:spChg chg="add mod">
          <ac:chgData name="Green, Emily P" userId="6d8a0d5f-d103-42b8-8ffc-5b7a9c2bea8c" providerId="ADAL" clId="{8A119E2E-8ADE-41D2-A1CF-07B2E96F7A6B}" dt="2024-01-11T13:50:03.943" v="2929" actId="3626"/>
          <ac:spMkLst>
            <pc:docMk/>
            <pc:sldMk cId="1556846340" sldId="257"/>
            <ac:spMk id="4" creationId="{8098231E-0484-DB0C-19A0-BD0B5E28B99C}"/>
          </ac:spMkLst>
        </pc:spChg>
        <pc:spChg chg="add mod">
          <ac:chgData name="Green, Emily P" userId="6d8a0d5f-d103-42b8-8ffc-5b7a9c2bea8c" providerId="ADAL" clId="{8A119E2E-8ADE-41D2-A1CF-07B2E96F7A6B}" dt="2024-01-10T20:29:58.451" v="869"/>
          <ac:spMkLst>
            <pc:docMk/>
            <pc:sldMk cId="1556846340" sldId="257"/>
            <ac:spMk id="5" creationId="{54C75C2A-FEFA-1A94-72DF-9720078867E5}"/>
          </ac:spMkLst>
        </pc:spChg>
        <pc:spChg chg="add del mod ord">
          <ac:chgData name="Green, Emily P" userId="6d8a0d5f-d103-42b8-8ffc-5b7a9c2bea8c" providerId="ADAL" clId="{8A119E2E-8ADE-41D2-A1CF-07B2E96F7A6B}" dt="2024-01-11T13:44:49.608" v="2921" actId="21"/>
          <ac:spMkLst>
            <pc:docMk/>
            <pc:sldMk cId="1556846340" sldId="257"/>
            <ac:spMk id="6" creationId="{9D07E3D5-275B-0F4A-CA3C-C4DFBF59ECEF}"/>
          </ac:spMkLst>
        </pc:spChg>
        <pc:spChg chg="add del mod">
          <ac:chgData name="Green, Emily P" userId="6d8a0d5f-d103-42b8-8ffc-5b7a9c2bea8c" providerId="ADAL" clId="{8A119E2E-8ADE-41D2-A1CF-07B2E96F7A6B}" dt="2024-01-10T20:15:56.893" v="766" actId="478"/>
          <ac:spMkLst>
            <pc:docMk/>
            <pc:sldMk cId="1556846340" sldId="257"/>
            <ac:spMk id="6" creationId="{D6EE7C85-C091-D093-8203-0DFD19828267}"/>
          </ac:spMkLst>
        </pc:spChg>
        <pc:spChg chg="add mod">
          <ac:chgData name="Green, Emily P" userId="6d8a0d5f-d103-42b8-8ffc-5b7a9c2bea8c" providerId="ADAL" clId="{8A119E2E-8ADE-41D2-A1CF-07B2E96F7A6B}" dt="2024-01-10T20:15:50.428" v="764"/>
          <ac:spMkLst>
            <pc:docMk/>
            <pc:sldMk cId="1556846340" sldId="257"/>
            <ac:spMk id="7" creationId="{72A8766A-E12E-7AF3-D01C-F76E8D53D88F}"/>
          </ac:spMkLst>
        </pc:spChg>
        <pc:spChg chg="add mod">
          <ac:chgData name="Green, Emily P" userId="6d8a0d5f-d103-42b8-8ffc-5b7a9c2bea8c" providerId="ADAL" clId="{8A119E2E-8ADE-41D2-A1CF-07B2E96F7A6B}" dt="2024-01-11T13:47:34.024" v="2928"/>
          <ac:spMkLst>
            <pc:docMk/>
            <pc:sldMk cId="1556846340" sldId="257"/>
            <ac:spMk id="7" creationId="{E9B78BD6-757C-78EB-670B-7451EC61D748}"/>
          </ac:spMkLst>
        </pc:spChg>
        <pc:spChg chg="add del mod">
          <ac:chgData name="Green, Emily P" userId="6d8a0d5f-d103-42b8-8ffc-5b7a9c2bea8c" providerId="ADAL" clId="{8A119E2E-8ADE-41D2-A1CF-07B2E96F7A6B}" dt="2024-01-10T20:16:07.716" v="769" actId="478"/>
          <ac:spMkLst>
            <pc:docMk/>
            <pc:sldMk cId="1556846340" sldId="257"/>
            <ac:spMk id="8" creationId="{826E6151-31CD-B99F-28D2-E32EF5117ABF}"/>
          </ac:spMkLst>
        </pc:spChg>
        <pc:spChg chg="add mod">
          <ac:chgData name="Green, Emily P" userId="6d8a0d5f-d103-42b8-8ffc-5b7a9c2bea8c" providerId="ADAL" clId="{8A119E2E-8ADE-41D2-A1CF-07B2E96F7A6B}" dt="2024-01-10T20:16:18.551" v="771" actId="1076"/>
          <ac:spMkLst>
            <pc:docMk/>
            <pc:sldMk cId="1556846340" sldId="257"/>
            <ac:spMk id="9" creationId="{4B79CCD4-AB99-A92C-7584-2113E3BA3044}"/>
          </ac:spMkLst>
        </pc:spChg>
      </pc:sldChg>
      <pc:sldChg chg="new del">
        <pc:chgData name="Green, Emily P" userId="6d8a0d5f-d103-42b8-8ffc-5b7a9c2bea8c" providerId="ADAL" clId="{8A119E2E-8ADE-41D2-A1CF-07B2E96F7A6B}" dt="2024-01-10T19:44:46.125" v="115" actId="680"/>
        <pc:sldMkLst>
          <pc:docMk/>
          <pc:sldMk cId="2798748244" sldId="257"/>
        </pc:sldMkLst>
      </pc:sldChg>
      <pc:sldChg chg="addSp delSp modSp new add del mod">
        <pc:chgData name="Green, Emily P" userId="6d8a0d5f-d103-42b8-8ffc-5b7a9c2bea8c" providerId="ADAL" clId="{8A119E2E-8ADE-41D2-A1CF-07B2E96F7A6B}" dt="2024-01-10T19:56:12.977" v="319" actId="2696"/>
        <pc:sldMkLst>
          <pc:docMk/>
          <pc:sldMk cId="3949188129" sldId="257"/>
        </pc:sldMkLst>
        <pc:picChg chg="add del mod">
          <ac:chgData name="Green, Emily P" userId="6d8a0d5f-d103-42b8-8ffc-5b7a9c2bea8c" providerId="ADAL" clId="{8A119E2E-8ADE-41D2-A1CF-07B2E96F7A6B}" dt="2024-01-10T19:55:55.433" v="305" actId="478"/>
          <ac:picMkLst>
            <pc:docMk/>
            <pc:sldMk cId="3949188129" sldId="257"/>
            <ac:picMk id="5" creationId="{04C6F3D2-84FE-ACF3-49BE-AABE678E536F}"/>
          </ac:picMkLst>
        </pc:picChg>
      </pc:sldChg>
      <pc:sldChg chg="new add del">
        <pc:chgData name="Green, Emily P" userId="6d8a0d5f-d103-42b8-8ffc-5b7a9c2bea8c" providerId="ADAL" clId="{8A119E2E-8ADE-41D2-A1CF-07B2E96F7A6B}" dt="2024-01-10T19:56:03.841" v="314" actId="680"/>
        <pc:sldMkLst>
          <pc:docMk/>
          <pc:sldMk cId="992593116" sldId="258"/>
        </pc:sldMkLst>
      </pc:sldChg>
      <pc:sldChg chg="new del">
        <pc:chgData name="Green, Emily P" userId="6d8a0d5f-d103-42b8-8ffc-5b7a9c2bea8c" providerId="ADAL" clId="{8A119E2E-8ADE-41D2-A1CF-07B2E96F7A6B}" dt="2024-01-10T19:57:20.144" v="329" actId="2696"/>
        <pc:sldMkLst>
          <pc:docMk/>
          <pc:sldMk cId="2370350460" sldId="258"/>
        </pc:sldMkLst>
      </pc:sldChg>
      <pc:sldChg chg="addSp delSp modSp new mod ord modNotesTx">
        <pc:chgData name="Green, Emily P" userId="6d8a0d5f-d103-42b8-8ffc-5b7a9c2bea8c" providerId="ADAL" clId="{8A119E2E-8ADE-41D2-A1CF-07B2E96F7A6B}" dt="2024-01-11T15:10:46.324" v="3072" actId="20577"/>
        <pc:sldMkLst>
          <pc:docMk/>
          <pc:sldMk cId="3090744112" sldId="258"/>
        </pc:sldMkLst>
        <pc:spChg chg="add del mod">
          <ac:chgData name="Green, Emily P" userId="6d8a0d5f-d103-42b8-8ffc-5b7a9c2bea8c" providerId="ADAL" clId="{8A119E2E-8ADE-41D2-A1CF-07B2E96F7A6B}" dt="2024-01-10T20:03:28.191" v="472"/>
          <ac:spMkLst>
            <pc:docMk/>
            <pc:sldMk cId="3090744112" sldId="258"/>
            <ac:spMk id="2" creationId="{9471D418-697F-AE6E-8308-B46ABF9E5A1B}"/>
          </ac:spMkLst>
        </pc:spChg>
        <pc:spChg chg="add mod">
          <ac:chgData name="Green, Emily P" userId="6d8a0d5f-d103-42b8-8ffc-5b7a9c2bea8c" providerId="ADAL" clId="{8A119E2E-8ADE-41D2-A1CF-07B2E96F7A6B}" dt="2024-01-10T20:23:25.944" v="867" actId="255"/>
          <ac:spMkLst>
            <pc:docMk/>
            <pc:sldMk cId="3090744112" sldId="258"/>
            <ac:spMk id="3" creationId="{D6D8F6F7-A7EA-D587-9934-92A2E0EDD3B1}"/>
          </ac:spMkLst>
        </pc:spChg>
      </pc:sldChg>
      <pc:sldChg chg="new del">
        <pc:chgData name="Green, Emily P" userId="6d8a0d5f-d103-42b8-8ffc-5b7a9c2bea8c" providerId="ADAL" clId="{8A119E2E-8ADE-41D2-A1CF-07B2E96F7A6B}" dt="2024-01-10T19:53:43.536" v="287" actId="680"/>
        <pc:sldMkLst>
          <pc:docMk/>
          <pc:sldMk cId="4225567753" sldId="258"/>
        </pc:sldMkLst>
      </pc:sldChg>
      <pc:sldChg chg="new del ord setBg">
        <pc:chgData name="Green, Emily P" userId="6d8a0d5f-d103-42b8-8ffc-5b7a9c2bea8c" providerId="ADAL" clId="{8A119E2E-8ADE-41D2-A1CF-07B2E96F7A6B}" dt="2024-01-10T19:56:03.307" v="313" actId="680"/>
        <pc:sldMkLst>
          <pc:docMk/>
          <pc:sldMk cId="77601053" sldId="259"/>
        </pc:sldMkLst>
      </pc:sldChg>
      <pc:sldChg chg="addSp modSp new mod modNotesTx">
        <pc:chgData name="Green, Emily P" userId="6d8a0d5f-d103-42b8-8ffc-5b7a9c2bea8c" providerId="ADAL" clId="{8A119E2E-8ADE-41D2-A1CF-07B2E96F7A6B}" dt="2024-01-11T15:11:13.292" v="3074"/>
        <pc:sldMkLst>
          <pc:docMk/>
          <pc:sldMk cId="3532243651" sldId="259"/>
        </pc:sldMkLst>
        <pc:spChg chg="add mod">
          <ac:chgData name="Green, Emily P" userId="6d8a0d5f-d103-42b8-8ffc-5b7a9c2bea8c" providerId="ADAL" clId="{8A119E2E-8ADE-41D2-A1CF-07B2E96F7A6B}" dt="2024-01-10T20:33:42.787" v="871"/>
          <ac:spMkLst>
            <pc:docMk/>
            <pc:sldMk cId="3532243651" sldId="259"/>
            <ac:spMk id="2" creationId="{9F8D66A7-77F3-2887-D250-DE19973212E8}"/>
          </ac:spMkLst>
        </pc:spChg>
        <pc:spChg chg="add mod">
          <ac:chgData name="Green, Emily P" userId="6d8a0d5f-d103-42b8-8ffc-5b7a9c2bea8c" providerId="ADAL" clId="{8A119E2E-8ADE-41D2-A1CF-07B2E96F7A6B}" dt="2024-01-10T20:33:52.744" v="872"/>
          <ac:spMkLst>
            <pc:docMk/>
            <pc:sldMk cId="3532243651" sldId="259"/>
            <ac:spMk id="3" creationId="{B967BD71-026B-165F-C385-0D3663478AC5}"/>
          </ac:spMkLst>
        </pc:spChg>
        <pc:spChg chg="add mod">
          <ac:chgData name="Green, Emily P" userId="6d8a0d5f-d103-42b8-8ffc-5b7a9c2bea8c" providerId="ADAL" clId="{8A119E2E-8ADE-41D2-A1CF-07B2E96F7A6B}" dt="2024-01-10T21:29:08.426" v="1675" actId="255"/>
          <ac:spMkLst>
            <pc:docMk/>
            <pc:sldMk cId="3532243651" sldId="259"/>
            <ac:spMk id="4" creationId="{69AAC0A8-93E6-C313-FD71-406FE11D4153}"/>
          </ac:spMkLst>
        </pc:spChg>
        <pc:spChg chg="add mod ord">
          <ac:chgData name="Green, Emily P" userId="6d8a0d5f-d103-42b8-8ffc-5b7a9c2bea8c" providerId="ADAL" clId="{8A119E2E-8ADE-41D2-A1CF-07B2E96F7A6B}" dt="2024-01-11T13:45:01.540" v="2923" actId="167"/>
          <ac:spMkLst>
            <pc:docMk/>
            <pc:sldMk cId="3532243651" sldId="259"/>
            <ac:spMk id="6" creationId="{9D07E3D5-275B-0F4A-CA3C-C4DFBF59ECEF}"/>
          </ac:spMkLst>
        </pc:spChg>
      </pc:sldChg>
      <pc:sldChg chg="addSp modSp new mod modNotesTx">
        <pc:chgData name="Green, Emily P" userId="6d8a0d5f-d103-42b8-8ffc-5b7a9c2bea8c" providerId="ADAL" clId="{8A119E2E-8ADE-41D2-A1CF-07B2E96F7A6B}" dt="2024-01-11T15:11:16.559" v="3075"/>
        <pc:sldMkLst>
          <pc:docMk/>
          <pc:sldMk cId="2831665294" sldId="260"/>
        </pc:sldMkLst>
        <pc:spChg chg="add mod">
          <ac:chgData name="Green, Emily P" userId="6d8a0d5f-d103-42b8-8ffc-5b7a9c2bea8c" providerId="ADAL" clId="{8A119E2E-8ADE-41D2-A1CF-07B2E96F7A6B}" dt="2024-01-10T21:30:03.891" v="1677"/>
          <ac:spMkLst>
            <pc:docMk/>
            <pc:sldMk cId="2831665294" sldId="260"/>
            <ac:spMk id="2" creationId="{05E3CC7F-7DEC-9070-AC99-BB4B10CF523E}"/>
          </ac:spMkLst>
        </pc:spChg>
        <pc:spChg chg="add mod">
          <ac:chgData name="Green, Emily P" userId="6d8a0d5f-d103-42b8-8ffc-5b7a9c2bea8c" providerId="ADAL" clId="{8A119E2E-8ADE-41D2-A1CF-07B2E96F7A6B}" dt="2024-01-10T21:41:12.365" v="2273" actId="14100"/>
          <ac:spMkLst>
            <pc:docMk/>
            <pc:sldMk cId="2831665294" sldId="260"/>
            <ac:spMk id="3" creationId="{2576E683-E764-4BA4-A94D-B1488589824E}"/>
          </ac:spMkLst>
        </pc:spChg>
        <pc:spChg chg="add mod ord">
          <ac:chgData name="Green, Emily P" userId="6d8a0d5f-d103-42b8-8ffc-5b7a9c2bea8c" providerId="ADAL" clId="{8A119E2E-8ADE-41D2-A1CF-07B2E96F7A6B}" dt="2024-01-11T13:46:05.484" v="2925" actId="167"/>
          <ac:spMkLst>
            <pc:docMk/>
            <pc:sldMk cId="2831665294" sldId="260"/>
            <ac:spMk id="4" creationId="{52ACB992-630B-06C9-182E-7B78D8AF6EA7}"/>
          </ac:spMkLst>
        </pc:spChg>
      </pc:sldChg>
      <pc:sldChg chg="new del">
        <pc:chgData name="Green, Emily P" userId="6d8a0d5f-d103-42b8-8ffc-5b7a9c2bea8c" providerId="ADAL" clId="{8A119E2E-8ADE-41D2-A1CF-07B2E96F7A6B}" dt="2024-01-10T19:56:01.602" v="308" actId="680"/>
        <pc:sldMkLst>
          <pc:docMk/>
          <pc:sldMk cId="3578704447" sldId="260"/>
        </pc:sldMkLst>
      </pc:sldChg>
      <pc:sldChg chg="new add del">
        <pc:chgData name="Green, Emily P" userId="6d8a0d5f-d103-42b8-8ffc-5b7a9c2bea8c" providerId="ADAL" clId="{8A119E2E-8ADE-41D2-A1CF-07B2E96F7A6B}" dt="2024-01-10T19:55:55.818" v="306" actId="680"/>
        <pc:sldMkLst>
          <pc:docMk/>
          <pc:sldMk cId="3825818883" sldId="260"/>
        </pc:sldMkLst>
      </pc:sldChg>
      <pc:sldChg chg="addSp modSp new mod modNotesTx">
        <pc:chgData name="Green, Emily P" userId="6d8a0d5f-d103-42b8-8ffc-5b7a9c2bea8c" providerId="ADAL" clId="{8A119E2E-8ADE-41D2-A1CF-07B2E96F7A6B}" dt="2024-01-11T15:11:20.675" v="3076"/>
        <pc:sldMkLst>
          <pc:docMk/>
          <pc:sldMk cId="840532371" sldId="261"/>
        </pc:sldMkLst>
        <pc:spChg chg="add mod">
          <ac:chgData name="Green, Emily P" userId="6d8a0d5f-d103-42b8-8ffc-5b7a9c2bea8c" providerId="ADAL" clId="{8A119E2E-8ADE-41D2-A1CF-07B2E96F7A6B}" dt="2024-01-10T21:41:39.167" v="2275"/>
          <ac:spMkLst>
            <pc:docMk/>
            <pc:sldMk cId="840532371" sldId="261"/>
            <ac:spMk id="2" creationId="{00CC2FE0-36CA-81D3-BA5D-B2FBD5ECFD81}"/>
          </ac:spMkLst>
        </pc:spChg>
        <pc:spChg chg="add mod">
          <ac:chgData name="Green, Emily P" userId="6d8a0d5f-d103-42b8-8ffc-5b7a9c2bea8c" providerId="ADAL" clId="{8A119E2E-8ADE-41D2-A1CF-07B2E96F7A6B}" dt="2024-01-11T13:46:20.959" v="2926"/>
          <ac:spMkLst>
            <pc:docMk/>
            <pc:sldMk cId="840532371" sldId="261"/>
            <ac:spMk id="3" creationId="{276115FA-E58B-AB9F-2604-6F86620D6E21}"/>
          </ac:spMkLst>
        </pc:spChg>
        <pc:spChg chg="add mod">
          <ac:chgData name="Green, Emily P" userId="6d8a0d5f-d103-42b8-8ffc-5b7a9c2bea8c" providerId="ADAL" clId="{8A119E2E-8ADE-41D2-A1CF-07B2E96F7A6B}" dt="2024-01-10T21:41:47.411" v="2276"/>
          <ac:spMkLst>
            <pc:docMk/>
            <pc:sldMk cId="840532371" sldId="261"/>
            <ac:spMk id="3" creationId="{CCDCE01C-C700-4D6E-952F-4A4C53F6E9EA}"/>
          </ac:spMkLst>
        </pc:spChg>
        <pc:spChg chg="add mod">
          <ac:chgData name="Green, Emily P" userId="6d8a0d5f-d103-42b8-8ffc-5b7a9c2bea8c" providerId="ADAL" clId="{8A119E2E-8ADE-41D2-A1CF-07B2E96F7A6B}" dt="2024-01-10T21:45:58.174" v="2554" actId="14100"/>
          <ac:spMkLst>
            <pc:docMk/>
            <pc:sldMk cId="840532371" sldId="261"/>
            <ac:spMk id="4" creationId="{F20B3FA4-B09C-368F-4141-071BEACBA5DD}"/>
          </ac:spMkLst>
        </pc:spChg>
      </pc:sldChg>
      <pc:sldChg chg="addSp modSp new mod modNotesTx">
        <pc:chgData name="Green, Emily P" userId="6d8a0d5f-d103-42b8-8ffc-5b7a9c2bea8c" providerId="ADAL" clId="{8A119E2E-8ADE-41D2-A1CF-07B2E96F7A6B}" dt="2024-01-11T15:11:27.217" v="3077"/>
        <pc:sldMkLst>
          <pc:docMk/>
          <pc:sldMk cId="2369380772" sldId="262"/>
        </pc:sldMkLst>
        <pc:spChg chg="add mod">
          <ac:chgData name="Green, Emily P" userId="6d8a0d5f-d103-42b8-8ffc-5b7a9c2bea8c" providerId="ADAL" clId="{8A119E2E-8ADE-41D2-A1CF-07B2E96F7A6B}" dt="2024-01-10T21:47:37.135" v="2556"/>
          <ac:spMkLst>
            <pc:docMk/>
            <pc:sldMk cId="2369380772" sldId="262"/>
            <ac:spMk id="2" creationId="{81D481DE-BC65-2747-3611-D71F74AE8AB7}"/>
          </ac:spMkLst>
        </pc:spChg>
        <pc:spChg chg="add mod">
          <ac:chgData name="Green, Emily P" userId="6d8a0d5f-d103-42b8-8ffc-5b7a9c2bea8c" providerId="ADAL" clId="{8A119E2E-8ADE-41D2-A1CF-07B2E96F7A6B}" dt="2024-01-10T21:47:37.135" v="2556"/>
          <ac:spMkLst>
            <pc:docMk/>
            <pc:sldMk cId="2369380772" sldId="262"/>
            <ac:spMk id="3" creationId="{236C4B8B-E4F8-7927-919E-CE4C8A26A246}"/>
          </ac:spMkLst>
        </pc:spChg>
        <pc:spChg chg="add mod">
          <ac:chgData name="Green, Emily P" userId="6d8a0d5f-d103-42b8-8ffc-5b7a9c2bea8c" providerId="ADAL" clId="{8A119E2E-8ADE-41D2-A1CF-07B2E96F7A6B}" dt="2024-01-11T13:46:25.171" v="2927"/>
          <ac:spMkLst>
            <pc:docMk/>
            <pc:sldMk cId="2369380772" sldId="262"/>
            <ac:spMk id="4" creationId="{52C21F0B-2A1F-2F4B-0A4E-904C67DAC381}"/>
          </ac:spMkLst>
        </pc:spChg>
        <pc:spChg chg="add mod">
          <ac:chgData name="Green, Emily P" userId="6d8a0d5f-d103-42b8-8ffc-5b7a9c2bea8c" providerId="ADAL" clId="{8A119E2E-8ADE-41D2-A1CF-07B2E96F7A6B}" dt="2024-01-10T21:48:29.460" v="2557"/>
          <ac:spMkLst>
            <pc:docMk/>
            <pc:sldMk cId="2369380772" sldId="262"/>
            <ac:spMk id="4" creationId="{5D9EE354-8C65-9699-3B21-AEAC33A821B5}"/>
          </ac:spMkLst>
        </pc:spChg>
        <pc:spChg chg="add mod">
          <ac:chgData name="Green, Emily P" userId="6d8a0d5f-d103-42b8-8ffc-5b7a9c2bea8c" providerId="ADAL" clId="{8A119E2E-8ADE-41D2-A1CF-07B2E96F7A6B}" dt="2024-01-10T21:48:29.460" v="2557"/>
          <ac:spMkLst>
            <pc:docMk/>
            <pc:sldMk cId="2369380772" sldId="262"/>
            <ac:spMk id="5" creationId="{E54CF01D-8C2D-F161-E31E-A468A267D29A}"/>
          </ac:spMkLst>
        </pc:spChg>
        <pc:spChg chg="add mod">
          <ac:chgData name="Green, Emily P" userId="6d8a0d5f-d103-42b8-8ffc-5b7a9c2bea8c" providerId="ADAL" clId="{8A119E2E-8ADE-41D2-A1CF-07B2E96F7A6B}" dt="2024-01-10T21:48:40.919" v="2558"/>
          <ac:spMkLst>
            <pc:docMk/>
            <pc:sldMk cId="2369380772" sldId="262"/>
            <ac:spMk id="6" creationId="{668F65EC-863A-126C-B200-9FB959E5319F}"/>
          </ac:spMkLst>
        </pc:spChg>
        <pc:spChg chg="add mod">
          <ac:chgData name="Green, Emily P" userId="6d8a0d5f-d103-42b8-8ffc-5b7a9c2bea8c" providerId="ADAL" clId="{8A119E2E-8ADE-41D2-A1CF-07B2E96F7A6B}" dt="2024-01-10T21:48:40.919" v="2558"/>
          <ac:spMkLst>
            <pc:docMk/>
            <pc:sldMk cId="2369380772" sldId="262"/>
            <ac:spMk id="7" creationId="{0C488F53-A82A-F69D-B815-EE667296C668}"/>
          </ac:spMkLst>
        </pc:spChg>
        <pc:spChg chg="add mod">
          <ac:chgData name="Green, Emily P" userId="6d8a0d5f-d103-42b8-8ffc-5b7a9c2bea8c" providerId="ADAL" clId="{8A119E2E-8ADE-41D2-A1CF-07B2E96F7A6B}" dt="2024-01-10T21:53:58.315" v="2894" actId="20577"/>
          <ac:spMkLst>
            <pc:docMk/>
            <pc:sldMk cId="2369380772" sldId="262"/>
            <ac:spMk id="8" creationId="{FEE04959-46CE-2EDC-E6F2-3E31F584D46E}"/>
          </ac:spMkLst>
        </pc:spChg>
        <pc:spChg chg="add mod">
          <ac:chgData name="Green, Emily P" userId="6d8a0d5f-d103-42b8-8ffc-5b7a9c2bea8c" providerId="ADAL" clId="{8A119E2E-8ADE-41D2-A1CF-07B2E96F7A6B}" dt="2024-01-10T21:54:45.297" v="2907" actId="14100"/>
          <ac:spMkLst>
            <pc:docMk/>
            <pc:sldMk cId="2369380772" sldId="262"/>
            <ac:spMk id="9" creationId="{1F0EB7C8-5CBD-B069-989D-A71A45B9ECD6}"/>
          </ac:spMkLst>
        </pc:spChg>
      </pc:sldChg>
      <pc:sldMasterChg chg="setBg modSldLayout">
        <pc:chgData name="Green, Emily P" userId="6d8a0d5f-d103-42b8-8ffc-5b7a9c2bea8c" providerId="ADAL" clId="{8A119E2E-8ADE-41D2-A1CF-07B2E96F7A6B}" dt="2024-01-10T20:01:33.467" v="461"/>
        <pc:sldMasterMkLst>
          <pc:docMk/>
          <pc:sldMasterMk cId="2465755652" sldId="2147483648"/>
        </pc:sldMasterMkLst>
        <pc:sldLayoutChg chg="setBg">
          <pc:chgData name="Green, Emily P" userId="6d8a0d5f-d103-42b8-8ffc-5b7a9c2bea8c" providerId="ADAL" clId="{8A119E2E-8ADE-41D2-A1CF-07B2E96F7A6B}" dt="2024-01-10T20:01:33.467" v="461"/>
          <pc:sldLayoutMkLst>
            <pc:docMk/>
            <pc:sldMasterMk cId="2465755652" sldId="2147483648"/>
            <pc:sldLayoutMk cId="41409840" sldId="2147483649"/>
          </pc:sldLayoutMkLst>
        </pc:sldLayoutChg>
        <pc:sldLayoutChg chg="setBg">
          <pc:chgData name="Green, Emily P" userId="6d8a0d5f-d103-42b8-8ffc-5b7a9c2bea8c" providerId="ADAL" clId="{8A119E2E-8ADE-41D2-A1CF-07B2E96F7A6B}" dt="2024-01-10T20:01:33.467" v="461"/>
          <pc:sldLayoutMkLst>
            <pc:docMk/>
            <pc:sldMasterMk cId="2465755652" sldId="2147483648"/>
            <pc:sldLayoutMk cId="138551732" sldId="2147483650"/>
          </pc:sldLayoutMkLst>
        </pc:sldLayoutChg>
        <pc:sldLayoutChg chg="setBg">
          <pc:chgData name="Green, Emily P" userId="6d8a0d5f-d103-42b8-8ffc-5b7a9c2bea8c" providerId="ADAL" clId="{8A119E2E-8ADE-41D2-A1CF-07B2E96F7A6B}" dt="2024-01-10T20:01:33.467" v="461"/>
          <pc:sldLayoutMkLst>
            <pc:docMk/>
            <pc:sldMasterMk cId="2465755652" sldId="2147483648"/>
            <pc:sldLayoutMk cId="2428167920" sldId="2147483651"/>
          </pc:sldLayoutMkLst>
        </pc:sldLayoutChg>
        <pc:sldLayoutChg chg="setBg">
          <pc:chgData name="Green, Emily P" userId="6d8a0d5f-d103-42b8-8ffc-5b7a9c2bea8c" providerId="ADAL" clId="{8A119E2E-8ADE-41D2-A1CF-07B2E96F7A6B}" dt="2024-01-10T20:01:33.467" v="461"/>
          <pc:sldLayoutMkLst>
            <pc:docMk/>
            <pc:sldMasterMk cId="2465755652" sldId="2147483648"/>
            <pc:sldLayoutMk cId="551147952" sldId="2147483652"/>
          </pc:sldLayoutMkLst>
        </pc:sldLayoutChg>
        <pc:sldLayoutChg chg="setBg">
          <pc:chgData name="Green, Emily P" userId="6d8a0d5f-d103-42b8-8ffc-5b7a9c2bea8c" providerId="ADAL" clId="{8A119E2E-8ADE-41D2-A1CF-07B2E96F7A6B}" dt="2024-01-10T20:01:33.467" v="461"/>
          <pc:sldLayoutMkLst>
            <pc:docMk/>
            <pc:sldMasterMk cId="2465755652" sldId="2147483648"/>
            <pc:sldLayoutMk cId="778403187" sldId="2147483653"/>
          </pc:sldLayoutMkLst>
        </pc:sldLayoutChg>
        <pc:sldLayoutChg chg="setBg">
          <pc:chgData name="Green, Emily P" userId="6d8a0d5f-d103-42b8-8ffc-5b7a9c2bea8c" providerId="ADAL" clId="{8A119E2E-8ADE-41D2-A1CF-07B2E96F7A6B}" dt="2024-01-10T20:01:33.467" v="461"/>
          <pc:sldLayoutMkLst>
            <pc:docMk/>
            <pc:sldMasterMk cId="2465755652" sldId="2147483648"/>
            <pc:sldLayoutMk cId="1450522961" sldId="2147483654"/>
          </pc:sldLayoutMkLst>
        </pc:sldLayoutChg>
        <pc:sldLayoutChg chg="setBg">
          <pc:chgData name="Green, Emily P" userId="6d8a0d5f-d103-42b8-8ffc-5b7a9c2bea8c" providerId="ADAL" clId="{8A119E2E-8ADE-41D2-A1CF-07B2E96F7A6B}" dt="2024-01-10T20:01:33.467" v="461"/>
          <pc:sldLayoutMkLst>
            <pc:docMk/>
            <pc:sldMasterMk cId="2465755652" sldId="2147483648"/>
            <pc:sldLayoutMk cId="2519586003" sldId="2147483655"/>
          </pc:sldLayoutMkLst>
        </pc:sldLayoutChg>
        <pc:sldLayoutChg chg="setBg">
          <pc:chgData name="Green, Emily P" userId="6d8a0d5f-d103-42b8-8ffc-5b7a9c2bea8c" providerId="ADAL" clId="{8A119E2E-8ADE-41D2-A1CF-07B2E96F7A6B}" dt="2024-01-10T20:01:33.467" v="461"/>
          <pc:sldLayoutMkLst>
            <pc:docMk/>
            <pc:sldMasterMk cId="2465755652" sldId="2147483648"/>
            <pc:sldLayoutMk cId="4015375697" sldId="2147483656"/>
          </pc:sldLayoutMkLst>
        </pc:sldLayoutChg>
        <pc:sldLayoutChg chg="setBg">
          <pc:chgData name="Green, Emily P" userId="6d8a0d5f-d103-42b8-8ffc-5b7a9c2bea8c" providerId="ADAL" clId="{8A119E2E-8ADE-41D2-A1CF-07B2E96F7A6B}" dt="2024-01-10T20:01:33.467" v="461"/>
          <pc:sldLayoutMkLst>
            <pc:docMk/>
            <pc:sldMasterMk cId="2465755652" sldId="2147483648"/>
            <pc:sldLayoutMk cId="2780418760" sldId="2147483657"/>
          </pc:sldLayoutMkLst>
        </pc:sldLayoutChg>
        <pc:sldLayoutChg chg="setBg">
          <pc:chgData name="Green, Emily P" userId="6d8a0d5f-d103-42b8-8ffc-5b7a9c2bea8c" providerId="ADAL" clId="{8A119E2E-8ADE-41D2-A1CF-07B2E96F7A6B}" dt="2024-01-10T20:01:33.467" v="461"/>
          <pc:sldLayoutMkLst>
            <pc:docMk/>
            <pc:sldMasterMk cId="2465755652" sldId="2147483648"/>
            <pc:sldLayoutMk cId="849517700" sldId="2147483658"/>
          </pc:sldLayoutMkLst>
        </pc:sldLayoutChg>
        <pc:sldLayoutChg chg="setBg">
          <pc:chgData name="Green, Emily P" userId="6d8a0d5f-d103-42b8-8ffc-5b7a9c2bea8c" providerId="ADAL" clId="{8A119E2E-8ADE-41D2-A1CF-07B2E96F7A6B}" dt="2024-01-10T20:01:33.467" v="461"/>
          <pc:sldLayoutMkLst>
            <pc:docMk/>
            <pc:sldMasterMk cId="2465755652" sldId="2147483648"/>
            <pc:sldLayoutMk cId="442611166" sldId="2147483659"/>
          </pc:sldLayoutMkLst>
        </pc:sldLayoutChg>
      </pc:sldMasterChg>
    </pc:docChg>
  </pc:docChgLst>
  <pc:docChgLst>
    <pc:chgData name="Green, Emily P" userId="6d8a0d5f-d103-42b8-8ffc-5b7a9c2bea8c" providerId="ADAL" clId="{EB72A8AB-1BAC-4116-9D08-8539F6769DC2}"/>
    <pc:docChg chg="custSel modSld">
      <pc:chgData name="Green, Emily P" userId="6d8a0d5f-d103-42b8-8ffc-5b7a9c2bea8c" providerId="ADAL" clId="{EB72A8AB-1BAC-4116-9D08-8539F6769DC2}" dt="2024-01-29T17:07:08.310" v="403"/>
      <pc:docMkLst>
        <pc:docMk/>
      </pc:docMkLst>
      <pc:sldChg chg="delSp modSp mod modTransition">
        <pc:chgData name="Green, Emily P" userId="6d8a0d5f-d103-42b8-8ffc-5b7a9c2bea8c" providerId="ADAL" clId="{EB72A8AB-1BAC-4116-9D08-8539F6769DC2}" dt="2024-01-29T16:50:12.777" v="296"/>
        <pc:sldMkLst>
          <pc:docMk/>
          <pc:sldMk cId="1556846340" sldId="257"/>
        </pc:sldMkLst>
        <pc:spChg chg="mod">
          <ac:chgData name="Green, Emily P" userId="6d8a0d5f-d103-42b8-8ffc-5b7a9c2bea8c" providerId="ADAL" clId="{EB72A8AB-1BAC-4116-9D08-8539F6769DC2}" dt="2024-01-29T16:23:56.375" v="264" actId="1582"/>
          <ac:spMkLst>
            <pc:docMk/>
            <pc:sldMk cId="1556846340" sldId="257"/>
            <ac:spMk id="2" creationId="{B207E194-FCDB-1BA4-CB9E-CC3AB128B3FD}"/>
          </ac:spMkLst>
        </pc:spChg>
        <pc:spChg chg="mod">
          <ac:chgData name="Green, Emily P" userId="6d8a0d5f-d103-42b8-8ffc-5b7a9c2bea8c" providerId="ADAL" clId="{EB72A8AB-1BAC-4116-9D08-8539F6769DC2}" dt="2024-01-29T16:24:07.351" v="266" actId="1582"/>
          <ac:spMkLst>
            <pc:docMk/>
            <pc:sldMk cId="1556846340" sldId="257"/>
            <ac:spMk id="3" creationId="{B71F826E-8AA5-079B-A538-6B36AE15174A}"/>
          </ac:spMkLst>
        </pc:spChg>
        <pc:spChg chg="mod">
          <ac:chgData name="Green, Emily P" userId="6d8a0d5f-d103-42b8-8ffc-5b7a9c2bea8c" providerId="ADAL" clId="{EB72A8AB-1BAC-4116-9D08-8539F6769DC2}" dt="2024-01-29T16:24:14.349" v="268" actId="1582"/>
          <ac:spMkLst>
            <pc:docMk/>
            <pc:sldMk cId="1556846340" sldId="257"/>
            <ac:spMk id="4" creationId="{8098231E-0484-DB0C-19A0-BD0B5E28B99C}"/>
          </ac:spMkLst>
        </pc:spChg>
        <pc:spChg chg="mod">
          <ac:chgData name="Green, Emily P" userId="6d8a0d5f-d103-42b8-8ffc-5b7a9c2bea8c" providerId="ADAL" clId="{EB72A8AB-1BAC-4116-9D08-8539F6769DC2}" dt="2024-01-29T16:26:15.957" v="280" actId="11530"/>
          <ac:spMkLst>
            <pc:docMk/>
            <pc:sldMk cId="1556846340" sldId="257"/>
            <ac:spMk id="5" creationId="{54C75C2A-FEFA-1A94-72DF-9720078867E5}"/>
          </ac:spMkLst>
        </pc:spChg>
        <pc:spChg chg="del">
          <ac:chgData name="Green, Emily P" userId="6d8a0d5f-d103-42b8-8ffc-5b7a9c2bea8c" providerId="ADAL" clId="{EB72A8AB-1BAC-4116-9D08-8539F6769DC2}" dt="2024-01-11T20:36:13.734" v="1" actId="478"/>
          <ac:spMkLst>
            <pc:docMk/>
            <pc:sldMk cId="1556846340" sldId="257"/>
            <ac:spMk id="9" creationId="{4B79CCD4-AB99-A92C-7584-2113E3BA3044}"/>
          </ac:spMkLst>
        </pc:spChg>
      </pc:sldChg>
      <pc:sldChg chg="addSp modSp modNotesTx">
        <pc:chgData name="Green, Emily P" userId="6d8a0d5f-d103-42b8-8ffc-5b7a9c2bea8c" providerId="ADAL" clId="{EB72A8AB-1BAC-4116-9D08-8539F6769DC2}" dt="2024-01-29T16:49:27.708" v="295"/>
        <pc:sldMkLst>
          <pc:docMk/>
          <pc:sldMk cId="3090744112" sldId="258"/>
        </pc:sldMkLst>
        <pc:spChg chg="add mod">
          <ac:chgData name="Green, Emily P" userId="6d8a0d5f-d103-42b8-8ffc-5b7a9c2bea8c" providerId="ADAL" clId="{EB72A8AB-1BAC-4116-9D08-8539F6769DC2}" dt="2024-01-29T16:49:27.708" v="295"/>
          <ac:spMkLst>
            <pc:docMk/>
            <pc:sldMk cId="3090744112" sldId="258"/>
            <ac:spMk id="2" creationId="{D8F98D30-26C5-96AF-4F41-263D5BB838AB}"/>
          </ac:spMkLst>
        </pc:spChg>
      </pc:sldChg>
      <pc:sldChg chg="modSp mod">
        <pc:chgData name="Green, Emily P" userId="6d8a0d5f-d103-42b8-8ffc-5b7a9c2bea8c" providerId="ADAL" clId="{EB72A8AB-1BAC-4116-9D08-8539F6769DC2}" dt="2024-01-29T16:47:21.585" v="294" actId="948"/>
        <pc:sldMkLst>
          <pc:docMk/>
          <pc:sldMk cId="3532243651" sldId="259"/>
        </pc:sldMkLst>
        <pc:spChg chg="mod">
          <ac:chgData name="Green, Emily P" userId="6d8a0d5f-d103-42b8-8ffc-5b7a9c2bea8c" providerId="ADAL" clId="{EB72A8AB-1BAC-4116-9D08-8539F6769DC2}" dt="2024-01-29T16:24:28.936" v="270" actId="1582"/>
          <ac:spMkLst>
            <pc:docMk/>
            <pc:sldMk cId="3532243651" sldId="259"/>
            <ac:spMk id="3" creationId="{B967BD71-026B-165F-C385-0D3663478AC5}"/>
          </ac:spMkLst>
        </pc:spChg>
        <pc:spChg chg="mod">
          <ac:chgData name="Green, Emily P" userId="6d8a0d5f-d103-42b8-8ffc-5b7a9c2bea8c" providerId="ADAL" clId="{EB72A8AB-1BAC-4116-9D08-8539F6769DC2}" dt="2024-01-29T16:47:21.585" v="294" actId="948"/>
          <ac:spMkLst>
            <pc:docMk/>
            <pc:sldMk cId="3532243651" sldId="259"/>
            <ac:spMk id="4" creationId="{69AAC0A8-93E6-C313-FD71-406FE11D4153}"/>
          </ac:spMkLst>
        </pc:spChg>
        <pc:spChg chg="mod">
          <ac:chgData name="Green, Emily P" userId="6d8a0d5f-d103-42b8-8ffc-5b7a9c2bea8c" providerId="ADAL" clId="{EB72A8AB-1BAC-4116-9D08-8539F6769DC2}" dt="2024-01-29T15:54:57.097" v="77" actId="14100"/>
          <ac:spMkLst>
            <pc:docMk/>
            <pc:sldMk cId="3532243651" sldId="259"/>
            <ac:spMk id="6" creationId="{9D07E3D5-275B-0F4A-CA3C-C4DFBF59ECEF}"/>
          </ac:spMkLst>
        </pc:spChg>
      </pc:sldChg>
      <pc:sldChg chg="modSp mod">
        <pc:chgData name="Green, Emily P" userId="6d8a0d5f-d103-42b8-8ffc-5b7a9c2bea8c" providerId="ADAL" clId="{EB72A8AB-1BAC-4116-9D08-8539F6769DC2}" dt="2024-01-29T17:06:59.380" v="402"/>
        <pc:sldMkLst>
          <pc:docMk/>
          <pc:sldMk cId="2831665294" sldId="260"/>
        </pc:sldMkLst>
        <pc:spChg chg="mod">
          <ac:chgData name="Green, Emily P" userId="6d8a0d5f-d103-42b8-8ffc-5b7a9c2bea8c" providerId="ADAL" clId="{EB72A8AB-1BAC-4116-9D08-8539F6769DC2}" dt="2024-01-29T16:24:39.151" v="272" actId="1582"/>
          <ac:spMkLst>
            <pc:docMk/>
            <pc:sldMk cId="2831665294" sldId="260"/>
            <ac:spMk id="2" creationId="{05E3CC7F-7DEC-9070-AC99-BB4B10CF523E}"/>
          </ac:spMkLst>
        </pc:spChg>
        <pc:spChg chg="mod">
          <ac:chgData name="Green, Emily P" userId="6d8a0d5f-d103-42b8-8ffc-5b7a9c2bea8c" providerId="ADAL" clId="{EB72A8AB-1BAC-4116-9D08-8539F6769DC2}" dt="2024-01-29T17:06:59.380" v="402"/>
          <ac:spMkLst>
            <pc:docMk/>
            <pc:sldMk cId="2831665294" sldId="260"/>
            <ac:spMk id="3" creationId="{2576E683-E764-4BA4-A94D-B1488589824E}"/>
          </ac:spMkLst>
        </pc:spChg>
      </pc:sldChg>
      <pc:sldChg chg="modSp mod">
        <pc:chgData name="Green, Emily P" userId="6d8a0d5f-d103-42b8-8ffc-5b7a9c2bea8c" providerId="ADAL" clId="{EB72A8AB-1BAC-4116-9D08-8539F6769DC2}" dt="2024-01-29T17:06:26.172" v="401" actId="20577"/>
        <pc:sldMkLst>
          <pc:docMk/>
          <pc:sldMk cId="840532371" sldId="261"/>
        </pc:sldMkLst>
        <pc:spChg chg="mod">
          <ac:chgData name="Green, Emily P" userId="6d8a0d5f-d103-42b8-8ffc-5b7a9c2bea8c" providerId="ADAL" clId="{EB72A8AB-1BAC-4116-9D08-8539F6769DC2}" dt="2024-01-29T16:24:47.735" v="274" actId="1582"/>
          <ac:spMkLst>
            <pc:docMk/>
            <pc:sldMk cId="840532371" sldId="261"/>
            <ac:spMk id="2" creationId="{00CC2FE0-36CA-81D3-BA5D-B2FBD5ECFD81}"/>
          </ac:spMkLst>
        </pc:spChg>
        <pc:spChg chg="mod ord">
          <ac:chgData name="Green, Emily P" userId="6d8a0d5f-d103-42b8-8ffc-5b7a9c2bea8c" providerId="ADAL" clId="{EB72A8AB-1BAC-4116-9D08-8539F6769DC2}" dt="2024-01-29T16:15:29.356" v="181" actId="167"/>
          <ac:spMkLst>
            <pc:docMk/>
            <pc:sldMk cId="840532371" sldId="261"/>
            <ac:spMk id="3" creationId="{276115FA-E58B-AB9F-2604-6F86620D6E21}"/>
          </ac:spMkLst>
        </pc:spChg>
        <pc:spChg chg="mod">
          <ac:chgData name="Green, Emily P" userId="6d8a0d5f-d103-42b8-8ffc-5b7a9c2bea8c" providerId="ADAL" clId="{EB72A8AB-1BAC-4116-9D08-8539F6769DC2}" dt="2024-01-29T17:06:26.172" v="401" actId="20577"/>
          <ac:spMkLst>
            <pc:docMk/>
            <pc:sldMk cId="840532371" sldId="261"/>
            <ac:spMk id="4" creationId="{F20B3FA4-B09C-368F-4141-071BEACBA5DD}"/>
          </ac:spMkLst>
        </pc:spChg>
      </pc:sldChg>
      <pc:sldChg chg="delSp modSp mod">
        <pc:chgData name="Green, Emily P" userId="6d8a0d5f-d103-42b8-8ffc-5b7a9c2bea8c" providerId="ADAL" clId="{EB72A8AB-1BAC-4116-9D08-8539F6769DC2}" dt="2024-01-29T17:07:08.310" v="403"/>
        <pc:sldMkLst>
          <pc:docMk/>
          <pc:sldMk cId="2369380772" sldId="262"/>
        </pc:sldMkLst>
        <pc:spChg chg="mod">
          <ac:chgData name="Green, Emily P" userId="6d8a0d5f-d103-42b8-8ffc-5b7a9c2bea8c" providerId="ADAL" clId="{EB72A8AB-1BAC-4116-9D08-8539F6769DC2}" dt="2024-01-29T16:24:59.066" v="276" actId="1582"/>
          <ac:spMkLst>
            <pc:docMk/>
            <pc:sldMk cId="2369380772" sldId="262"/>
            <ac:spMk id="2" creationId="{81D481DE-BC65-2747-3611-D71F74AE8AB7}"/>
          </ac:spMkLst>
        </pc:spChg>
        <pc:spChg chg="del mod">
          <ac:chgData name="Green, Emily P" userId="6d8a0d5f-d103-42b8-8ffc-5b7a9c2bea8c" providerId="ADAL" clId="{EB72A8AB-1BAC-4116-9D08-8539F6769DC2}" dt="2024-01-11T20:36:30.541" v="4" actId="478"/>
          <ac:spMkLst>
            <pc:docMk/>
            <pc:sldMk cId="2369380772" sldId="262"/>
            <ac:spMk id="3" creationId="{236C4B8B-E4F8-7927-919E-CE4C8A26A246}"/>
          </ac:spMkLst>
        </pc:spChg>
        <pc:spChg chg="mod ord">
          <ac:chgData name="Green, Emily P" userId="6d8a0d5f-d103-42b8-8ffc-5b7a9c2bea8c" providerId="ADAL" clId="{EB72A8AB-1BAC-4116-9D08-8539F6769DC2}" dt="2024-01-29T16:17:45.189" v="205" actId="167"/>
          <ac:spMkLst>
            <pc:docMk/>
            <pc:sldMk cId="2369380772" sldId="262"/>
            <ac:spMk id="4" creationId="{52C21F0B-2A1F-2F4B-0A4E-904C67DAC381}"/>
          </ac:spMkLst>
        </pc:spChg>
        <pc:spChg chg="mod">
          <ac:chgData name="Green, Emily P" userId="6d8a0d5f-d103-42b8-8ffc-5b7a9c2bea8c" providerId="ADAL" clId="{EB72A8AB-1BAC-4116-9D08-8539F6769DC2}" dt="2024-01-29T17:07:08.310" v="403"/>
          <ac:spMkLst>
            <pc:docMk/>
            <pc:sldMk cId="2369380772" sldId="262"/>
            <ac:spMk id="8" creationId="{FEE04959-46CE-2EDC-E6F2-3E31F584D46E}"/>
          </ac:spMkLst>
        </pc:spChg>
        <pc:spChg chg="del mod">
          <ac:chgData name="Green, Emily P" userId="6d8a0d5f-d103-42b8-8ffc-5b7a9c2bea8c" providerId="ADAL" clId="{EB72A8AB-1BAC-4116-9D08-8539F6769DC2}" dt="2024-01-29T16:19:12.552" v="213" actId="478"/>
          <ac:spMkLst>
            <pc:docMk/>
            <pc:sldMk cId="2369380772" sldId="262"/>
            <ac:spMk id="9" creationId="{1F0EB7C8-5CBD-B069-989D-A71A45B9ECD6}"/>
          </ac:spMkLst>
        </pc:spChg>
      </pc:sldChg>
    </pc:docChg>
  </pc:docChgLst>
  <pc:docChgLst>
    <pc:chgData name="Green, Emily P" userId="6d8a0d5f-d103-42b8-8ffc-5b7a9c2bea8c" providerId="ADAL" clId="{EC90C469-1E1D-4722-BDED-6D1D1310E08E}"/>
    <pc:docChg chg="custSel modSld">
      <pc:chgData name="Green, Emily P" userId="6d8a0d5f-d103-42b8-8ffc-5b7a9c2bea8c" providerId="ADAL" clId="{EC90C469-1E1D-4722-BDED-6D1D1310E08E}" dt="2024-04-30T18:10:03.694" v="36" actId="3626"/>
      <pc:docMkLst>
        <pc:docMk/>
      </pc:docMkLst>
      <pc:sldChg chg="modSp mod">
        <pc:chgData name="Green, Emily P" userId="6d8a0d5f-d103-42b8-8ffc-5b7a9c2bea8c" providerId="ADAL" clId="{EC90C469-1E1D-4722-BDED-6D1D1310E08E}" dt="2024-04-30T18:10:03.694" v="36" actId="3626"/>
        <pc:sldMkLst>
          <pc:docMk/>
          <pc:sldMk cId="3532243651" sldId="259"/>
        </pc:sldMkLst>
        <pc:spChg chg="mod">
          <ac:chgData name="Green, Emily P" userId="6d8a0d5f-d103-42b8-8ffc-5b7a9c2bea8c" providerId="ADAL" clId="{EC90C469-1E1D-4722-BDED-6D1D1310E08E}" dt="2024-04-30T18:10:03.694" v="36" actId="3626"/>
          <ac:spMkLst>
            <pc:docMk/>
            <pc:sldMk cId="3532243651" sldId="259"/>
            <ac:spMk id="4" creationId="{69AAC0A8-93E6-C313-FD71-406FE11D41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3B77A-3F12-45DF-8E6B-E724D8BB59B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B1BDF-B90F-4CB1-B7D0-EF81152D5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B1BDF-B90F-4CB1-B7D0-EF81152D5E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11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in Slideshow mode click on a button to see program details. To return to the main slide (Slide #2), click on trees or grass.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B1BDF-B90F-4CB1-B7D0-EF81152D5E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7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in Slideshow mode click on a button to see program details. To return to the main slide (Slide #2), click on trees or grass.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B1BDF-B90F-4CB1-B7D0-EF81152D5E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40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in Slideshow mode click on a button to see program details. To return to the main slide (Slide #2), click on trees or grass.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B1BDF-B90F-4CB1-B7D0-EF81152D5E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5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in Slideshow mode click on a button to see program details. To return to the main slide (Slide #2), click on trees or grass.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B1BDF-B90F-4CB1-B7D0-EF81152D5E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05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in Slideshow mode click on a button to see program details. To return to the main slide (Slide #2), click on trees or grass.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B1BDF-B90F-4CB1-B7D0-EF81152D5E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3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B73A5-F6E2-1308-5DD0-D20C114BE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B023C-FF7E-CDC7-C5DE-8D4ED49AD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572FE-9433-FC95-0684-7DCABF98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9B21-B9AD-4344-A230-D66A8515785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F3D4-4316-932F-98B6-017EBCD1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13068-7A3A-4831-ECED-F88E38BD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FEC-DCAF-4A65-B6F9-E5EFDC336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96723-12B8-A8AB-EE4C-9819B68E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C1A95-1359-D8C4-053A-215645CB4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26DC1-0AED-9085-8AC6-892348349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9B21-B9AD-4344-A230-D66A8515785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6F076-5596-673B-4166-73349356E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130E0-804F-38D2-B356-7B52C277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FEC-DCAF-4A65-B6F9-E5EFDC336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1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58FCE5-59CB-3140-9B35-8CF65182BE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A6F93-F43F-6FEA-6D92-283F8DC81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33CB8-E279-9522-C069-E060F4731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9B21-B9AD-4344-A230-D66A8515785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628BB-2A9D-ED00-2364-FE9F78EA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DE207-A8F2-2E9D-4F0F-BFE48350C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FEC-DCAF-4A65-B6F9-E5EFDC336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1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2B90D-A7CC-C2C3-D376-E3A0A717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7F835-F298-2A09-CA5A-FABE00798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3A902-61CA-7747-CCC1-B4511B56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9B21-B9AD-4344-A230-D66A8515785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8392F-C296-C3D6-9270-7C5F33112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E7885-E78B-A1CF-D3B2-9EFA8BA79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FEC-DCAF-4A65-B6F9-E5EFDC336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9AC84-943C-2501-E3F6-A08659EB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6E350-8BCE-258A-7312-EBE300D5C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4C69E-7CFB-289F-4176-7312DE55F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9B21-B9AD-4344-A230-D66A8515785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6F65-5CA3-F6C1-1F66-87B20096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8A1B5-47A7-B528-465E-57775C05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FEC-DCAF-4A65-B6F9-E5EFDC336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6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E434-BFC3-B4D5-0949-F296CF09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E5A2C-048E-8738-7D61-3B9E815E5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54391-915A-516F-79EC-4C1AFB53E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871CE-5F2E-E062-8289-F7D2650E2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9B21-B9AD-4344-A230-D66A8515785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55F28-1711-42C6-98BC-81A1C752E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6BD30-986D-4072-7CA9-C0454E80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FEC-DCAF-4A65-B6F9-E5EFDC336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4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1110-0876-D62D-4732-72D103279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687B5-5DE4-DA76-FD2C-5952CE3F3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486C9-9FCE-ED38-98B2-20B55ADE9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2E364-5C2B-9F8D-FA6D-E603BF6FE8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59B25-278D-E3A4-24D8-6EB3A3FC71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62F87B-7C18-A155-A593-73B7A2717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9B21-B9AD-4344-A230-D66A8515785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D7F814-DA9B-05C9-6915-0D8FF80C5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26D3B0-9BB2-B793-D62A-91A28C323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FEC-DCAF-4A65-B6F9-E5EFDC336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0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E8617-C969-1B38-6214-0A49D0CA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8D6377-B97D-6738-9AB4-9B4B58D1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9B21-B9AD-4344-A230-D66A8515785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1D9820-0E8D-72A3-BAD3-1C2BFA33F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11430-F31E-1A01-65E2-C33C137F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FEC-DCAF-4A65-B6F9-E5EFDC336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2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CE27E-206B-3FFA-9EE3-F372D32B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9B21-B9AD-4344-A230-D66A8515785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CF97F-8929-9E24-C42C-EAA9CF6F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5F46A-25CD-BB01-40BE-FB4BE5C3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FEC-DCAF-4A65-B6F9-E5EFDC336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8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15357-525F-1873-CB42-E7A52950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9393C-DCF3-313C-4DBF-5A5FB78F0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993AA-BE25-2178-FBE9-CDC29B730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D9622-6EFA-6024-5D7B-9C1709A8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9B21-B9AD-4344-A230-D66A8515785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7E3C1-1564-4B76-FD2C-0B470535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BA66A-18B3-E86A-97C6-CB4B9FEC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FEC-DCAF-4A65-B6F9-E5EFDC336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7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DF8E-F119-FA01-0880-D3EDE5C9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FB54C-AFC6-11B0-C001-B68488833F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9021A-FD90-260F-0092-36B2E85F3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44DC8-E289-828F-7EE8-E63FF0BF9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9B21-B9AD-4344-A230-D66A8515785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0868C-8128-7F42-2C36-9F6F738C9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FA3B1-2CA8-158B-1833-490334D02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EFEC-DCAF-4A65-B6F9-E5EFDC336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1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6E76F-EEA7-FF5D-4B9D-BCA4E436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B3DA4-AB92-BE4C-2A75-4FFB363FF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70AE0-B4CC-F8AE-B046-824554B97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689B21-B9AD-4344-A230-D66A8515785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887CD-59FA-4AE2-5F8C-4C2C78BB2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EA72E-12C4-A256-D230-8A2EE1A33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C2EFEC-DCAF-4A65-B6F9-E5EFDC336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5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assmed.edu/dio/education-and-trainings/diversity-equity-and-inclusion-workshops/" TargetMode="External"/><Relationship Id="rId3" Type="http://schemas.openxmlformats.org/officeDocument/2006/relationships/slide" Target="slide2.xml"/><Relationship Id="rId7" Type="http://schemas.openxmlformats.org/officeDocument/2006/relationships/hyperlink" Target="https://clinician-experience-office.mailchimpsites.com/female-clinician-coaching" TargetMode="External"/><Relationship Id="rId12" Type="http://schemas.openxmlformats.org/officeDocument/2006/relationships/hyperlink" Target="https://clinician-experience-office.mailchimpsites.com/wellness-coach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massmed.edu/ofa/development/JFDP/" TargetMode="External"/><Relationship Id="rId11" Type="http://schemas.openxmlformats.org/officeDocument/2006/relationships/hyperlink" Target="https://www.umassmed.edu/ofa/development/Communication-Skills/" TargetMode="External"/><Relationship Id="rId5" Type="http://schemas.openxmlformats.org/officeDocument/2006/relationships/hyperlink" Target="https://www.umassmed.edu/DRIVE/" TargetMode="External"/><Relationship Id="rId10" Type="http://schemas.openxmlformats.org/officeDocument/2006/relationships/hyperlink" Target="https://www.umassmed.edu/cipc/webinars-short-courses/webinars/increasing-clinician-connection-and-care-a-program-to-enhance-flourishing/" TargetMode="External"/><Relationship Id="rId4" Type="http://schemas.openxmlformats.org/officeDocument/2006/relationships/hyperlink" Target="https://www.umassmed.edu/dio/education-and-trainings/diversity-equity-and-inclusion-workshops" TargetMode="External"/><Relationship Id="rId9" Type="http://schemas.openxmlformats.org/officeDocument/2006/relationships/hyperlink" Target="https://www.umassmed.edu/ofa/development/newfaculty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assmed.edu/cfdc/teaching-of-tomorrow/tot-overview/" TargetMode="External"/><Relationship Id="rId3" Type="http://schemas.openxmlformats.org/officeDocument/2006/relationships/slide" Target="slide2.xml"/><Relationship Id="rId7" Type="http://schemas.openxmlformats.org/officeDocument/2006/relationships/hyperlink" Target="https://www.umassmed.edu/academy-of-educators/fellowship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massmed.edu/academy-of-educators/events/education-grand-rounds/" TargetMode="External"/><Relationship Id="rId5" Type="http://schemas.openxmlformats.org/officeDocument/2006/relationships/hyperlink" Target="https://www.umassmed.edu/DRIVE/" TargetMode="External"/><Relationship Id="rId4" Type="http://schemas.openxmlformats.org/officeDocument/2006/relationships/hyperlink" Target="https://www.umassmed.edu/ofa/development/advanc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hyperlink" Target="https://www.ummhealth.org/physicians/medical-group-home/providers/professional-development-opportuniti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massmed.edu/dio/education-and-trainings/diversity-equity-and-inclusion-workshops/" TargetMode="External"/><Relationship Id="rId5" Type="http://schemas.openxmlformats.org/officeDocument/2006/relationships/hyperlink" Target="https://www.umassmed.edu/icap/" TargetMode="External"/><Relationship Id="rId4" Type="http://schemas.openxmlformats.org/officeDocument/2006/relationships/hyperlink" Target="https://www.umassmed.edu/ofa/development/advance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assmed.edu/ofa/development/peers-for-promotion/" TargetMode="External"/><Relationship Id="rId3" Type="http://schemas.openxmlformats.org/officeDocument/2006/relationships/slide" Target="slide2.xml"/><Relationship Id="rId7" Type="http://schemas.openxmlformats.org/officeDocument/2006/relationships/hyperlink" Target="https://www.umassmed.edu/dio/education-and-trainings/diversity-equity-and-inclusion-workshop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massmed.edu/ofa/equity-diversity/joy-mccann-professorship/projects--programs/" TargetMode="External"/><Relationship Id="rId5" Type="http://schemas.openxmlformats.org/officeDocument/2006/relationships/hyperlink" Target="https://www.umassmed.edu/ofa/equity-diversity/empower/" TargetMode="External"/><Relationship Id="rId4" Type="http://schemas.openxmlformats.org/officeDocument/2006/relationships/hyperlink" Target="https://www.umassmed.edu/ofa/development/advance/" TargetMode="External"/><Relationship Id="rId9" Type="http://schemas.openxmlformats.org/officeDocument/2006/relationships/hyperlink" Target="https://www.ummhealth.org/physicians/medical-group-home/providers/professional-development-opportunit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D8F6F7-A7EA-D587-9934-92A2E0EDD3B1}"/>
              </a:ext>
            </a:extLst>
          </p:cNvPr>
          <p:cNvSpPr txBox="1"/>
          <p:nvPr/>
        </p:nvSpPr>
        <p:spPr>
          <a:xfrm>
            <a:off x="190003" y="237505"/>
            <a:ext cx="51776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Professional Development Roadmap for UMass Chan Faculty</a:t>
            </a: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D8F98D30-26C5-96AF-4F41-263D5BB838AB}"/>
              </a:ext>
            </a:extLst>
          </p:cNvPr>
          <p:cNvSpPr/>
          <p:nvPr/>
        </p:nvSpPr>
        <p:spPr>
          <a:xfrm>
            <a:off x="1" y="0"/>
            <a:ext cx="12192000" cy="69494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4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B207E194-FCDB-1BA4-CB9E-CC3AB128B3FD}"/>
              </a:ext>
            </a:extLst>
          </p:cNvPr>
          <p:cNvSpPr txBox="1"/>
          <p:nvPr/>
        </p:nvSpPr>
        <p:spPr>
          <a:xfrm>
            <a:off x="5073732" y="3013501"/>
            <a:ext cx="2044535" cy="919401"/>
          </a:xfrm>
          <a:prstGeom prst="roundRect">
            <a:avLst>
              <a:gd name="adj" fmla="val 16667"/>
            </a:avLst>
          </a:prstGeom>
          <a:solidFill>
            <a:schemeClr val="bg1">
              <a:alpha val="65000"/>
            </a:schemeClr>
          </a:solidFill>
          <a:ln w="12700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rbel" panose="020B0503020204020204" pitchFamily="34" charset="0"/>
              </a:rPr>
              <a:t>Foundational Programs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B71F826E-8AA5-079B-A538-6B36AE15174A}"/>
              </a:ext>
            </a:extLst>
          </p:cNvPr>
          <p:cNvSpPr txBox="1"/>
          <p:nvPr/>
        </p:nvSpPr>
        <p:spPr>
          <a:xfrm>
            <a:off x="754083" y="4218375"/>
            <a:ext cx="1401288" cy="919401"/>
          </a:xfrm>
          <a:prstGeom prst="roundRect">
            <a:avLst>
              <a:gd name="adj" fmla="val 16667"/>
            </a:avLst>
          </a:prstGeom>
          <a:solidFill>
            <a:schemeClr val="bg1">
              <a:alpha val="65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rbel" panose="020B0503020204020204" pitchFamily="34" charset="0"/>
              </a:rPr>
              <a:t>Educational Skill-Building Programs</a:t>
            </a:r>
          </a:p>
        </p:txBody>
      </p:sp>
      <p:sp>
        <p:nvSpPr>
          <p:cNvPr id="4" name="TextBox 3">
            <a:hlinkClick r:id="rId5" action="ppaction://hlinksldjump"/>
            <a:extLst>
              <a:ext uri="{FF2B5EF4-FFF2-40B4-BE49-F238E27FC236}">
                <a16:creationId xmlns:a16="http://schemas.microsoft.com/office/drawing/2014/main" id="{8098231E-0484-DB0C-19A0-BD0B5E28B99C}"/>
              </a:ext>
            </a:extLst>
          </p:cNvPr>
          <p:cNvSpPr txBox="1"/>
          <p:nvPr/>
        </p:nvSpPr>
        <p:spPr>
          <a:xfrm>
            <a:off x="10468099" y="4164935"/>
            <a:ext cx="1448789" cy="1191816"/>
          </a:xfrm>
          <a:prstGeom prst="roundRect">
            <a:avLst>
              <a:gd name="adj" fmla="val 16667"/>
            </a:avLst>
          </a:prstGeom>
          <a:solidFill>
            <a:schemeClr val="bg1">
              <a:alpha val="65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rbel" panose="020B0503020204020204" pitchFamily="34" charset="0"/>
              </a:rPr>
              <a:t>Research &amp; Scholarship Skill-Building Programs</a:t>
            </a:r>
          </a:p>
        </p:txBody>
      </p:sp>
      <p:sp>
        <p:nvSpPr>
          <p:cNvPr id="5" name="TextBox 4">
            <a:hlinkClick r:id="rId6" action="ppaction://hlinksldjump"/>
            <a:extLst>
              <a:ext uri="{FF2B5EF4-FFF2-40B4-BE49-F238E27FC236}">
                <a16:creationId xmlns:a16="http://schemas.microsoft.com/office/drawing/2014/main" id="{54C75C2A-FEFA-1A94-72DF-9720078867E5}"/>
              </a:ext>
            </a:extLst>
          </p:cNvPr>
          <p:cNvSpPr txBox="1"/>
          <p:nvPr/>
        </p:nvSpPr>
        <p:spPr>
          <a:xfrm>
            <a:off x="3509158" y="125345"/>
            <a:ext cx="2434442" cy="646986"/>
          </a:xfrm>
          <a:prstGeom prst="roundRect">
            <a:avLst>
              <a:gd name="adj" fmla="val 16667"/>
            </a:avLst>
          </a:prstGeom>
          <a:solidFill>
            <a:schemeClr val="bg1">
              <a:alpha val="65000"/>
            </a:schemeClr>
          </a:solidFill>
          <a:ln w="12700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rbel" panose="020B0503020204020204" pitchFamily="34" charset="0"/>
              </a:rPr>
              <a:t>Professional &amp; Leadership Development Programs</a:t>
            </a:r>
          </a:p>
        </p:txBody>
      </p:sp>
    </p:spTree>
    <p:extLst>
      <p:ext uri="{BB962C8B-B14F-4D97-AF65-F5344CB8AC3E}">
        <p14:creationId xmlns:p14="http://schemas.microsoft.com/office/powerpoint/2010/main" val="15568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9D07E3D5-275B-0F4A-CA3C-C4DFBF59ECEF}"/>
              </a:ext>
            </a:extLst>
          </p:cNvPr>
          <p:cNvSpPr/>
          <p:nvPr/>
        </p:nvSpPr>
        <p:spPr>
          <a:xfrm>
            <a:off x="1" y="0"/>
            <a:ext cx="12192000" cy="69494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7BD71-026B-165F-C385-0D3663478AC5}"/>
              </a:ext>
            </a:extLst>
          </p:cNvPr>
          <p:cNvSpPr txBox="1"/>
          <p:nvPr/>
        </p:nvSpPr>
        <p:spPr>
          <a:xfrm>
            <a:off x="5073732" y="3013501"/>
            <a:ext cx="2044535" cy="919401"/>
          </a:xfrm>
          <a:prstGeom prst="roundRect">
            <a:avLst>
              <a:gd name="adj" fmla="val 16667"/>
            </a:avLst>
          </a:prstGeom>
          <a:solidFill>
            <a:schemeClr val="bg1">
              <a:alpha val="65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rbel" panose="020B0503020204020204" pitchFamily="34" charset="0"/>
              </a:rPr>
              <a:t>Foundational Programs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AC0A8-93E6-C313-FD71-406FE11D4153}"/>
              </a:ext>
            </a:extLst>
          </p:cNvPr>
          <p:cNvSpPr txBox="1"/>
          <p:nvPr/>
        </p:nvSpPr>
        <p:spPr>
          <a:xfrm>
            <a:off x="8206929" y="0"/>
            <a:ext cx="3534344" cy="6863417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spcAft>
                <a:spcPts val="1800"/>
              </a:spcAft>
            </a:pPr>
            <a:endParaRPr lang="en-US" sz="1400" u="sng" dirty="0">
              <a:latin typeface="Corbel" panose="020B0503020204020204" pitchFamily="34" charset="0"/>
            </a:endParaRPr>
          </a:p>
          <a:p>
            <a:pPr algn="ctr">
              <a:spcAft>
                <a:spcPts val="2400"/>
              </a:spcAft>
            </a:pPr>
            <a:r>
              <a:rPr lang="en-US" sz="1400" dirty="0">
                <a:latin typeface="Corbel" panose="020B0503020204020204" pitchFamily="34" charset="0"/>
                <a:hlinkClick r:id="rId4"/>
              </a:rPr>
              <a:t>Addressing Unconscious Bias</a:t>
            </a:r>
            <a:endParaRPr lang="en-US" sz="1400" dirty="0">
              <a:latin typeface="Corbel" panose="020B0503020204020204" pitchFamily="34" charset="0"/>
            </a:endParaRPr>
          </a:p>
          <a:p>
            <a:pPr algn="ctr">
              <a:spcAft>
                <a:spcPts val="2400"/>
              </a:spcAft>
            </a:pPr>
            <a:r>
              <a:rPr lang="en-US" sz="1400" dirty="0">
                <a:latin typeface="Corbel" panose="020B0503020204020204" pitchFamily="34" charset="0"/>
              </a:rPr>
              <a:t>Crucial Conversations- Healthcare</a:t>
            </a:r>
            <a:endParaRPr lang="en-US" sz="1400" dirty="0">
              <a:latin typeface="Corbel" panose="020B0503020204020204" pitchFamily="34" charset="0"/>
              <a:hlinkClick r:id="rId5"/>
            </a:endParaRPr>
          </a:p>
          <a:p>
            <a:pPr algn="ctr">
              <a:spcAft>
                <a:spcPts val="2400"/>
              </a:spcAft>
            </a:pPr>
            <a:r>
              <a:rPr lang="en-US" sz="1400" dirty="0">
                <a:latin typeface="Corbel" panose="020B0503020204020204" pitchFamily="34" charset="0"/>
                <a:hlinkClick r:id="rId5"/>
              </a:rPr>
              <a:t>DRIVE Core Skills Workshop</a:t>
            </a:r>
            <a:endParaRPr lang="en-US" sz="1400" dirty="0">
              <a:latin typeface="Corbel" panose="020B0503020204020204" pitchFamily="34" charset="0"/>
            </a:endParaRPr>
          </a:p>
          <a:p>
            <a:pPr algn="ctr">
              <a:spcAft>
                <a:spcPts val="2400"/>
              </a:spcAft>
            </a:pPr>
            <a:r>
              <a:rPr lang="en-US" sz="1400" dirty="0">
                <a:latin typeface="Corbel" panose="020B0503020204020204" pitchFamily="34" charset="0"/>
              </a:rPr>
              <a:t>Faculty Resource Fair</a:t>
            </a:r>
          </a:p>
          <a:p>
            <a:pPr algn="ctr">
              <a:spcAft>
                <a:spcPts val="2400"/>
              </a:spcAft>
            </a:pPr>
            <a:r>
              <a:rPr lang="en-US" sz="1400" dirty="0">
                <a:latin typeface="Corbel" panose="020B0503020204020204" pitchFamily="34" charset="0"/>
                <a:hlinkClick r:id="rId4"/>
              </a:rPr>
              <a:t>Inclusive Communication</a:t>
            </a:r>
            <a:endParaRPr lang="en-US" sz="1400" dirty="0">
              <a:latin typeface="Corbel" panose="020B0503020204020204" pitchFamily="34" charset="0"/>
            </a:endParaRPr>
          </a:p>
          <a:p>
            <a:pPr algn="ctr">
              <a:spcAft>
                <a:spcPts val="2400"/>
              </a:spcAft>
            </a:pPr>
            <a:r>
              <a:rPr lang="en-US" sz="1400" dirty="0">
                <a:latin typeface="Corbel" panose="020B0503020204020204" pitchFamily="34" charset="0"/>
                <a:hlinkClick r:id="rId6"/>
              </a:rPr>
              <a:t>Junior Faculty Development Program</a:t>
            </a:r>
            <a:endParaRPr lang="en-US" sz="1400" dirty="0">
              <a:latin typeface="Corbel" panose="020B0503020204020204" pitchFamily="34" charset="0"/>
            </a:endParaRPr>
          </a:p>
          <a:p>
            <a:pPr algn="ctr">
              <a:spcAft>
                <a:spcPts val="24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Mid-Career Female Clinician Coaching</a:t>
            </a:r>
            <a:endParaRPr lang="en-US" sz="1400" dirty="0">
              <a:solidFill>
                <a:srgbClr val="0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2400"/>
              </a:spcAft>
            </a:pPr>
            <a:r>
              <a:rPr lang="en-US" sz="1400" dirty="0">
                <a:latin typeface="Corbel" panose="020B0503020204020204" pitchFamily="34" charset="0"/>
                <a:hlinkClick r:id="rId8"/>
              </a:rPr>
              <a:t>Navigating Microaggressions</a:t>
            </a:r>
            <a:endParaRPr lang="en-US" sz="1400" dirty="0">
              <a:latin typeface="Corbel" panose="020B0503020204020204" pitchFamily="34" charset="0"/>
            </a:endParaRPr>
          </a:p>
          <a:p>
            <a:pPr algn="ctr">
              <a:spcAft>
                <a:spcPts val="2400"/>
              </a:spcAft>
            </a:pPr>
            <a:r>
              <a:rPr lang="en-US" sz="1400" dirty="0">
                <a:latin typeface="Corbel" panose="020B0503020204020204" pitchFamily="34" charset="0"/>
                <a:hlinkClick r:id="rId9"/>
              </a:rPr>
              <a:t>New Faculty Orientation</a:t>
            </a:r>
            <a:endParaRPr lang="en-US" sz="1400" i="1" dirty="0">
              <a:latin typeface="Corbel" panose="020B0503020204020204" pitchFamily="34" charset="0"/>
            </a:endParaRPr>
          </a:p>
          <a:p>
            <a:pPr algn="ctr">
              <a:spcAft>
                <a:spcPts val="24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Restoring Balance: Increasing Clinician Connection &amp; Care</a:t>
            </a:r>
            <a:endParaRPr lang="en-US" sz="1400" dirty="0">
              <a:solidFill>
                <a:srgbClr val="0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2400"/>
              </a:spcAft>
            </a:pPr>
            <a:r>
              <a:rPr lang="en-US" sz="1400" dirty="0">
                <a:latin typeface="Corbel" panose="020B0503020204020204" pitchFamily="34" charset="0"/>
                <a:hlinkClick r:id="rId11"/>
              </a:rPr>
              <a:t>Summer Intensive on Presentation Skills</a:t>
            </a:r>
            <a:endParaRPr lang="en-US" sz="1400" dirty="0">
              <a:latin typeface="Corbel" panose="020B0503020204020204" pitchFamily="34" charset="0"/>
            </a:endParaRPr>
          </a:p>
          <a:p>
            <a:pPr algn="ctr">
              <a:spcAft>
                <a:spcPts val="2400"/>
              </a:spcAft>
            </a:pPr>
            <a:r>
              <a:rPr lang="en-US" sz="1400" dirty="0">
                <a:latin typeface="Corbel" panose="020B0503020204020204" pitchFamily="34" charset="0"/>
                <a:hlinkClick r:id="rId12"/>
              </a:rPr>
              <a:t>Wellness Coaching</a:t>
            </a:r>
            <a:endParaRPr lang="en-US" sz="1400" dirty="0">
              <a:latin typeface="Corbel" panose="020B0503020204020204" pitchFamily="34" charset="0"/>
            </a:endParaRPr>
          </a:p>
          <a:p>
            <a:pPr algn="ctr">
              <a:spcAft>
                <a:spcPts val="1200"/>
              </a:spcAft>
            </a:pPr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4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52ACB992-630B-06C9-182E-7B78D8AF6EA7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3CC7F-7DEC-9070-AC99-BB4B10CF523E}"/>
              </a:ext>
            </a:extLst>
          </p:cNvPr>
          <p:cNvSpPr txBox="1"/>
          <p:nvPr/>
        </p:nvSpPr>
        <p:spPr>
          <a:xfrm>
            <a:off x="754083" y="4218375"/>
            <a:ext cx="1401288" cy="919401"/>
          </a:xfrm>
          <a:prstGeom prst="roundRect">
            <a:avLst>
              <a:gd name="adj" fmla="val 16667"/>
            </a:avLst>
          </a:prstGeom>
          <a:solidFill>
            <a:schemeClr val="bg1">
              <a:alpha val="65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rbel" panose="020B0503020204020204" pitchFamily="34" charset="0"/>
              </a:rPr>
              <a:t>Educational Skill-Building Programs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6E683-E764-4BA4-A94D-B1488589824E}"/>
              </a:ext>
            </a:extLst>
          </p:cNvPr>
          <p:cNvSpPr txBox="1"/>
          <p:nvPr/>
        </p:nvSpPr>
        <p:spPr>
          <a:xfrm>
            <a:off x="2718819" y="0"/>
            <a:ext cx="2969911" cy="685800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en-US" sz="1600" u="sng" dirty="0">
              <a:latin typeface="Century Gothic" panose="020B0502020202020204" pitchFamily="34" charset="0"/>
            </a:endParaRPr>
          </a:p>
          <a:p>
            <a:pPr algn="ctr"/>
            <a:endParaRPr lang="en-US" sz="1600" u="sng" dirty="0">
              <a:latin typeface="Century Gothic" panose="020B0502020202020204" pitchFamily="34" charset="0"/>
            </a:endParaRPr>
          </a:p>
          <a:p>
            <a:pPr algn="ctr"/>
            <a:endParaRPr lang="en-US" sz="1600" u="sng" dirty="0">
              <a:latin typeface="Century Gothic" panose="020B0502020202020204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n-US" sz="1400" dirty="0">
                <a:latin typeface="Century Gothic" panose="020B0502020202020204" pitchFamily="34" charset="0"/>
                <a:hlinkClick r:id="rId4"/>
              </a:rPr>
              <a:t>Advance Faculty Development Series</a:t>
            </a:r>
            <a:endParaRPr lang="en-US" sz="1400" dirty="0">
              <a:latin typeface="Century Gothic" panose="020B050202020202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400" dirty="0">
              <a:latin typeface="Century Gothic" panose="020B0502020202020204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n-US" sz="1400" dirty="0">
                <a:latin typeface="Century Gothic" panose="020B0502020202020204" pitchFamily="34" charset="0"/>
                <a:hlinkClick r:id="rId5"/>
              </a:rPr>
              <a:t>DRIVE Facilitating Small Groups Workshop</a:t>
            </a:r>
            <a:endParaRPr lang="en-US" sz="1400" dirty="0">
              <a:latin typeface="Century Gothic" panose="020B050202020202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400" dirty="0">
              <a:latin typeface="Century Gothic" panose="020B0502020202020204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n-US" sz="1400" dirty="0">
                <a:latin typeface="Century Gothic" panose="020B0502020202020204" pitchFamily="34" charset="0"/>
              </a:rPr>
              <a:t>Health Education Academy for Leadership &amp; Learning </a:t>
            </a:r>
            <a:r>
              <a:rPr lang="en-US" sz="1400" i="1" dirty="0">
                <a:latin typeface="Century Gothic" panose="020B0502020202020204" pitchFamily="34" charset="0"/>
                <a:hlinkClick r:id="rId6"/>
              </a:rPr>
              <a:t>Educational Grand Rounds</a:t>
            </a:r>
            <a:endParaRPr lang="en-US" sz="1400" i="1" dirty="0">
              <a:latin typeface="Century Gothic" panose="020B050202020202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400" i="1" dirty="0">
              <a:latin typeface="Century Gothic" panose="020B0502020202020204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n-US" sz="1400" dirty="0">
                <a:latin typeface="Century Gothic" panose="020B0502020202020204" pitchFamily="34" charset="0"/>
              </a:rPr>
              <a:t>Health Education Academy for Leadership &amp; Learning </a:t>
            </a:r>
            <a:r>
              <a:rPr lang="en-US" sz="1400" i="1" dirty="0">
                <a:latin typeface="Century Gothic" panose="020B0502020202020204" pitchFamily="34" charset="0"/>
                <a:hlinkClick r:id="rId7"/>
              </a:rPr>
              <a:t>Fellowship</a:t>
            </a:r>
            <a:endParaRPr lang="en-US" sz="1400" i="1" dirty="0">
              <a:latin typeface="Century Gothic" panose="020B050202020202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400" b="1" dirty="0">
              <a:latin typeface="Century Gothic" panose="020B0502020202020204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n-US" sz="1400" dirty="0">
                <a:latin typeface="Century Gothic" panose="020B0502020202020204" pitchFamily="34" charset="0"/>
                <a:hlinkClick r:id="rId8"/>
              </a:rPr>
              <a:t>Teaching of Tomorrow</a:t>
            </a:r>
            <a:endParaRPr lang="en-US" sz="1400" dirty="0">
              <a:latin typeface="Century Gothic" panose="020B050202020202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400" i="1" dirty="0">
              <a:latin typeface="Century Gothic" panose="020B0502020202020204" pitchFamily="34" charset="0"/>
            </a:endParaRPr>
          </a:p>
          <a:p>
            <a:pPr algn="ctr"/>
            <a:endParaRPr lang="en-US" sz="16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6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276115FA-E58B-AB9F-2604-6F86620D6E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CC2FE0-36CA-81D3-BA5D-B2FBD5ECFD81}"/>
              </a:ext>
            </a:extLst>
          </p:cNvPr>
          <p:cNvSpPr txBox="1"/>
          <p:nvPr/>
        </p:nvSpPr>
        <p:spPr>
          <a:xfrm>
            <a:off x="10468099" y="4164935"/>
            <a:ext cx="1448789" cy="1191816"/>
          </a:xfrm>
          <a:prstGeom prst="roundRect">
            <a:avLst>
              <a:gd name="adj" fmla="val 16667"/>
            </a:avLst>
          </a:prstGeom>
          <a:solidFill>
            <a:schemeClr val="bg1">
              <a:alpha val="65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rbel" panose="020B0503020204020204" pitchFamily="34" charset="0"/>
              </a:rPr>
              <a:t>Research &amp; Scholarship Skill-Building Programs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B3FA4-B09C-368F-4141-071BEACBA5DD}"/>
              </a:ext>
            </a:extLst>
          </p:cNvPr>
          <p:cNvSpPr txBox="1"/>
          <p:nvPr/>
        </p:nvSpPr>
        <p:spPr>
          <a:xfrm>
            <a:off x="6642625" y="-1"/>
            <a:ext cx="3332648" cy="6858001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spcAft>
                <a:spcPts val="1800"/>
              </a:spcAft>
            </a:pPr>
            <a:r>
              <a:rPr lang="en-US" sz="1400" dirty="0">
                <a:latin typeface="Century Gothic" panose="020B0502020202020204" pitchFamily="34" charset="0"/>
                <a:hlinkClick r:id="rId4"/>
              </a:rPr>
              <a:t>Advance Faculty Development Series</a:t>
            </a:r>
            <a:endParaRPr lang="en-US" sz="1400" dirty="0">
              <a:latin typeface="Century Gothic" panose="020B050202020202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400" dirty="0">
              <a:latin typeface="Century Gothic" panose="020B0502020202020204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n-US" sz="1400" dirty="0">
                <a:latin typeface="Century Gothic" panose="020B0502020202020204" pitchFamily="34" charset="0"/>
                <a:hlinkClick r:id="rId5"/>
              </a:rPr>
              <a:t>Investigator Career Advancement Program</a:t>
            </a:r>
            <a:endParaRPr lang="en-US" sz="1400" dirty="0">
              <a:latin typeface="Century Gothic" panose="020B050202020202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400" i="1" dirty="0">
              <a:latin typeface="Century Gothic" panose="020B0502020202020204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n-US" sz="1400" dirty="0">
                <a:latin typeface="Century Gothic" panose="020B0502020202020204" pitchFamily="34" charset="0"/>
                <a:hlinkClick r:id="rId6"/>
              </a:rPr>
              <a:t>Promoting an Inclusive Lab Environment</a:t>
            </a:r>
            <a:endParaRPr lang="en-US" sz="1400" dirty="0">
              <a:latin typeface="Century Gothic" panose="020B0502020202020204" pitchFamily="34" charset="0"/>
            </a:endParaRPr>
          </a:p>
          <a:p>
            <a:pPr algn="ctr">
              <a:spcAft>
                <a:spcPts val="1800"/>
              </a:spcAft>
            </a:pPr>
            <a:endParaRPr lang="en-US" sz="1400" i="1" dirty="0">
              <a:latin typeface="Century Gothic" panose="020B0502020202020204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n-US" sz="1400" dirty="0">
                <a:latin typeface="Century Gothic" panose="020B0502020202020204" pitchFamily="34" charset="0"/>
                <a:hlinkClick r:id="rId7"/>
              </a:rPr>
              <a:t>Quality Scholars Program</a:t>
            </a:r>
            <a:endParaRPr lang="en-US" sz="1400" dirty="0">
              <a:latin typeface="Century Gothic" panose="020B0502020202020204" pitchFamily="34" charset="0"/>
            </a:endParaRPr>
          </a:p>
          <a:p>
            <a:pPr algn="ctr"/>
            <a:endParaRPr lang="en-US" sz="16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3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52C21F0B-2A1F-2F4B-0A4E-904C67DAC3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D481DE-BC65-2747-3611-D71F74AE8AB7}"/>
              </a:ext>
            </a:extLst>
          </p:cNvPr>
          <p:cNvSpPr txBox="1"/>
          <p:nvPr/>
        </p:nvSpPr>
        <p:spPr>
          <a:xfrm>
            <a:off x="3509158" y="125345"/>
            <a:ext cx="2434442" cy="646986"/>
          </a:xfrm>
          <a:prstGeom prst="roundRect">
            <a:avLst>
              <a:gd name="adj" fmla="val 16667"/>
            </a:avLst>
          </a:prstGeom>
          <a:solidFill>
            <a:schemeClr val="bg1">
              <a:alpha val="65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rbel" panose="020B0503020204020204" pitchFamily="34" charset="0"/>
              </a:rPr>
              <a:t>Professional &amp; Leadership Development Programs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04959-46CE-2EDC-E6F2-3E31F584D46E}"/>
              </a:ext>
            </a:extLst>
          </p:cNvPr>
          <p:cNvSpPr txBox="1"/>
          <p:nvPr/>
        </p:nvSpPr>
        <p:spPr>
          <a:xfrm>
            <a:off x="6459943" y="0"/>
            <a:ext cx="3311289" cy="685800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spcAft>
                <a:spcPts val="1800"/>
              </a:spcAft>
            </a:pPr>
            <a:r>
              <a:rPr lang="en-US" sz="1400" dirty="0">
                <a:latin typeface="Century Gothic" panose="020B0502020202020204" pitchFamily="34" charset="0"/>
                <a:hlinkClick r:id="rId4"/>
              </a:rPr>
              <a:t>Advance Faculty Development Series</a:t>
            </a:r>
            <a:endParaRPr lang="en-US" sz="1400" dirty="0">
              <a:latin typeface="Century Gothic" panose="020B0502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en-US" sz="1400" i="1" dirty="0">
              <a:latin typeface="Century Gothic" panose="020B0502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1400" dirty="0">
                <a:latin typeface="Century Gothic" panose="020B0502020202020204" pitchFamily="34" charset="0"/>
                <a:hlinkClick r:id="rId5"/>
              </a:rPr>
              <a:t>EMPOWER Leadership Summit</a:t>
            </a:r>
            <a:endParaRPr lang="en-US" sz="1400" dirty="0">
              <a:latin typeface="Century Gothic" panose="020B0502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en-US" sz="1400" dirty="0">
              <a:latin typeface="Century Gothic" panose="020B0502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1400" dirty="0">
                <a:latin typeface="Century Gothic" panose="020B0502020202020204" pitchFamily="34" charset="0"/>
                <a:hlinkClick r:id="rId6"/>
              </a:rPr>
              <a:t>Equip Communication Skills Program</a:t>
            </a:r>
            <a:endParaRPr lang="en-US" sz="1400" dirty="0">
              <a:latin typeface="Century Gothic" panose="020B0502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en-US" sz="1400" dirty="0">
              <a:latin typeface="Century Gothic" panose="020B0502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1400" dirty="0">
                <a:latin typeface="Century Gothic" panose="020B0502020202020204" pitchFamily="34" charset="0"/>
                <a:hlinkClick r:id="rId7"/>
              </a:rPr>
              <a:t>Equitable &amp; Inclusive Search Processes</a:t>
            </a:r>
            <a:endParaRPr lang="en-US" sz="1400" dirty="0">
              <a:latin typeface="Century Gothic" panose="020B0502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en-US" sz="1400" dirty="0">
              <a:latin typeface="Century Gothic" panose="020B0502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1400" dirty="0">
                <a:latin typeface="Century Gothic" panose="020B0502020202020204" pitchFamily="34" charset="0"/>
                <a:hlinkClick r:id="rId7"/>
              </a:rPr>
              <a:t>Inclusive Leadership</a:t>
            </a:r>
            <a:endParaRPr lang="en-US" sz="1400" dirty="0">
              <a:latin typeface="Century Gothic" panose="020B0502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en-US" sz="1400" dirty="0">
              <a:latin typeface="Century Gothic" panose="020B0502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1400" dirty="0">
                <a:latin typeface="Century Gothic" panose="020B0502020202020204" pitchFamily="34" charset="0"/>
                <a:hlinkClick r:id="rId8"/>
              </a:rPr>
              <a:t>Peers for Promotion</a:t>
            </a:r>
            <a:endParaRPr lang="en-US" sz="1400" dirty="0">
              <a:latin typeface="Century Gothic" panose="020B0502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en-US" sz="1400" dirty="0">
              <a:latin typeface="Century Gothic" panose="020B0502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1400" dirty="0">
                <a:latin typeface="Century Gothic" panose="020B0502020202020204" pitchFamily="34" charset="0"/>
                <a:hlinkClick r:id="rId9"/>
              </a:rPr>
              <a:t>Physician Leadership Development Program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80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AE92E6827EDE4DBA0F1381DFEA28A3" ma:contentTypeVersion="16" ma:contentTypeDescription="Create a new document." ma:contentTypeScope="" ma:versionID="d1563887af67980b62cae8bdc5317aa5">
  <xsd:schema xmlns:xsd="http://www.w3.org/2001/XMLSchema" xmlns:xs="http://www.w3.org/2001/XMLSchema" xmlns:p="http://schemas.microsoft.com/office/2006/metadata/properties" xmlns:ns1="http://schemas.microsoft.com/sharepoint/v3" xmlns:ns2="de5d919e-7e70-4201-88bf-dd5fb95c3d92" xmlns:ns3="334832cb-f99f-45cb-a65f-8a88db7f8e3a" targetNamespace="http://schemas.microsoft.com/office/2006/metadata/properties" ma:root="true" ma:fieldsID="d0409251efc947f212370bb80088d135" ns1:_="" ns2:_="" ns3:_="">
    <xsd:import namespace="http://schemas.microsoft.com/sharepoint/v3"/>
    <xsd:import namespace="de5d919e-7e70-4201-88bf-dd5fb95c3d92"/>
    <xsd:import namespace="334832cb-f99f-45cb-a65f-8a88db7f8e3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d919e-7e70-4201-88bf-dd5fb95c3d9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c592f6e-9db9-49f2-9f9e-7d6ee315d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4832cb-f99f-45cb-a65f-8a88db7f8e3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47bc294-f0ba-4c2d-9b86-2bf181ec2275}" ma:internalName="TaxCatchAll" ma:showField="CatchAllData" ma:web="334832cb-f99f-45cb-a65f-8a88db7f8e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F6A828-C241-4202-9C5B-18B6521B1C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e5d919e-7e70-4201-88bf-dd5fb95c3d92"/>
    <ds:schemaRef ds:uri="334832cb-f99f-45cb-a65f-8a88db7f8e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B285C9-767A-4D4C-BC94-D0FF26FFF1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308</Words>
  <Application>Microsoft Office PowerPoint</Application>
  <PresentationFormat>Widescreen</PresentationFormat>
  <Paragraphs>65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Century Gothic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Green, Emily P</dc:creator>
  <cp:lastModifiedBy>Green, Emily P</cp:lastModifiedBy>
  <cp:revision>1</cp:revision>
  <dcterms:created xsi:type="dcterms:W3CDTF">2024-01-10T16:59:14Z</dcterms:created>
  <dcterms:modified xsi:type="dcterms:W3CDTF">2024-05-01T17:26:40Z</dcterms:modified>
</cp:coreProperties>
</file>