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86" r:id="rId6"/>
  </p:sldMasterIdLst>
  <p:notesMasterIdLst>
    <p:notesMasterId r:id="rId27"/>
  </p:notesMasterIdLst>
  <p:sldIdLst>
    <p:sldId id="4242" r:id="rId7"/>
    <p:sldId id="4246" r:id="rId8"/>
    <p:sldId id="4257" r:id="rId9"/>
    <p:sldId id="4251" r:id="rId10"/>
    <p:sldId id="4192" r:id="rId11"/>
    <p:sldId id="4204" r:id="rId12"/>
    <p:sldId id="4228" r:id="rId13"/>
    <p:sldId id="4195" r:id="rId14"/>
    <p:sldId id="4232" r:id="rId15"/>
    <p:sldId id="4231" r:id="rId16"/>
    <p:sldId id="4237" r:id="rId17"/>
    <p:sldId id="4253" r:id="rId18"/>
    <p:sldId id="4244" r:id="rId19"/>
    <p:sldId id="295" r:id="rId20"/>
    <p:sldId id="4254" r:id="rId21"/>
    <p:sldId id="4250" r:id="rId22"/>
    <p:sldId id="4255" r:id="rId23"/>
    <p:sldId id="4248" r:id="rId24"/>
    <p:sldId id="4256" r:id="rId25"/>
    <p:sldId id="425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9DCB"/>
    <a:srgbClr val="1F6381"/>
    <a:srgbClr val="B62A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8FCF25-8809-4230-BB36-1E4D127359CF}" v="35" dt="2025-07-02T20:01:05.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399"/>
    <p:restoredTop sz="75046"/>
  </p:normalViewPr>
  <p:slideViewPr>
    <p:cSldViewPr snapToGrid="0">
      <p:cViewPr varScale="1">
        <p:scale>
          <a:sx n="79" d="100"/>
          <a:sy n="79" d="100"/>
        </p:scale>
        <p:origin x="16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rew, Jonathan T" userId="7207726f-10b2-458b-85e5-1fadda2d1fe9" providerId="ADAL" clId="{DA8FCF25-8809-4230-BB36-1E4D127359CF}"/>
    <pc:docChg chg="undo custSel modSld">
      <pc:chgData name="Lerew, Jonathan T" userId="7207726f-10b2-458b-85e5-1fadda2d1fe9" providerId="ADAL" clId="{DA8FCF25-8809-4230-BB36-1E4D127359CF}" dt="2025-07-02T20:05:10.762" v="257" actId="13244"/>
      <pc:docMkLst>
        <pc:docMk/>
      </pc:docMkLst>
      <pc:sldChg chg="modSp mod">
        <pc:chgData name="Lerew, Jonathan T" userId="7207726f-10b2-458b-85e5-1fadda2d1fe9" providerId="ADAL" clId="{DA8FCF25-8809-4230-BB36-1E4D127359CF}" dt="2025-07-02T20:03:50.011" v="248" actId="13244"/>
        <pc:sldMkLst>
          <pc:docMk/>
          <pc:sldMk cId="0" sldId="295"/>
        </pc:sldMkLst>
        <pc:spChg chg="mod">
          <ac:chgData name="Lerew, Jonathan T" userId="7207726f-10b2-458b-85e5-1fadda2d1fe9" providerId="ADAL" clId="{DA8FCF25-8809-4230-BB36-1E4D127359CF}" dt="2025-07-02T19:54:42.125" v="65" actId="962"/>
          <ac:spMkLst>
            <pc:docMk/>
            <pc:sldMk cId="0" sldId="295"/>
            <ac:spMk id="2" creationId="{00000000-0000-0000-0000-000000000000}"/>
          </ac:spMkLst>
        </pc:spChg>
        <pc:spChg chg="mod">
          <ac:chgData name="Lerew, Jonathan T" userId="7207726f-10b2-458b-85e5-1fadda2d1fe9" providerId="ADAL" clId="{DA8FCF25-8809-4230-BB36-1E4D127359CF}" dt="2025-07-02T19:54:43.307" v="66" actId="962"/>
          <ac:spMkLst>
            <pc:docMk/>
            <pc:sldMk cId="0" sldId="295"/>
            <ac:spMk id="3" creationId="{00000000-0000-0000-0000-000000000000}"/>
          </ac:spMkLst>
        </pc:spChg>
        <pc:spChg chg="mod">
          <ac:chgData name="Lerew, Jonathan T" userId="7207726f-10b2-458b-85e5-1fadda2d1fe9" providerId="ADAL" clId="{DA8FCF25-8809-4230-BB36-1E4D127359CF}" dt="2025-07-02T19:54:43.803" v="67" actId="962"/>
          <ac:spMkLst>
            <pc:docMk/>
            <pc:sldMk cId="0" sldId="295"/>
            <ac:spMk id="4" creationId="{00000000-0000-0000-0000-000000000000}"/>
          </ac:spMkLst>
        </pc:spChg>
        <pc:spChg chg="mod">
          <ac:chgData name="Lerew, Jonathan T" userId="7207726f-10b2-458b-85e5-1fadda2d1fe9" providerId="ADAL" clId="{DA8FCF25-8809-4230-BB36-1E4D127359CF}" dt="2025-07-02T19:54:44.597" v="68" actId="962"/>
          <ac:spMkLst>
            <pc:docMk/>
            <pc:sldMk cId="0" sldId="295"/>
            <ac:spMk id="5" creationId="{00000000-0000-0000-0000-000000000000}"/>
          </ac:spMkLst>
        </pc:spChg>
        <pc:spChg chg="mod ord">
          <ac:chgData name="Lerew, Jonathan T" userId="7207726f-10b2-458b-85e5-1fadda2d1fe9" providerId="ADAL" clId="{DA8FCF25-8809-4230-BB36-1E4D127359CF}" dt="2025-07-02T20:03:25.972" v="244" actId="13244"/>
          <ac:spMkLst>
            <pc:docMk/>
            <pc:sldMk cId="0" sldId="295"/>
            <ac:spMk id="6" creationId="{00000000-0000-0000-0000-000000000000}"/>
          </ac:spMkLst>
        </pc:spChg>
        <pc:spChg chg="ord">
          <ac:chgData name="Lerew, Jonathan T" userId="7207726f-10b2-458b-85e5-1fadda2d1fe9" providerId="ADAL" clId="{DA8FCF25-8809-4230-BB36-1E4D127359CF}" dt="2025-07-02T20:03:41.510" v="246" actId="13244"/>
          <ac:spMkLst>
            <pc:docMk/>
            <pc:sldMk cId="0" sldId="295"/>
            <ac:spMk id="13" creationId="{D6BCC4DB-EECB-CDA6-ECED-DB371A58A61C}"/>
          </ac:spMkLst>
        </pc:spChg>
        <pc:spChg chg="ord">
          <ac:chgData name="Lerew, Jonathan T" userId="7207726f-10b2-458b-85e5-1fadda2d1fe9" providerId="ADAL" clId="{DA8FCF25-8809-4230-BB36-1E4D127359CF}" dt="2025-07-02T20:03:50.011" v="248" actId="13244"/>
          <ac:spMkLst>
            <pc:docMk/>
            <pc:sldMk cId="0" sldId="295"/>
            <ac:spMk id="14" creationId="{1465C3BA-A61E-C015-4582-F53CC5822E9D}"/>
          </ac:spMkLst>
        </pc:spChg>
        <pc:spChg chg="mod">
          <ac:chgData name="Lerew, Jonathan T" userId="7207726f-10b2-458b-85e5-1fadda2d1fe9" providerId="ADAL" clId="{DA8FCF25-8809-4230-BB36-1E4D127359CF}" dt="2025-07-02T19:54:45.363" v="69" actId="962"/>
          <ac:spMkLst>
            <pc:docMk/>
            <pc:sldMk cId="0" sldId="295"/>
            <ac:spMk id="15" creationId="{4E6BE732-79A2-6F59-E4BB-03039418152F}"/>
          </ac:spMkLst>
        </pc:spChg>
        <pc:spChg chg="ord">
          <ac:chgData name="Lerew, Jonathan T" userId="7207726f-10b2-458b-85e5-1fadda2d1fe9" providerId="ADAL" clId="{DA8FCF25-8809-4230-BB36-1E4D127359CF}" dt="2025-07-02T20:03:46.312" v="247" actId="13244"/>
          <ac:spMkLst>
            <pc:docMk/>
            <pc:sldMk cId="0" sldId="295"/>
            <ac:spMk id="16" creationId="{91BDF6C4-A88C-EDEF-3B27-252855161B09}"/>
          </ac:spMkLst>
        </pc:spChg>
        <pc:spChg chg="ord">
          <ac:chgData name="Lerew, Jonathan T" userId="7207726f-10b2-458b-85e5-1fadda2d1fe9" providerId="ADAL" clId="{DA8FCF25-8809-4230-BB36-1E4D127359CF}" dt="2025-07-02T20:03:33.972" v="245" actId="13244"/>
          <ac:spMkLst>
            <pc:docMk/>
            <pc:sldMk cId="0" sldId="295"/>
            <ac:spMk id="20" creationId="{F41DBB90-8B95-5739-A0F7-011FD47EA592}"/>
          </ac:spMkLst>
        </pc:spChg>
        <pc:picChg chg="mod">
          <ac:chgData name="Lerew, Jonathan T" userId="7207726f-10b2-458b-85e5-1fadda2d1fe9" providerId="ADAL" clId="{DA8FCF25-8809-4230-BB36-1E4D127359CF}" dt="2025-07-02T19:54:46.477" v="70" actId="962"/>
          <ac:picMkLst>
            <pc:docMk/>
            <pc:sldMk cId="0" sldId="295"/>
            <ac:picMk id="17" creationId="{74A0C36A-26E0-6590-84B0-611733B4F89D}"/>
          </ac:picMkLst>
        </pc:picChg>
      </pc:sldChg>
      <pc:sldChg chg="addSp delSp modSp mod">
        <pc:chgData name="Lerew, Jonathan T" userId="7207726f-10b2-458b-85e5-1fadda2d1fe9" providerId="ADAL" clId="{DA8FCF25-8809-4230-BB36-1E4D127359CF}" dt="2025-07-02T20:01:37.527" v="221" actId="962"/>
        <pc:sldMkLst>
          <pc:docMk/>
          <pc:sldMk cId="2832060305" sldId="4192"/>
        </pc:sldMkLst>
        <pc:spChg chg="mod ord">
          <ac:chgData name="Lerew, Jonathan T" userId="7207726f-10b2-458b-85e5-1fadda2d1fe9" providerId="ADAL" clId="{DA8FCF25-8809-4230-BB36-1E4D127359CF}" dt="2025-07-02T20:00:51.745" v="219" actId="13244"/>
          <ac:spMkLst>
            <pc:docMk/>
            <pc:sldMk cId="2832060305" sldId="4192"/>
            <ac:spMk id="3" creationId="{966CCCB9-AE1E-D0E1-4FAF-58D50476F62D}"/>
          </ac:spMkLst>
        </pc:spChg>
        <pc:spChg chg="mod topLvl">
          <ac:chgData name="Lerew, Jonathan T" userId="7207726f-10b2-458b-85e5-1fadda2d1fe9" providerId="ADAL" clId="{DA8FCF25-8809-4230-BB36-1E4D127359CF}" dt="2025-07-02T19:51:00.811" v="24" actId="165"/>
          <ac:spMkLst>
            <pc:docMk/>
            <pc:sldMk cId="2832060305" sldId="4192"/>
            <ac:spMk id="6" creationId="{28340A3C-D5E1-AA89-CC92-3D8524BE5DEA}"/>
          </ac:spMkLst>
        </pc:spChg>
        <pc:spChg chg="mod topLvl">
          <ac:chgData name="Lerew, Jonathan T" userId="7207726f-10b2-458b-85e5-1fadda2d1fe9" providerId="ADAL" clId="{DA8FCF25-8809-4230-BB36-1E4D127359CF}" dt="2025-07-02T19:51:00.811" v="24" actId="165"/>
          <ac:spMkLst>
            <pc:docMk/>
            <pc:sldMk cId="2832060305" sldId="4192"/>
            <ac:spMk id="7" creationId="{AA190DF7-FE08-B46F-8B22-673266BB4989}"/>
          </ac:spMkLst>
        </pc:spChg>
        <pc:spChg chg="mod topLvl">
          <ac:chgData name="Lerew, Jonathan T" userId="7207726f-10b2-458b-85e5-1fadda2d1fe9" providerId="ADAL" clId="{DA8FCF25-8809-4230-BB36-1E4D127359CF}" dt="2025-07-02T19:51:00.811" v="24" actId="165"/>
          <ac:spMkLst>
            <pc:docMk/>
            <pc:sldMk cId="2832060305" sldId="4192"/>
            <ac:spMk id="8" creationId="{8D77AE5A-86BD-25B8-4C25-CF70B5DD6D96}"/>
          </ac:spMkLst>
        </pc:spChg>
        <pc:spChg chg="mod topLvl">
          <ac:chgData name="Lerew, Jonathan T" userId="7207726f-10b2-458b-85e5-1fadda2d1fe9" providerId="ADAL" clId="{DA8FCF25-8809-4230-BB36-1E4D127359CF}" dt="2025-07-02T19:51:00.811" v="24" actId="165"/>
          <ac:spMkLst>
            <pc:docMk/>
            <pc:sldMk cId="2832060305" sldId="4192"/>
            <ac:spMk id="9" creationId="{A49B05CF-5272-4D7D-A7B5-1DCE071D4F3A}"/>
          </ac:spMkLst>
        </pc:spChg>
        <pc:spChg chg="mod topLvl">
          <ac:chgData name="Lerew, Jonathan T" userId="7207726f-10b2-458b-85e5-1fadda2d1fe9" providerId="ADAL" clId="{DA8FCF25-8809-4230-BB36-1E4D127359CF}" dt="2025-07-02T20:01:05.493" v="220" actId="164"/>
          <ac:spMkLst>
            <pc:docMk/>
            <pc:sldMk cId="2832060305" sldId="4192"/>
            <ac:spMk id="11" creationId="{9CC5156E-5495-8639-FE43-8AE28BFCEC41}"/>
          </ac:spMkLst>
        </pc:spChg>
        <pc:spChg chg="mod topLvl">
          <ac:chgData name="Lerew, Jonathan T" userId="7207726f-10b2-458b-85e5-1fadda2d1fe9" providerId="ADAL" clId="{DA8FCF25-8809-4230-BB36-1E4D127359CF}" dt="2025-07-02T20:01:05.493" v="220" actId="164"/>
          <ac:spMkLst>
            <pc:docMk/>
            <pc:sldMk cId="2832060305" sldId="4192"/>
            <ac:spMk id="12" creationId="{3C785445-F634-52E3-9C50-3145A65D6773}"/>
          </ac:spMkLst>
        </pc:spChg>
        <pc:spChg chg="mod topLvl">
          <ac:chgData name="Lerew, Jonathan T" userId="7207726f-10b2-458b-85e5-1fadda2d1fe9" providerId="ADAL" clId="{DA8FCF25-8809-4230-BB36-1E4D127359CF}" dt="2025-07-02T20:01:05.493" v="220" actId="164"/>
          <ac:spMkLst>
            <pc:docMk/>
            <pc:sldMk cId="2832060305" sldId="4192"/>
            <ac:spMk id="13" creationId="{955B0A20-9C06-A4C2-8581-A167C42B8A00}"/>
          </ac:spMkLst>
        </pc:spChg>
        <pc:grpChg chg="del mod">
          <ac:chgData name="Lerew, Jonathan T" userId="7207726f-10b2-458b-85e5-1fadda2d1fe9" providerId="ADAL" clId="{DA8FCF25-8809-4230-BB36-1E4D127359CF}" dt="2025-07-02T19:51:00.811" v="24" actId="165"/>
          <ac:grpSpMkLst>
            <pc:docMk/>
            <pc:sldMk cId="2832060305" sldId="4192"/>
            <ac:grpSpMk id="4" creationId="{BD08B9CE-C8C2-CF68-D9CE-A842E226AFDE}"/>
          </ac:grpSpMkLst>
        </pc:grpChg>
        <pc:grpChg chg="del mod">
          <ac:chgData name="Lerew, Jonathan T" userId="7207726f-10b2-458b-85e5-1fadda2d1fe9" providerId="ADAL" clId="{DA8FCF25-8809-4230-BB36-1E4D127359CF}" dt="2025-07-02T19:51:07.756" v="26" actId="165"/>
          <ac:grpSpMkLst>
            <pc:docMk/>
            <pc:sldMk cId="2832060305" sldId="4192"/>
            <ac:grpSpMk id="10" creationId="{3A358DF8-B484-D2A3-D69F-B429AE142309}"/>
          </ac:grpSpMkLst>
        </pc:grpChg>
        <pc:grpChg chg="add mod">
          <ac:chgData name="Lerew, Jonathan T" userId="7207726f-10b2-458b-85e5-1fadda2d1fe9" providerId="ADAL" clId="{DA8FCF25-8809-4230-BB36-1E4D127359CF}" dt="2025-07-02T20:01:37.527" v="221" actId="962"/>
          <ac:grpSpMkLst>
            <pc:docMk/>
            <pc:sldMk cId="2832060305" sldId="4192"/>
            <ac:grpSpMk id="14" creationId="{4E011E90-8A43-9EF2-6A19-6DFAD7D5BACC}"/>
          </ac:grpSpMkLst>
        </pc:grpChg>
        <pc:graphicFrameChg chg="del modGraphic">
          <ac:chgData name="Lerew, Jonathan T" userId="7207726f-10b2-458b-85e5-1fadda2d1fe9" providerId="ADAL" clId="{DA8FCF25-8809-4230-BB36-1E4D127359CF}" dt="2025-07-02T19:50:59.753" v="23" actId="18245"/>
          <ac:graphicFrameMkLst>
            <pc:docMk/>
            <pc:sldMk cId="2832060305" sldId="4192"/>
            <ac:graphicFrameMk id="5" creationId="{D00BFA5F-F37F-D9B2-5589-51F0FD5E82E5}"/>
          </ac:graphicFrameMkLst>
        </pc:graphicFrameChg>
        <pc:graphicFrameChg chg="del">
          <ac:chgData name="Lerew, Jonathan T" userId="7207726f-10b2-458b-85e5-1fadda2d1fe9" providerId="ADAL" clId="{DA8FCF25-8809-4230-BB36-1E4D127359CF}" dt="2025-07-02T19:51:06.562" v="25" actId="18245"/>
          <ac:graphicFrameMkLst>
            <pc:docMk/>
            <pc:sldMk cId="2832060305" sldId="4192"/>
            <ac:graphicFrameMk id="29" creationId="{627B0F03-9E10-34E9-F9A7-95CB58C06CBC}"/>
          </ac:graphicFrameMkLst>
        </pc:graphicFrameChg>
        <pc:picChg chg="mod">
          <ac:chgData name="Lerew, Jonathan T" userId="7207726f-10b2-458b-85e5-1fadda2d1fe9" providerId="ADAL" clId="{DA8FCF25-8809-4230-BB36-1E4D127359CF}" dt="2025-07-02T19:50:54.758" v="22" actId="962"/>
          <ac:picMkLst>
            <pc:docMk/>
            <pc:sldMk cId="2832060305" sldId="4192"/>
            <ac:picMk id="2" creationId="{BB293A8F-F01B-68ED-4F98-2236B7878077}"/>
          </ac:picMkLst>
        </pc:picChg>
        <pc:picChg chg="mod ord">
          <ac:chgData name="Lerew, Jonathan T" userId="7207726f-10b2-458b-85e5-1fadda2d1fe9" providerId="ADAL" clId="{DA8FCF25-8809-4230-BB36-1E4D127359CF}" dt="2025-07-02T20:00:48.303" v="218" actId="13244"/>
          <ac:picMkLst>
            <pc:docMk/>
            <pc:sldMk cId="2832060305" sldId="4192"/>
            <ac:picMk id="30" creationId="{256A3681-32B2-D47E-BAD6-51668B756C45}"/>
          </ac:picMkLst>
        </pc:picChg>
      </pc:sldChg>
      <pc:sldChg chg="addSp delSp modSp mod">
        <pc:chgData name="Lerew, Jonathan T" userId="7207726f-10b2-458b-85e5-1fadda2d1fe9" providerId="ADAL" clId="{DA8FCF25-8809-4230-BB36-1E4D127359CF}" dt="2025-07-02T20:02:08.699" v="236" actId="962"/>
        <pc:sldMkLst>
          <pc:docMk/>
          <pc:sldMk cId="1389281974" sldId="4195"/>
        </pc:sldMkLst>
        <pc:spChg chg="mod topLvl">
          <ac:chgData name="Lerew, Jonathan T" userId="7207726f-10b2-458b-85e5-1fadda2d1fe9" providerId="ADAL" clId="{DA8FCF25-8809-4230-BB36-1E4D127359CF}" dt="2025-07-02T19:52:45.561" v="39" actId="165"/>
          <ac:spMkLst>
            <pc:docMk/>
            <pc:sldMk cId="1389281974" sldId="4195"/>
            <ac:spMk id="4" creationId="{D2B079BE-AB8F-8F08-68E0-F9EE92047F72}"/>
          </ac:spMkLst>
        </pc:spChg>
        <pc:spChg chg="add del mod">
          <ac:chgData name="Lerew, Jonathan T" userId="7207726f-10b2-458b-85e5-1fadda2d1fe9" providerId="ADAL" clId="{DA8FCF25-8809-4230-BB36-1E4D127359CF}" dt="2025-07-02T19:58:44.799" v="178" actId="33699"/>
          <ac:spMkLst>
            <pc:docMk/>
            <pc:sldMk cId="1389281974" sldId="4195"/>
            <ac:spMk id="5" creationId="{84682724-F8CC-1D39-8F11-B2F926E5624B}"/>
          </ac:spMkLst>
        </pc:spChg>
        <pc:spChg chg="add mod ord">
          <ac:chgData name="Lerew, Jonathan T" userId="7207726f-10b2-458b-85e5-1fadda2d1fe9" providerId="ADAL" clId="{DA8FCF25-8809-4230-BB36-1E4D127359CF}" dt="2025-07-02T20:01:56.024" v="223" actId="13244"/>
          <ac:spMkLst>
            <pc:docMk/>
            <pc:sldMk cId="1389281974" sldId="4195"/>
            <ac:spMk id="9" creationId="{5FF222A7-7342-C866-3F1B-7E1F09DD0968}"/>
          </ac:spMkLst>
        </pc:spChg>
        <pc:spChg chg="mod">
          <ac:chgData name="Lerew, Jonathan T" userId="7207726f-10b2-458b-85e5-1fadda2d1fe9" providerId="ADAL" clId="{DA8FCF25-8809-4230-BB36-1E4D127359CF}" dt="2025-07-02T20:02:03.602" v="230" actId="962"/>
          <ac:spMkLst>
            <pc:docMk/>
            <pc:sldMk cId="1389281974" sldId="4195"/>
            <ac:spMk id="17" creationId="{1A2FD3B7-57B2-834A-A5D8-580B4B341DBA}"/>
          </ac:spMkLst>
        </pc:spChg>
        <pc:grpChg chg="del">
          <ac:chgData name="Lerew, Jonathan T" userId="7207726f-10b2-458b-85e5-1fadda2d1fe9" providerId="ADAL" clId="{DA8FCF25-8809-4230-BB36-1E4D127359CF}" dt="2025-07-02T19:52:45.561" v="39" actId="165"/>
          <ac:grpSpMkLst>
            <pc:docMk/>
            <pc:sldMk cId="1389281974" sldId="4195"/>
            <ac:grpSpMk id="8" creationId="{D329DDEA-100C-558A-54AA-4D342E6056EB}"/>
          </ac:grpSpMkLst>
        </pc:grpChg>
        <pc:picChg chg="mod topLvl">
          <ac:chgData name="Lerew, Jonathan T" userId="7207726f-10b2-458b-85e5-1fadda2d1fe9" providerId="ADAL" clId="{DA8FCF25-8809-4230-BB36-1E4D127359CF}" dt="2025-07-02T20:02:00.681" v="224" actId="962"/>
          <ac:picMkLst>
            <pc:docMk/>
            <pc:sldMk cId="1389281974" sldId="4195"/>
            <ac:picMk id="2" creationId="{27EDF9FA-02D1-998F-4992-0361EE1A3ED3}"/>
          </ac:picMkLst>
        </pc:picChg>
        <pc:picChg chg="mod topLvl">
          <ac:chgData name="Lerew, Jonathan T" userId="7207726f-10b2-458b-85e5-1fadda2d1fe9" providerId="ADAL" clId="{DA8FCF25-8809-4230-BB36-1E4D127359CF}" dt="2025-07-02T20:02:01.122" v="225" actId="962"/>
          <ac:picMkLst>
            <pc:docMk/>
            <pc:sldMk cId="1389281974" sldId="4195"/>
            <ac:picMk id="3" creationId="{CF77500B-7EB8-1802-4E76-9B16EA5A92F8}"/>
          </ac:picMkLst>
        </pc:picChg>
        <pc:picChg chg="mod topLvl">
          <ac:chgData name="Lerew, Jonathan T" userId="7207726f-10b2-458b-85e5-1fadda2d1fe9" providerId="ADAL" clId="{DA8FCF25-8809-4230-BB36-1E4D127359CF}" dt="2025-07-02T20:02:01.549" v="226" actId="962"/>
          <ac:picMkLst>
            <pc:docMk/>
            <pc:sldMk cId="1389281974" sldId="4195"/>
            <ac:picMk id="6" creationId="{6411EFDE-8FB1-784B-84CE-C9EC8F128D70}"/>
          </ac:picMkLst>
        </pc:picChg>
        <pc:picChg chg="mod topLvl">
          <ac:chgData name="Lerew, Jonathan T" userId="7207726f-10b2-458b-85e5-1fadda2d1fe9" providerId="ADAL" clId="{DA8FCF25-8809-4230-BB36-1E4D127359CF}" dt="2025-07-02T20:02:02.262" v="227" actId="962"/>
          <ac:picMkLst>
            <pc:docMk/>
            <pc:sldMk cId="1389281974" sldId="4195"/>
            <ac:picMk id="7" creationId="{0DB94B6B-655E-4A45-A4A9-1A812D7454B9}"/>
          </ac:picMkLst>
        </pc:picChg>
        <pc:picChg chg="mod">
          <ac:chgData name="Lerew, Jonathan T" userId="7207726f-10b2-458b-85e5-1fadda2d1fe9" providerId="ADAL" clId="{DA8FCF25-8809-4230-BB36-1E4D127359CF}" dt="2025-07-02T20:02:05.787" v="231" actId="962"/>
          <ac:picMkLst>
            <pc:docMk/>
            <pc:sldMk cId="1389281974" sldId="4195"/>
            <ac:picMk id="21" creationId="{A47BF6E4-7257-36B4-47B4-42A1BBB27E87}"/>
          </ac:picMkLst>
        </pc:picChg>
        <pc:picChg chg="mod">
          <ac:chgData name="Lerew, Jonathan T" userId="7207726f-10b2-458b-85e5-1fadda2d1fe9" providerId="ADAL" clId="{DA8FCF25-8809-4230-BB36-1E4D127359CF}" dt="2025-07-02T20:02:06.313" v="232" actId="962"/>
          <ac:picMkLst>
            <pc:docMk/>
            <pc:sldMk cId="1389281974" sldId="4195"/>
            <ac:picMk id="22" creationId="{570EF9D2-E058-AA3F-BFDC-C2BC4B4C938A}"/>
          </ac:picMkLst>
        </pc:picChg>
        <pc:picChg chg="mod">
          <ac:chgData name="Lerew, Jonathan T" userId="7207726f-10b2-458b-85e5-1fadda2d1fe9" providerId="ADAL" clId="{DA8FCF25-8809-4230-BB36-1E4D127359CF}" dt="2025-07-02T20:02:07.108" v="233" actId="962"/>
          <ac:picMkLst>
            <pc:docMk/>
            <pc:sldMk cId="1389281974" sldId="4195"/>
            <ac:picMk id="23" creationId="{E720EB69-06BC-B381-0212-13FB32350CFB}"/>
          </ac:picMkLst>
        </pc:picChg>
        <pc:picChg chg="mod">
          <ac:chgData name="Lerew, Jonathan T" userId="7207726f-10b2-458b-85e5-1fadda2d1fe9" providerId="ADAL" clId="{DA8FCF25-8809-4230-BB36-1E4D127359CF}" dt="2025-07-02T20:02:07.554" v="234" actId="962"/>
          <ac:picMkLst>
            <pc:docMk/>
            <pc:sldMk cId="1389281974" sldId="4195"/>
            <ac:picMk id="24" creationId="{A80A18D5-A310-7313-7957-790523E41890}"/>
          </ac:picMkLst>
        </pc:picChg>
        <pc:picChg chg="mod">
          <ac:chgData name="Lerew, Jonathan T" userId="7207726f-10b2-458b-85e5-1fadda2d1fe9" providerId="ADAL" clId="{DA8FCF25-8809-4230-BB36-1E4D127359CF}" dt="2025-07-02T20:02:08.318" v="235" actId="962"/>
          <ac:picMkLst>
            <pc:docMk/>
            <pc:sldMk cId="1389281974" sldId="4195"/>
            <ac:picMk id="25" creationId="{D0B8DD83-99CA-4938-CDB7-595A42649A83}"/>
          </ac:picMkLst>
        </pc:picChg>
        <pc:picChg chg="mod">
          <ac:chgData name="Lerew, Jonathan T" userId="7207726f-10b2-458b-85e5-1fadda2d1fe9" providerId="ADAL" clId="{DA8FCF25-8809-4230-BB36-1E4D127359CF}" dt="2025-07-02T20:02:08.699" v="236" actId="962"/>
          <ac:picMkLst>
            <pc:docMk/>
            <pc:sldMk cId="1389281974" sldId="4195"/>
            <ac:picMk id="26" creationId="{B1C1B107-7CE7-BB62-2A4D-6F93B04910CB}"/>
          </ac:picMkLst>
        </pc:picChg>
      </pc:sldChg>
      <pc:sldChg chg="modSp mod">
        <pc:chgData name="Lerew, Jonathan T" userId="7207726f-10b2-458b-85e5-1fadda2d1fe9" providerId="ADAL" clId="{DA8FCF25-8809-4230-BB36-1E4D127359CF}" dt="2025-07-02T19:56:16.811" v="95" actId="33553"/>
        <pc:sldMkLst>
          <pc:docMk/>
          <pc:sldMk cId="328082702" sldId="4204"/>
        </pc:sldMkLst>
        <pc:spChg chg="mod">
          <ac:chgData name="Lerew, Jonathan T" userId="7207726f-10b2-458b-85e5-1fadda2d1fe9" providerId="ADAL" clId="{DA8FCF25-8809-4230-BB36-1E4D127359CF}" dt="2025-07-02T19:56:16.811" v="95" actId="33553"/>
          <ac:spMkLst>
            <pc:docMk/>
            <pc:sldMk cId="328082702" sldId="4204"/>
            <ac:spMk id="4" creationId="{6372E3BE-1FFD-4547-D902-3553280DCB04}"/>
          </ac:spMkLst>
        </pc:spChg>
        <pc:picChg chg="mod">
          <ac:chgData name="Lerew, Jonathan T" userId="7207726f-10b2-458b-85e5-1fadda2d1fe9" providerId="ADAL" clId="{DA8FCF25-8809-4230-BB36-1E4D127359CF}" dt="2025-07-02T19:51:51.705" v="32" actId="962"/>
          <ac:picMkLst>
            <pc:docMk/>
            <pc:sldMk cId="328082702" sldId="4204"/>
            <ac:picMk id="2" creationId="{D09A4BC9-B28B-8C09-D0E7-EBFFACD5A119}"/>
          </ac:picMkLst>
        </pc:picChg>
      </pc:sldChg>
      <pc:sldChg chg="addSp modSp mod">
        <pc:chgData name="Lerew, Jonathan T" userId="7207726f-10b2-458b-85e5-1fadda2d1fe9" providerId="ADAL" clId="{DA8FCF25-8809-4230-BB36-1E4D127359CF}" dt="2025-07-02T20:01:52.464" v="222" actId="13244"/>
        <pc:sldMkLst>
          <pc:docMk/>
          <pc:sldMk cId="2089313889" sldId="4228"/>
        </pc:sldMkLst>
        <pc:spChg chg="add mod ord">
          <ac:chgData name="Lerew, Jonathan T" userId="7207726f-10b2-458b-85e5-1fadda2d1fe9" providerId="ADAL" clId="{DA8FCF25-8809-4230-BB36-1E4D127359CF}" dt="2025-07-02T20:01:52.464" v="222" actId="13244"/>
          <ac:spMkLst>
            <pc:docMk/>
            <pc:sldMk cId="2089313889" sldId="4228"/>
            <ac:spMk id="2" creationId="{F7D18402-9AA3-A129-5C78-BC331A4BA5CC}"/>
          </ac:spMkLst>
        </pc:spChg>
        <pc:graphicFrameChg chg="mod">
          <ac:chgData name="Lerew, Jonathan T" userId="7207726f-10b2-458b-85e5-1fadda2d1fe9" providerId="ADAL" clId="{DA8FCF25-8809-4230-BB36-1E4D127359CF}" dt="2025-07-02T19:52:36.166" v="34" actId="962"/>
          <ac:graphicFrameMkLst>
            <pc:docMk/>
            <pc:sldMk cId="2089313889" sldId="4228"/>
            <ac:graphicFrameMk id="19" creationId="{7740D28C-8C56-8201-626A-2F45FCF4B98E}"/>
          </ac:graphicFrameMkLst>
        </pc:graphicFrameChg>
        <pc:picChg chg="mod">
          <ac:chgData name="Lerew, Jonathan T" userId="7207726f-10b2-458b-85e5-1fadda2d1fe9" providerId="ADAL" clId="{DA8FCF25-8809-4230-BB36-1E4D127359CF}" dt="2025-07-02T19:52:37.967" v="35" actId="962"/>
          <ac:picMkLst>
            <pc:docMk/>
            <pc:sldMk cId="2089313889" sldId="4228"/>
            <ac:picMk id="25" creationId="{F13FD951-9E66-3356-3A51-50A9F4F5BCDF}"/>
          </ac:picMkLst>
        </pc:picChg>
        <pc:picChg chg="mod">
          <ac:chgData name="Lerew, Jonathan T" userId="7207726f-10b2-458b-85e5-1fadda2d1fe9" providerId="ADAL" clId="{DA8FCF25-8809-4230-BB36-1E4D127359CF}" dt="2025-07-02T19:52:38.796" v="36" actId="962"/>
          <ac:picMkLst>
            <pc:docMk/>
            <pc:sldMk cId="2089313889" sldId="4228"/>
            <ac:picMk id="26" creationId="{58B0B55B-EB4B-6AF9-B953-67B811F81BCD}"/>
          </ac:picMkLst>
        </pc:picChg>
        <pc:picChg chg="mod">
          <ac:chgData name="Lerew, Jonathan T" userId="7207726f-10b2-458b-85e5-1fadda2d1fe9" providerId="ADAL" clId="{DA8FCF25-8809-4230-BB36-1E4D127359CF}" dt="2025-07-02T19:52:39.266" v="37" actId="962"/>
          <ac:picMkLst>
            <pc:docMk/>
            <pc:sldMk cId="2089313889" sldId="4228"/>
            <ac:picMk id="27" creationId="{76486D56-96F4-9EE4-3080-97F3FDDE4ED5}"/>
          </ac:picMkLst>
        </pc:picChg>
        <pc:picChg chg="mod">
          <ac:chgData name="Lerew, Jonathan T" userId="7207726f-10b2-458b-85e5-1fadda2d1fe9" providerId="ADAL" clId="{DA8FCF25-8809-4230-BB36-1E4D127359CF}" dt="2025-07-02T19:52:40.440" v="38" actId="962"/>
          <ac:picMkLst>
            <pc:docMk/>
            <pc:sldMk cId="2089313889" sldId="4228"/>
            <ac:picMk id="28" creationId="{B843C3CC-DD3E-CDE8-8EFD-CEA2D7C0522C}"/>
          </ac:picMkLst>
        </pc:picChg>
      </pc:sldChg>
      <pc:sldChg chg="modSp mod">
        <pc:chgData name="Lerew, Jonathan T" userId="7207726f-10b2-458b-85e5-1fadda2d1fe9" providerId="ADAL" clId="{DA8FCF25-8809-4230-BB36-1E4D127359CF}" dt="2025-07-02T20:02:30.037" v="239" actId="13244"/>
        <pc:sldMkLst>
          <pc:docMk/>
          <pc:sldMk cId="3595903884" sldId="4231"/>
        </pc:sldMkLst>
        <pc:spChg chg="mod ord">
          <ac:chgData name="Lerew, Jonathan T" userId="7207726f-10b2-458b-85e5-1fadda2d1fe9" providerId="ADAL" clId="{DA8FCF25-8809-4230-BB36-1E4D127359CF}" dt="2025-07-02T20:02:30.037" v="239" actId="13244"/>
          <ac:spMkLst>
            <pc:docMk/>
            <pc:sldMk cId="3595903884" sldId="4231"/>
            <ac:spMk id="2" creationId="{E0A4C53B-CCCD-9352-16F6-60A2F6761490}"/>
          </ac:spMkLst>
        </pc:spChg>
        <pc:picChg chg="mod">
          <ac:chgData name="Lerew, Jonathan T" userId="7207726f-10b2-458b-85e5-1fadda2d1fe9" providerId="ADAL" clId="{DA8FCF25-8809-4230-BB36-1E4D127359CF}" dt="2025-07-02T19:53:14.069" v="44" actId="962"/>
          <ac:picMkLst>
            <pc:docMk/>
            <pc:sldMk cId="3595903884" sldId="4231"/>
            <ac:picMk id="3" creationId="{B5F453F5-A40D-363F-7D95-4D44958ADCF8}"/>
          </ac:picMkLst>
        </pc:picChg>
        <pc:picChg chg="mod">
          <ac:chgData name="Lerew, Jonathan T" userId="7207726f-10b2-458b-85e5-1fadda2d1fe9" providerId="ADAL" clId="{DA8FCF25-8809-4230-BB36-1E4D127359CF}" dt="2025-07-02T19:53:57.557" v="49" actId="962"/>
          <ac:picMkLst>
            <pc:docMk/>
            <pc:sldMk cId="3595903884" sldId="4231"/>
            <ac:picMk id="5" creationId="{064A67F1-DAAF-35E6-CF79-B8E5D92E1178}"/>
          </ac:picMkLst>
        </pc:picChg>
        <pc:picChg chg="mod">
          <ac:chgData name="Lerew, Jonathan T" userId="7207726f-10b2-458b-85e5-1fadda2d1fe9" providerId="ADAL" clId="{DA8FCF25-8809-4230-BB36-1E4D127359CF}" dt="2025-07-02T19:53:29.591" v="47" actId="962"/>
          <ac:picMkLst>
            <pc:docMk/>
            <pc:sldMk cId="3595903884" sldId="4231"/>
            <ac:picMk id="12" creationId="{115F6EDB-4D7B-9237-7FD1-839F96CAC9D6}"/>
          </ac:picMkLst>
        </pc:picChg>
        <pc:cxnChg chg="mod">
          <ac:chgData name="Lerew, Jonathan T" userId="7207726f-10b2-458b-85e5-1fadda2d1fe9" providerId="ADAL" clId="{DA8FCF25-8809-4230-BB36-1E4D127359CF}" dt="2025-07-02T19:53:16.400" v="45" actId="962"/>
          <ac:cxnSpMkLst>
            <pc:docMk/>
            <pc:sldMk cId="3595903884" sldId="4231"/>
            <ac:cxnSpMk id="7" creationId="{D5217A0B-3553-AEF0-3C27-9FA966C74943}"/>
          </ac:cxnSpMkLst>
        </pc:cxnChg>
      </pc:sldChg>
      <pc:sldChg chg="modSp mod">
        <pc:chgData name="Lerew, Jonathan T" userId="7207726f-10b2-458b-85e5-1fadda2d1fe9" providerId="ADAL" clId="{DA8FCF25-8809-4230-BB36-1E4D127359CF}" dt="2025-07-02T20:02:23.948" v="238" actId="13244"/>
        <pc:sldMkLst>
          <pc:docMk/>
          <pc:sldMk cId="1480532698" sldId="4232"/>
        </pc:sldMkLst>
        <pc:spChg chg="ord">
          <ac:chgData name="Lerew, Jonathan T" userId="7207726f-10b2-458b-85e5-1fadda2d1fe9" providerId="ADAL" clId="{DA8FCF25-8809-4230-BB36-1E4D127359CF}" dt="2025-07-02T20:02:23.948" v="238" actId="13244"/>
          <ac:spMkLst>
            <pc:docMk/>
            <pc:sldMk cId="1480532698" sldId="4232"/>
            <ac:spMk id="4" creationId="{6860DC03-B4CE-50C8-4695-16DBDDD5C43D}"/>
          </ac:spMkLst>
        </pc:spChg>
        <pc:spChg chg="mod ord">
          <ac:chgData name="Lerew, Jonathan T" userId="7207726f-10b2-458b-85e5-1fadda2d1fe9" providerId="ADAL" clId="{DA8FCF25-8809-4230-BB36-1E4D127359CF}" dt="2025-07-02T20:02:19.798" v="237" actId="13244"/>
          <ac:spMkLst>
            <pc:docMk/>
            <pc:sldMk cId="1480532698" sldId="4232"/>
            <ac:spMk id="5" creationId="{0DCE5EBB-78BA-0E8F-CE08-6E5C38756F9B}"/>
          </ac:spMkLst>
        </pc:spChg>
        <pc:spChg chg="mod">
          <ac:chgData name="Lerew, Jonathan T" userId="7207726f-10b2-458b-85e5-1fadda2d1fe9" providerId="ADAL" clId="{DA8FCF25-8809-4230-BB36-1E4D127359CF}" dt="2025-07-02T19:52:53.322" v="41" actId="962"/>
          <ac:spMkLst>
            <pc:docMk/>
            <pc:sldMk cId="1480532698" sldId="4232"/>
            <ac:spMk id="6" creationId="{BAD504DD-F765-5043-0622-C0D51FB4F793}"/>
          </ac:spMkLst>
        </pc:spChg>
        <pc:spChg chg="mod">
          <ac:chgData name="Lerew, Jonathan T" userId="7207726f-10b2-458b-85e5-1fadda2d1fe9" providerId="ADAL" clId="{DA8FCF25-8809-4230-BB36-1E4D127359CF}" dt="2025-07-02T19:52:52.419" v="40" actId="962"/>
          <ac:spMkLst>
            <pc:docMk/>
            <pc:sldMk cId="1480532698" sldId="4232"/>
            <ac:spMk id="7" creationId="{82B9DFAB-F6A0-0EE8-BF81-4C80A05F53E9}"/>
          </ac:spMkLst>
        </pc:spChg>
        <pc:picChg chg="mod">
          <ac:chgData name="Lerew, Jonathan T" userId="7207726f-10b2-458b-85e5-1fadda2d1fe9" providerId="ADAL" clId="{DA8FCF25-8809-4230-BB36-1E4D127359CF}" dt="2025-07-02T19:53:00.370" v="42" actId="962"/>
          <ac:picMkLst>
            <pc:docMk/>
            <pc:sldMk cId="1480532698" sldId="4232"/>
            <ac:picMk id="14" creationId="{DC9FC058-4165-DE9E-46F2-A371F9810E46}"/>
          </ac:picMkLst>
        </pc:picChg>
      </pc:sldChg>
      <pc:sldChg chg="delSp modSp mod">
        <pc:chgData name="Lerew, Jonathan T" userId="7207726f-10b2-458b-85e5-1fadda2d1fe9" providerId="ADAL" clId="{DA8FCF25-8809-4230-BB36-1E4D127359CF}" dt="2025-07-02T19:56:28.774" v="98" actId="33553"/>
        <pc:sldMkLst>
          <pc:docMk/>
          <pc:sldMk cId="3768311617" sldId="4237"/>
        </pc:sldMkLst>
        <pc:spChg chg="mod">
          <ac:chgData name="Lerew, Jonathan T" userId="7207726f-10b2-458b-85e5-1fadda2d1fe9" providerId="ADAL" clId="{DA8FCF25-8809-4230-BB36-1E4D127359CF}" dt="2025-07-02T19:56:28.774" v="98" actId="33553"/>
          <ac:spMkLst>
            <pc:docMk/>
            <pc:sldMk cId="3768311617" sldId="4237"/>
            <ac:spMk id="4" creationId="{0ED20AE6-19A8-5F02-FDF7-A4E4B300008A}"/>
          </ac:spMkLst>
        </pc:spChg>
        <pc:spChg chg="mod topLvl">
          <ac:chgData name="Lerew, Jonathan T" userId="7207726f-10b2-458b-85e5-1fadda2d1fe9" providerId="ADAL" clId="{DA8FCF25-8809-4230-BB36-1E4D127359CF}" dt="2025-07-02T19:54:08.785" v="52" actId="165"/>
          <ac:spMkLst>
            <pc:docMk/>
            <pc:sldMk cId="3768311617" sldId="4237"/>
            <ac:spMk id="5" creationId="{C48865D4-C6AB-460C-EDBE-5BA3AA33B19E}"/>
          </ac:spMkLst>
        </pc:spChg>
        <pc:spChg chg="mod topLvl">
          <ac:chgData name="Lerew, Jonathan T" userId="7207726f-10b2-458b-85e5-1fadda2d1fe9" providerId="ADAL" clId="{DA8FCF25-8809-4230-BB36-1E4D127359CF}" dt="2025-07-02T19:54:08.785" v="52" actId="165"/>
          <ac:spMkLst>
            <pc:docMk/>
            <pc:sldMk cId="3768311617" sldId="4237"/>
            <ac:spMk id="10" creationId="{7AD746E7-B1EC-EB5E-815C-ABE4912B3209}"/>
          </ac:spMkLst>
        </pc:spChg>
        <pc:spChg chg="mod topLvl">
          <ac:chgData name="Lerew, Jonathan T" userId="7207726f-10b2-458b-85e5-1fadda2d1fe9" providerId="ADAL" clId="{DA8FCF25-8809-4230-BB36-1E4D127359CF}" dt="2025-07-02T19:54:08.785" v="52" actId="165"/>
          <ac:spMkLst>
            <pc:docMk/>
            <pc:sldMk cId="3768311617" sldId="4237"/>
            <ac:spMk id="11" creationId="{7D355C98-D12E-4C6D-FCDD-74010F39527A}"/>
          </ac:spMkLst>
        </pc:spChg>
        <pc:spChg chg="mod topLvl">
          <ac:chgData name="Lerew, Jonathan T" userId="7207726f-10b2-458b-85e5-1fadda2d1fe9" providerId="ADAL" clId="{DA8FCF25-8809-4230-BB36-1E4D127359CF}" dt="2025-07-02T19:54:08.785" v="52" actId="165"/>
          <ac:spMkLst>
            <pc:docMk/>
            <pc:sldMk cId="3768311617" sldId="4237"/>
            <ac:spMk id="12" creationId="{3D417E4C-4F88-54C9-1902-BADE760FF13C}"/>
          </ac:spMkLst>
        </pc:spChg>
        <pc:spChg chg="mod topLvl">
          <ac:chgData name="Lerew, Jonathan T" userId="7207726f-10b2-458b-85e5-1fadda2d1fe9" providerId="ADAL" clId="{DA8FCF25-8809-4230-BB36-1E4D127359CF}" dt="2025-07-02T19:54:08.785" v="52" actId="165"/>
          <ac:spMkLst>
            <pc:docMk/>
            <pc:sldMk cId="3768311617" sldId="4237"/>
            <ac:spMk id="13" creationId="{D6FA8A03-536D-B5F8-F383-822652DCA7D8}"/>
          </ac:spMkLst>
        </pc:spChg>
        <pc:spChg chg="mod topLvl">
          <ac:chgData name="Lerew, Jonathan T" userId="7207726f-10b2-458b-85e5-1fadda2d1fe9" providerId="ADAL" clId="{DA8FCF25-8809-4230-BB36-1E4D127359CF}" dt="2025-07-02T19:54:08.785" v="52" actId="165"/>
          <ac:spMkLst>
            <pc:docMk/>
            <pc:sldMk cId="3768311617" sldId="4237"/>
            <ac:spMk id="14" creationId="{AABF625B-0600-7D9E-4A1B-987452AEFB73}"/>
          </ac:spMkLst>
        </pc:spChg>
        <pc:spChg chg="mod topLvl">
          <ac:chgData name="Lerew, Jonathan T" userId="7207726f-10b2-458b-85e5-1fadda2d1fe9" providerId="ADAL" clId="{DA8FCF25-8809-4230-BB36-1E4D127359CF}" dt="2025-07-02T19:54:08.785" v="52" actId="165"/>
          <ac:spMkLst>
            <pc:docMk/>
            <pc:sldMk cId="3768311617" sldId="4237"/>
            <ac:spMk id="15" creationId="{47D31ED1-1B49-E065-B2F8-B29BEE31B56A}"/>
          </ac:spMkLst>
        </pc:spChg>
        <pc:spChg chg="mod topLvl">
          <ac:chgData name="Lerew, Jonathan T" userId="7207726f-10b2-458b-85e5-1fadda2d1fe9" providerId="ADAL" clId="{DA8FCF25-8809-4230-BB36-1E4D127359CF}" dt="2025-07-02T19:54:08.785" v="52" actId="165"/>
          <ac:spMkLst>
            <pc:docMk/>
            <pc:sldMk cId="3768311617" sldId="4237"/>
            <ac:spMk id="16" creationId="{CBD9261E-06C7-D464-6746-477441FDA404}"/>
          </ac:spMkLst>
        </pc:spChg>
        <pc:grpChg chg="del mod">
          <ac:chgData name="Lerew, Jonathan T" userId="7207726f-10b2-458b-85e5-1fadda2d1fe9" providerId="ADAL" clId="{DA8FCF25-8809-4230-BB36-1E4D127359CF}" dt="2025-07-02T19:54:08.785" v="52" actId="165"/>
          <ac:grpSpMkLst>
            <pc:docMk/>
            <pc:sldMk cId="3768311617" sldId="4237"/>
            <ac:grpSpMk id="3" creationId="{541BAAE9-78DC-929B-BA69-56D8F92AFE7A}"/>
          </ac:grpSpMkLst>
        </pc:grpChg>
        <pc:graphicFrameChg chg="del">
          <ac:chgData name="Lerew, Jonathan T" userId="7207726f-10b2-458b-85e5-1fadda2d1fe9" providerId="ADAL" clId="{DA8FCF25-8809-4230-BB36-1E4D127359CF}" dt="2025-07-02T19:54:07.614" v="51" actId="18245"/>
          <ac:graphicFrameMkLst>
            <pc:docMk/>
            <pc:sldMk cId="3768311617" sldId="4237"/>
            <ac:graphicFrameMk id="6" creationId="{E2C9D4C6-FD84-211D-750C-FD2536B4F8DF}"/>
          </ac:graphicFrameMkLst>
        </pc:graphicFrameChg>
        <pc:picChg chg="mod">
          <ac:chgData name="Lerew, Jonathan T" userId="7207726f-10b2-458b-85e5-1fadda2d1fe9" providerId="ADAL" clId="{DA8FCF25-8809-4230-BB36-1E4D127359CF}" dt="2025-07-02T19:54:02.964" v="50" actId="962"/>
          <ac:picMkLst>
            <pc:docMk/>
            <pc:sldMk cId="3768311617" sldId="4237"/>
            <ac:picMk id="2" creationId="{27D0CA2F-BD37-C5DC-64DB-F40CF9C8474E}"/>
          </ac:picMkLst>
        </pc:picChg>
        <pc:picChg chg="mod">
          <ac:chgData name="Lerew, Jonathan T" userId="7207726f-10b2-458b-85e5-1fadda2d1fe9" providerId="ADAL" clId="{DA8FCF25-8809-4230-BB36-1E4D127359CF}" dt="2025-07-02T19:54:14.023" v="53" actId="962"/>
          <ac:picMkLst>
            <pc:docMk/>
            <pc:sldMk cId="3768311617" sldId="4237"/>
            <ac:picMk id="7" creationId="{3E61F4C5-7549-DE2C-7419-B432BC10B36C}"/>
          </ac:picMkLst>
        </pc:picChg>
        <pc:picChg chg="mod">
          <ac:chgData name="Lerew, Jonathan T" userId="7207726f-10b2-458b-85e5-1fadda2d1fe9" providerId="ADAL" clId="{DA8FCF25-8809-4230-BB36-1E4D127359CF}" dt="2025-07-02T19:54:14.489" v="54" actId="962"/>
          <ac:picMkLst>
            <pc:docMk/>
            <pc:sldMk cId="3768311617" sldId="4237"/>
            <ac:picMk id="8" creationId="{CB3D4AB2-E923-BF88-2D19-33B1906E8107}"/>
          </ac:picMkLst>
        </pc:picChg>
        <pc:picChg chg="mod">
          <ac:chgData name="Lerew, Jonathan T" userId="7207726f-10b2-458b-85e5-1fadda2d1fe9" providerId="ADAL" clId="{DA8FCF25-8809-4230-BB36-1E4D127359CF}" dt="2025-07-02T19:54:15.226" v="55" actId="962"/>
          <ac:picMkLst>
            <pc:docMk/>
            <pc:sldMk cId="3768311617" sldId="4237"/>
            <ac:picMk id="9" creationId="{544E92E5-4E39-16E0-8F0A-6A73BDEF5985}"/>
          </ac:picMkLst>
        </pc:picChg>
      </pc:sldChg>
      <pc:sldChg chg="modSp mod">
        <pc:chgData name="Lerew, Jonathan T" userId="7207726f-10b2-458b-85e5-1fadda2d1fe9" providerId="ADAL" clId="{DA8FCF25-8809-4230-BB36-1E4D127359CF}" dt="2025-07-02T19:59:53.664" v="213" actId="13244"/>
        <pc:sldMkLst>
          <pc:docMk/>
          <pc:sldMk cId="2724564205" sldId="4242"/>
        </pc:sldMkLst>
        <pc:spChg chg="ord">
          <ac:chgData name="Lerew, Jonathan T" userId="7207726f-10b2-458b-85e5-1fadda2d1fe9" providerId="ADAL" clId="{DA8FCF25-8809-4230-BB36-1E4D127359CF}" dt="2025-07-02T19:59:21.500" v="207" actId="13244"/>
          <ac:spMkLst>
            <pc:docMk/>
            <pc:sldMk cId="2724564205" sldId="4242"/>
            <ac:spMk id="2" creationId="{D5E8CDBB-64DA-3C6A-B2D4-D3853C77C08C}"/>
          </ac:spMkLst>
        </pc:spChg>
        <pc:spChg chg="ord">
          <ac:chgData name="Lerew, Jonathan T" userId="7207726f-10b2-458b-85e5-1fadda2d1fe9" providerId="ADAL" clId="{DA8FCF25-8809-4230-BB36-1E4D127359CF}" dt="2025-07-02T19:59:53.664" v="213" actId="13244"/>
          <ac:spMkLst>
            <pc:docMk/>
            <pc:sldMk cId="2724564205" sldId="4242"/>
            <ac:spMk id="7" creationId="{359427F0-3CC8-A428-020A-DBBFDA851223}"/>
          </ac:spMkLst>
        </pc:spChg>
        <pc:picChg chg="mod">
          <ac:chgData name="Lerew, Jonathan T" userId="7207726f-10b2-458b-85e5-1fadda2d1fe9" providerId="ADAL" clId="{DA8FCF25-8809-4230-BB36-1E4D127359CF}" dt="2025-07-02T19:59:48.083" v="211" actId="962"/>
          <ac:picMkLst>
            <pc:docMk/>
            <pc:sldMk cId="2724564205" sldId="4242"/>
            <ac:picMk id="3" creationId="{DD31AFEE-E70F-F301-3E7F-70E056932B82}"/>
          </ac:picMkLst>
        </pc:picChg>
        <pc:picChg chg="mod">
          <ac:chgData name="Lerew, Jonathan T" userId="7207726f-10b2-458b-85e5-1fadda2d1fe9" providerId="ADAL" clId="{DA8FCF25-8809-4230-BB36-1E4D127359CF}" dt="2025-07-02T19:59:50.375" v="212" actId="13244"/>
          <ac:picMkLst>
            <pc:docMk/>
            <pc:sldMk cId="2724564205" sldId="4242"/>
            <ac:picMk id="4" creationId="{0438C42F-D1B0-38F0-5ED2-E6271FC2880E}"/>
          </ac:picMkLst>
        </pc:picChg>
        <pc:picChg chg="mod">
          <ac:chgData name="Lerew, Jonathan T" userId="7207726f-10b2-458b-85e5-1fadda2d1fe9" providerId="ADAL" clId="{DA8FCF25-8809-4230-BB36-1E4D127359CF}" dt="2025-07-02T19:50:03.997" v="4" actId="962"/>
          <ac:picMkLst>
            <pc:docMk/>
            <pc:sldMk cId="2724564205" sldId="4242"/>
            <ac:picMk id="8" creationId="{888CC38D-9B10-A7B4-AA17-C0E22F9E6722}"/>
          </ac:picMkLst>
        </pc:picChg>
        <pc:picChg chg="mod">
          <ac:chgData name="Lerew, Jonathan T" userId="7207726f-10b2-458b-85e5-1fadda2d1fe9" providerId="ADAL" clId="{DA8FCF25-8809-4230-BB36-1E4D127359CF}" dt="2025-07-02T19:50:08.767" v="6" actId="962"/>
          <ac:picMkLst>
            <pc:docMk/>
            <pc:sldMk cId="2724564205" sldId="4242"/>
            <ac:picMk id="79" creationId="{4CFC40C3-8484-63C2-86ED-D69A032CDFD3}"/>
          </ac:picMkLst>
        </pc:picChg>
        <pc:picChg chg="mod">
          <ac:chgData name="Lerew, Jonathan T" userId="7207726f-10b2-458b-85e5-1fadda2d1fe9" providerId="ADAL" clId="{DA8FCF25-8809-4230-BB36-1E4D127359CF}" dt="2025-07-02T19:59:34.483" v="210" actId="13244"/>
          <ac:picMkLst>
            <pc:docMk/>
            <pc:sldMk cId="2724564205" sldId="4242"/>
            <ac:picMk id="86" creationId="{1AED2609-4B93-A556-C96F-D9F49C5A5B25}"/>
          </ac:picMkLst>
        </pc:picChg>
        <pc:picChg chg="mod">
          <ac:chgData name="Lerew, Jonathan T" userId="7207726f-10b2-458b-85e5-1fadda2d1fe9" providerId="ADAL" clId="{DA8FCF25-8809-4230-BB36-1E4D127359CF}" dt="2025-07-02T19:59:31.879" v="209" actId="13244"/>
          <ac:picMkLst>
            <pc:docMk/>
            <pc:sldMk cId="2724564205" sldId="4242"/>
            <ac:picMk id="87" creationId="{724E15FD-1AB0-049E-D555-D6F23F192BA4}"/>
          </ac:picMkLst>
        </pc:picChg>
        <pc:picChg chg="mod">
          <ac:chgData name="Lerew, Jonathan T" userId="7207726f-10b2-458b-85e5-1fadda2d1fe9" providerId="ADAL" clId="{DA8FCF25-8809-4230-BB36-1E4D127359CF}" dt="2025-07-02T19:59:26.692" v="208" actId="13244"/>
          <ac:picMkLst>
            <pc:docMk/>
            <pc:sldMk cId="2724564205" sldId="4242"/>
            <ac:picMk id="88" creationId="{FCE50496-7C7D-210A-60D9-0886D020E57C}"/>
          </ac:picMkLst>
        </pc:picChg>
      </pc:sldChg>
      <pc:sldChg chg="addSp delSp modSp mod">
        <pc:chgData name="Lerew, Jonathan T" userId="7207726f-10b2-458b-85e5-1fadda2d1fe9" providerId="ADAL" clId="{DA8FCF25-8809-4230-BB36-1E4D127359CF}" dt="2025-07-02T20:03:10.872" v="243" actId="13244"/>
        <pc:sldMkLst>
          <pc:docMk/>
          <pc:sldMk cId="1219463117" sldId="4244"/>
        </pc:sldMkLst>
        <pc:spChg chg="mod topLvl">
          <ac:chgData name="Lerew, Jonathan T" userId="7207726f-10b2-458b-85e5-1fadda2d1fe9" providerId="ADAL" clId="{DA8FCF25-8809-4230-BB36-1E4D127359CF}" dt="2025-07-02T19:54:25.579" v="61" actId="962"/>
          <ac:spMkLst>
            <pc:docMk/>
            <pc:sldMk cId="1219463117" sldId="4244"/>
            <ac:spMk id="4" creationId="{3197CF95-9B65-B39A-3111-44105B07276C}"/>
          </ac:spMkLst>
        </pc:spChg>
        <pc:spChg chg="mod topLvl">
          <ac:chgData name="Lerew, Jonathan T" userId="7207726f-10b2-458b-85e5-1fadda2d1fe9" providerId="ADAL" clId="{DA8FCF25-8809-4230-BB36-1E4D127359CF}" dt="2025-07-02T19:54:21.709" v="60" actId="165"/>
          <ac:spMkLst>
            <pc:docMk/>
            <pc:sldMk cId="1219463117" sldId="4244"/>
            <ac:spMk id="5" creationId="{898EAEEA-DA2A-17AF-0A2E-359ECD99898D}"/>
          </ac:spMkLst>
        </pc:spChg>
        <pc:spChg chg="mod topLvl">
          <ac:chgData name="Lerew, Jonathan T" userId="7207726f-10b2-458b-85e5-1fadda2d1fe9" providerId="ADAL" clId="{DA8FCF25-8809-4230-BB36-1E4D127359CF}" dt="2025-07-02T19:54:26.063" v="62" actId="962"/>
          <ac:spMkLst>
            <pc:docMk/>
            <pc:sldMk cId="1219463117" sldId="4244"/>
            <ac:spMk id="6" creationId="{7A54F98A-7687-3054-E3B2-090EA0A8538A}"/>
          </ac:spMkLst>
        </pc:spChg>
        <pc:spChg chg="mod topLvl">
          <ac:chgData name="Lerew, Jonathan T" userId="7207726f-10b2-458b-85e5-1fadda2d1fe9" providerId="ADAL" clId="{DA8FCF25-8809-4230-BB36-1E4D127359CF}" dt="2025-07-02T19:54:21.709" v="60" actId="165"/>
          <ac:spMkLst>
            <pc:docMk/>
            <pc:sldMk cId="1219463117" sldId="4244"/>
            <ac:spMk id="7" creationId="{715ECAB8-4A8B-58D0-7DBE-25E0D2621CDB}"/>
          </ac:spMkLst>
        </pc:spChg>
        <pc:spChg chg="mod topLvl">
          <ac:chgData name="Lerew, Jonathan T" userId="7207726f-10b2-458b-85e5-1fadda2d1fe9" providerId="ADAL" clId="{DA8FCF25-8809-4230-BB36-1E4D127359CF}" dt="2025-07-02T19:54:26.755" v="63" actId="962"/>
          <ac:spMkLst>
            <pc:docMk/>
            <pc:sldMk cId="1219463117" sldId="4244"/>
            <ac:spMk id="8" creationId="{A8EF0F3E-156F-B589-4E7C-ECEF90B597FF}"/>
          </ac:spMkLst>
        </pc:spChg>
        <pc:spChg chg="mod topLvl">
          <ac:chgData name="Lerew, Jonathan T" userId="7207726f-10b2-458b-85e5-1fadda2d1fe9" providerId="ADAL" clId="{DA8FCF25-8809-4230-BB36-1E4D127359CF}" dt="2025-07-02T19:54:21.709" v="60" actId="165"/>
          <ac:spMkLst>
            <pc:docMk/>
            <pc:sldMk cId="1219463117" sldId="4244"/>
            <ac:spMk id="9" creationId="{B119F5E5-9FAF-AF6D-FC30-237E49D239D8}"/>
          </ac:spMkLst>
        </pc:spChg>
        <pc:spChg chg="add mod ord">
          <ac:chgData name="Lerew, Jonathan T" userId="7207726f-10b2-458b-85e5-1fadda2d1fe9" providerId="ADAL" clId="{DA8FCF25-8809-4230-BB36-1E4D127359CF}" dt="2025-07-02T20:03:10.872" v="243" actId="13244"/>
          <ac:spMkLst>
            <pc:docMk/>
            <pc:sldMk cId="1219463117" sldId="4244"/>
            <ac:spMk id="10" creationId="{A0669140-9D93-432D-A6D8-F63091669F32}"/>
          </ac:spMkLst>
        </pc:spChg>
        <pc:grpChg chg="del mod">
          <ac:chgData name="Lerew, Jonathan T" userId="7207726f-10b2-458b-85e5-1fadda2d1fe9" providerId="ADAL" clId="{DA8FCF25-8809-4230-BB36-1E4D127359CF}" dt="2025-07-02T19:54:21.709" v="60" actId="165"/>
          <ac:grpSpMkLst>
            <pc:docMk/>
            <pc:sldMk cId="1219463117" sldId="4244"/>
            <ac:grpSpMk id="2" creationId="{AD2B1E7E-5A83-A90B-8186-D2462E3A3E31}"/>
          </ac:grpSpMkLst>
        </pc:grpChg>
        <pc:graphicFrameChg chg="del">
          <ac:chgData name="Lerew, Jonathan T" userId="7207726f-10b2-458b-85e5-1fadda2d1fe9" providerId="ADAL" clId="{DA8FCF25-8809-4230-BB36-1E4D127359CF}" dt="2025-07-02T19:54:20.738" v="59" actId="18245"/>
          <ac:graphicFrameMkLst>
            <pc:docMk/>
            <pc:sldMk cId="1219463117" sldId="4244"/>
            <ac:graphicFrameMk id="3" creationId="{FC8D13EE-7EE8-62CE-0FB5-E4ADAF3E35CB}"/>
          </ac:graphicFrameMkLst>
        </pc:graphicFrameChg>
      </pc:sldChg>
      <pc:sldChg chg="delSp modSp mod">
        <pc:chgData name="Lerew, Jonathan T" userId="7207726f-10b2-458b-85e5-1fadda2d1fe9" providerId="ADAL" clId="{DA8FCF25-8809-4230-BB36-1E4D127359CF}" dt="2025-07-02T20:00:11.893" v="214" actId="13244"/>
        <pc:sldMkLst>
          <pc:docMk/>
          <pc:sldMk cId="125157872" sldId="4246"/>
        </pc:sldMkLst>
        <pc:spChg chg="mod ord">
          <ac:chgData name="Lerew, Jonathan T" userId="7207726f-10b2-458b-85e5-1fadda2d1fe9" providerId="ADAL" clId="{DA8FCF25-8809-4230-BB36-1E4D127359CF}" dt="2025-07-02T20:00:11.893" v="214" actId="13244"/>
          <ac:spMkLst>
            <pc:docMk/>
            <pc:sldMk cId="125157872" sldId="4246"/>
            <ac:spMk id="3" creationId="{73383CBC-CC4D-F31D-CB58-E812AA02BBE4}"/>
          </ac:spMkLst>
        </pc:spChg>
        <pc:spChg chg="mod topLvl">
          <ac:chgData name="Lerew, Jonathan T" userId="7207726f-10b2-458b-85e5-1fadda2d1fe9" providerId="ADAL" clId="{DA8FCF25-8809-4230-BB36-1E4D127359CF}" dt="2025-07-02T19:50:38.714" v="14" actId="165"/>
          <ac:spMkLst>
            <pc:docMk/>
            <pc:sldMk cId="125157872" sldId="4246"/>
            <ac:spMk id="5" creationId="{4050C211-B1BF-7BBA-2E92-9BB609A71AE2}"/>
          </ac:spMkLst>
        </pc:spChg>
        <pc:spChg chg="mod topLvl">
          <ac:chgData name="Lerew, Jonathan T" userId="7207726f-10b2-458b-85e5-1fadda2d1fe9" providerId="ADAL" clId="{DA8FCF25-8809-4230-BB36-1E4D127359CF}" dt="2025-07-02T19:50:38.714" v="14" actId="165"/>
          <ac:spMkLst>
            <pc:docMk/>
            <pc:sldMk cId="125157872" sldId="4246"/>
            <ac:spMk id="6" creationId="{94B14D30-43F0-F219-94FD-FA01D375DA13}"/>
          </ac:spMkLst>
        </pc:spChg>
        <pc:spChg chg="mod topLvl">
          <ac:chgData name="Lerew, Jonathan T" userId="7207726f-10b2-458b-85e5-1fadda2d1fe9" providerId="ADAL" clId="{DA8FCF25-8809-4230-BB36-1E4D127359CF}" dt="2025-07-02T19:50:38.714" v="14" actId="165"/>
          <ac:spMkLst>
            <pc:docMk/>
            <pc:sldMk cId="125157872" sldId="4246"/>
            <ac:spMk id="7" creationId="{9357364A-729A-2F8E-66ED-B59D7FEC6556}"/>
          </ac:spMkLst>
        </pc:spChg>
        <pc:spChg chg="mod topLvl">
          <ac:chgData name="Lerew, Jonathan T" userId="7207726f-10b2-458b-85e5-1fadda2d1fe9" providerId="ADAL" clId="{DA8FCF25-8809-4230-BB36-1E4D127359CF}" dt="2025-07-02T19:50:38.714" v="14" actId="165"/>
          <ac:spMkLst>
            <pc:docMk/>
            <pc:sldMk cId="125157872" sldId="4246"/>
            <ac:spMk id="8" creationId="{5CD99E3B-B382-2C27-4A4E-EB4FB6E7B88F}"/>
          </ac:spMkLst>
        </pc:spChg>
        <pc:spChg chg="mod topLvl">
          <ac:chgData name="Lerew, Jonathan T" userId="7207726f-10b2-458b-85e5-1fadda2d1fe9" providerId="ADAL" clId="{DA8FCF25-8809-4230-BB36-1E4D127359CF}" dt="2025-07-02T19:50:38.714" v="14" actId="165"/>
          <ac:spMkLst>
            <pc:docMk/>
            <pc:sldMk cId="125157872" sldId="4246"/>
            <ac:spMk id="9" creationId="{27D85716-7E5B-9685-6A52-F227EEA1BC6B}"/>
          </ac:spMkLst>
        </pc:spChg>
        <pc:spChg chg="mod topLvl">
          <ac:chgData name="Lerew, Jonathan T" userId="7207726f-10b2-458b-85e5-1fadda2d1fe9" providerId="ADAL" clId="{DA8FCF25-8809-4230-BB36-1E4D127359CF}" dt="2025-07-02T19:50:38.714" v="14" actId="165"/>
          <ac:spMkLst>
            <pc:docMk/>
            <pc:sldMk cId="125157872" sldId="4246"/>
            <ac:spMk id="10" creationId="{42B77E73-1EEF-72D6-65E4-D4CCB455FB0F}"/>
          </ac:spMkLst>
        </pc:spChg>
        <pc:spChg chg="mod topLvl">
          <ac:chgData name="Lerew, Jonathan T" userId="7207726f-10b2-458b-85e5-1fadda2d1fe9" providerId="ADAL" clId="{DA8FCF25-8809-4230-BB36-1E4D127359CF}" dt="2025-07-02T19:50:38.714" v="14" actId="165"/>
          <ac:spMkLst>
            <pc:docMk/>
            <pc:sldMk cId="125157872" sldId="4246"/>
            <ac:spMk id="11" creationId="{686308BE-9A54-B4BA-609B-F9D0DD19F573}"/>
          </ac:spMkLst>
        </pc:spChg>
        <pc:spChg chg="mod topLvl">
          <ac:chgData name="Lerew, Jonathan T" userId="7207726f-10b2-458b-85e5-1fadda2d1fe9" providerId="ADAL" clId="{DA8FCF25-8809-4230-BB36-1E4D127359CF}" dt="2025-07-02T19:50:38.714" v="14" actId="165"/>
          <ac:spMkLst>
            <pc:docMk/>
            <pc:sldMk cId="125157872" sldId="4246"/>
            <ac:spMk id="12" creationId="{8F675BD4-DE16-72C1-9AFE-95B3831012EA}"/>
          </ac:spMkLst>
        </pc:spChg>
        <pc:grpChg chg="del mod">
          <ac:chgData name="Lerew, Jonathan T" userId="7207726f-10b2-458b-85e5-1fadda2d1fe9" providerId="ADAL" clId="{DA8FCF25-8809-4230-BB36-1E4D127359CF}" dt="2025-07-02T19:50:38.714" v="14" actId="165"/>
          <ac:grpSpMkLst>
            <pc:docMk/>
            <pc:sldMk cId="125157872" sldId="4246"/>
            <ac:grpSpMk id="4" creationId="{B46910CC-C7DF-28B0-C727-9A6464CFB817}"/>
          </ac:grpSpMkLst>
        </pc:grpChg>
        <pc:graphicFrameChg chg="del">
          <ac:chgData name="Lerew, Jonathan T" userId="7207726f-10b2-458b-85e5-1fadda2d1fe9" providerId="ADAL" clId="{DA8FCF25-8809-4230-BB36-1E4D127359CF}" dt="2025-07-02T19:50:36.932" v="13" actId="18245"/>
          <ac:graphicFrameMkLst>
            <pc:docMk/>
            <pc:sldMk cId="125157872" sldId="4246"/>
            <ac:graphicFrameMk id="2" creationId="{602B39B4-FFCE-8875-DC71-5EF3A1AF2857}"/>
          </ac:graphicFrameMkLst>
        </pc:graphicFrameChg>
      </pc:sldChg>
      <pc:sldChg chg="addSp modSp mod">
        <pc:chgData name="Lerew, Jonathan T" userId="7207726f-10b2-458b-85e5-1fadda2d1fe9" providerId="ADAL" clId="{DA8FCF25-8809-4230-BB36-1E4D127359CF}" dt="2025-07-02T20:04:34.703" v="252" actId="13244"/>
        <pc:sldMkLst>
          <pc:docMk/>
          <pc:sldMk cId="3919987738" sldId="4248"/>
        </pc:sldMkLst>
        <pc:spChg chg="add mod ord">
          <ac:chgData name="Lerew, Jonathan T" userId="7207726f-10b2-458b-85e5-1fadda2d1fe9" providerId="ADAL" clId="{DA8FCF25-8809-4230-BB36-1E4D127359CF}" dt="2025-07-02T20:04:34.703" v="252" actId="13244"/>
          <ac:spMkLst>
            <pc:docMk/>
            <pc:sldMk cId="3919987738" sldId="4248"/>
            <ac:spMk id="2" creationId="{793CD71C-DC8F-EE25-6D91-7CD977A11F68}"/>
          </ac:spMkLst>
        </pc:spChg>
        <pc:spChg chg="mod">
          <ac:chgData name="Lerew, Jonathan T" userId="7207726f-10b2-458b-85e5-1fadda2d1fe9" providerId="ADAL" clId="{DA8FCF25-8809-4230-BB36-1E4D127359CF}" dt="2025-07-02T19:55:24.697" v="86" actId="962"/>
          <ac:spMkLst>
            <pc:docMk/>
            <pc:sldMk cId="3919987738" sldId="4248"/>
            <ac:spMk id="5" creationId="{0F903AB8-7B04-8BC7-1F0E-92710F629A01}"/>
          </ac:spMkLst>
        </pc:spChg>
      </pc:sldChg>
      <pc:sldChg chg="delSp modSp mod">
        <pc:chgData name="Lerew, Jonathan T" userId="7207726f-10b2-458b-85e5-1fadda2d1fe9" providerId="ADAL" clId="{DA8FCF25-8809-4230-BB36-1E4D127359CF}" dt="2025-07-02T20:04:18.476" v="251" actId="13244"/>
        <pc:sldMkLst>
          <pc:docMk/>
          <pc:sldMk cId="4026978149" sldId="4250"/>
        </pc:sldMkLst>
        <pc:spChg chg="mod ord">
          <ac:chgData name="Lerew, Jonathan T" userId="7207726f-10b2-458b-85e5-1fadda2d1fe9" providerId="ADAL" clId="{DA8FCF25-8809-4230-BB36-1E4D127359CF}" dt="2025-07-02T20:04:18.476" v="251" actId="13244"/>
          <ac:spMkLst>
            <pc:docMk/>
            <pc:sldMk cId="4026978149" sldId="4250"/>
            <ac:spMk id="4" creationId="{6B0DC386-BA85-0797-BA50-CA9CDC596128}"/>
          </ac:spMkLst>
        </pc:spChg>
        <pc:spChg chg="mod topLvl">
          <ac:chgData name="Lerew, Jonathan T" userId="7207726f-10b2-458b-85e5-1fadda2d1fe9" providerId="ADAL" clId="{DA8FCF25-8809-4230-BB36-1E4D127359CF}" dt="2025-07-02T19:54:58.683" v="76" actId="962"/>
          <ac:spMkLst>
            <pc:docMk/>
            <pc:sldMk cId="4026978149" sldId="4250"/>
            <ac:spMk id="5" creationId="{4A74D6B2-D79F-0B4C-C96B-98DC6067CF2E}"/>
          </ac:spMkLst>
        </pc:spChg>
        <pc:spChg chg="mod topLvl">
          <ac:chgData name="Lerew, Jonathan T" userId="7207726f-10b2-458b-85e5-1fadda2d1fe9" providerId="ADAL" clId="{DA8FCF25-8809-4230-BB36-1E4D127359CF}" dt="2025-07-02T19:54:53.784" v="75" actId="165"/>
          <ac:spMkLst>
            <pc:docMk/>
            <pc:sldMk cId="4026978149" sldId="4250"/>
            <ac:spMk id="7" creationId="{EBB54BF5-5BF2-4788-CB34-C9BC3041CBFB}"/>
          </ac:spMkLst>
        </pc:spChg>
        <pc:spChg chg="mod">
          <ac:chgData name="Lerew, Jonathan T" userId="7207726f-10b2-458b-85e5-1fadda2d1fe9" providerId="ADAL" clId="{DA8FCF25-8809-4230-BB36-1E4D127359CF}" dt="2025-07-02T19:54:59.133" v="77" actId="962"/>
          <ac:spMkLst>
            <pc:docMk/>
            <pc:sldMk cId="4026978149" sldId="4250"/>
            <ac:spMk id="11" creationId="{0363A4B7-6095-53E0-89D1-CCC91670C57A}"/>
          </ac:spMkLst>
        </pc:spChg>
        <pc:spChg chg="mod topLvl">
          <ac:chgData name="Lerew, Jonathan T" userId="7207726f-10b2-458b-85e5-1fadda2d1fe9" providerId="ADAL" clId="{DA8FCF25-8809-4230-BB36-1E4D127359CF}" dt="2025-07-02T19:54:53.784" v="75" actId="165"/>
          <ac:spMkLst>
            <pc:docMk/>
            <pc:sldMk cId="4026978149" sldId="4250"/>
            <ac:spMk id="13" creationId="{8ABCF93D-87A5-1DDF-3B96-525CCE6F0EFC}"/>
          </ac:spMkLst>
        </pc:spChg>
        <pc:spChg chg="mod topLvl">
          <ac:chgData name="Lerew, Jonathan T" userId="7207726f-10b2-458b-85e5-1fadda2d1fe9" providerId="ADAL" clId="{DA8FCF25-8809-4230-BB36-1E4D127359CF}" dt="2025-07-02T19:54:53.784" v="75" actId="165"/>
          <ac:spMkLst>
            <pc:docMk/>
            <pc:sldMk cId="4026978149" sldId="4250"/>
            <ac:spMk id="15" creationId="{8585B9C5-6C54-4C56-C30D-67F9B4FF7948}"/>
          </ac:spMkLst>
        </pc:spChg>
        <pc:spChg chg="mod topLvl">
          <ac:chgData name="Lerew, Jonathan T" userId="7207726f-10b2-458b-85e5-1fadda2d1fe9" providerId="ADAL" clId="{DA8FCF25-8809-4230-BB36-1E4D127359CF}" dt="2025-07-02T19:54:59.693" v="78" actId="962"/>
          <ac:spMkLst>
            <pc:docMk/>
            <pc:sldMk cId="4026978149" sldId="4250"/>
            <ac:spMk id="17" creationId="{87DB24F7-7DBF-CD2E-4832-CDCA673650AB}"/>
          </ac:spMkLst>
        </pc:spChg>
        <pc:spChg chg="mod topLvl">
          <ac:chgData name="Lerew, Jonathan T" userId="7207726f-10b2-458b-85e5-1fadda2d1fe9" providerId="ADAL" clId="{DA8FCF25-8809-4230-BB36-1E4D127359CF}" dt="2025-07-02T19:54:53.784" v="75" actId="165"/>
          <ac:spMkLst>
            <pc:docMk/>
            <pc:sldMk cId="4026978149" sldId="4250"/>
            <ac:spMk id="18" creationId="{22A8109E-36FF-D1CB-EF65-3BCC7C1213A6}"/>
          </ac:spMkLst>
        </pc:spChg>
        <pc:spChg chg="mod topLvl">
          <ac:chgData name="Lerew, Jonathan T" userId="7207726f-10b2-458b-85e5-1fadda2d1fe9" providerId="ADAL" clId="{DA8FCF25-8809-4230-BB36-1E4D127359CF}" dt="2025-07-02T19:54:53.784" v="75" actId="165"/>
          <ac:spMkLst>
            <pc:docMk/>
            <pc:sldMk cId="4026978149" sldId="4250"/>
            <ac:spMk id="19" creationId="{88C9F3D6-9CC0-A331-18C1-FC136046CA9F}"/>
          </ac:spMkLst>
        </pc:spChg>
        <pc:spChg chg="mod topLvl">
          <ac:chgData name="Lerew, Jonathan T" userId="7207726f-10b2-458b-85e5-1fadda2d1fe9" providerId="ADAL" clId="{DA8FCF25-8809-4230-BB36-1E4D127359CF}" dt="2025-07-02T19:54:53.784" v="75" actId="165"/>
          <ac:spMkLst>
            <pc:docMk/>
            <pc:sldMk cId="4026978149" sldId="4250"/>
            <ac:spMk id="20" creationId="{B6A3FD74-E8B1-0B40-3D09-E4839E9EF5D8}"/>
          </ac:spMkLst>
        </pc:spChg>
        <pc:spChg chg="mod">
          <ac:chgData name="Lerew, Jonathan T" userId="7207726f-10b2-458b-85e5-1fadda2d1fe9" providerId="ADAL" clId="{DA8FCF25-8809-4230-BB36-1E4D127359CF}" dt="2025-07-02T19:55:00.166" v="79" actId="962"/>
          <ac:spMkLst>
            <pc:docMk/>
            <pc:sldMk cId="4026978149" sldId="4250"/>
            <ac:spMk id="21" creationId="{CCD44AAD-9265-B3FD-3781-A90DB2F453EA}"/>
          </ac:spMkLst>
        </pc:spChg>
        <pc:spChg chg="mod topLvl">
          <ac:chgData name="Lerew, Jonathan T" userId="7207726f-10b2-458b-85e5-1fadda2d1fe9" providerId="ADAL" clId="{DA8FCF25-8809-4230-BB36-1E4D127359CF}" dt="2025-07-02T19:54:53.784" v="75" actId="165"/>
          <ac:spMkLst>
            <pc:docMk/>
            <pc:sldMk cId="4026978149" sldId="4250"/>
            <ac:spMk id="22" creationId="{4C8ACCDE-20A8-9924-8C0D-4AFB81A70261}"/>
          </ac:spMkLst>
        </pc:spChg>
        <pc:spChg chg="mod topLvl">
          <ac:chgData name="Lerew, Jonathan T" userId="7207726f-10b2-458b-85e5-1fadda2d1fe9" providerId="ADAL" clId="{DA8FCF25-8809-4230-BB36-1E4D127359CF}" dt="2025-07-02T19:54:53.784" v="75" actId="165"/>
          <ac:spMkLst>
            <pc:docMk/>
            <pc:sldMk cId="4026978149" sldId="4250"/>
            <ac:spMk id="24" creationId="{CDE8BC7B-107A-8422-3FE3-3942E2EE5B74}"/>
          </ac:spMkLst>
        </pc:spChg>
      </pc:sldChg>
      <pc:sldChg chg="modSp mod">
        <pc:chgData name="Lerew, Jonathan T" userId="7207726f-10b2-458b-85e5-1fadda2d1fe9" providerId="ADAL" clId="{DA8FCF25-8809-4230-BB36-1E4D127359CF}" dt="2025-07-02T20:00:33.379" v="217" actId="13244"/>
        <pc:sldMkLst>
          <pc:docMk/>
          <pc:sldMk cId="3202726898" sldId="4251"/>
        </pc:sldMkLst>
        <pc:spChg chg="mod">
          <ac:chgData name="Lerew, Jonathan T" userId="7207726f-10b2-458b-85e5-1fadda2d1fe9" providerId="ADAL" clId="{DA8FCF25-8809-4230-BB36-1E4D127359CF}" dt="2025-07-02T19:50:45.829" v="18" actId="962"/>
          <ac:spMkLst>
            <pc:docMk/>
            <pc:sldMk cId="3202726898" sldId="4251"/>
            <ac:spMk id="3" creationId="{773D2B9F-7CBC-788B-4EDB-D0F0EA220A6B}"/>
          </ac:spMkLst>
        </pc:spChg>
        <pc:spChg chg="mod">
          <ac:chgData name="Lerew, Jonathan T" userId="7207726f-10b2-458b-85e5-1fadda2d1fe9" providerId="ADAL" clId="{DA8FCF25-8809-4230-BB36-1E4D127359CF}" dt="2025-07-02T19:50:46.520" v="19" actId="962"/>
          <ac:spMkLst>
            <pc:docMk/>
            <pc:sldMk cId="3202726898" sldId="4251"/>
            <ac:spMk id="5" creationId="{95FE8E82-B03C-11FD-13FD-3E42CA64385F}"/>
          </ac:spMkLst>
        </pc:spChg>
        <pc:spChg chg="mod">
          <ac:chgData name="Lerew, Jonathan T" userId="7207726f-10b2-458b-85e5-1fadda2d1fe9" providerId="ADAL" clId="{DA8FCF25-8809-4230-BB36-1E4D127359CF}" dt="2025-07-02T19:50:47.209" v="20" actId="962"/>
          <ac:spMkLst>
            <pc:docMk/>
            <pc:sldMk cId="3202726898" sldId="4251"/>
            <ac:spMk id="8" creationId="{697FF0FD-25B7-EB6E-77C2-CA7D210805B1}"/>
          </ac:spMkLst>
        </pc:spChg>
        <pc:spChg chg="mod ord">
          <ac:chgData name="Lerew, Jonathan T" userId="7207726f-10b2-458b-85e5-1fadda2d1fe9" providerId="ADAL" clId="{DA8FCF25-8809-4230-BB36-1E4D127359CF}" dt="2025-07-02T20:00:33.379" v="217" actId="13244"/>
          <ac:spMkLst>
            <pc:docMk/>
            <pc:sldMk cId="3202726898" sldId="4251"/>
            <ac:spMk id="10" creationId="{E4A1381B-E48C-33F8-3AC5-35A4B5A63A35}"/>
          </ac:spMkLst>
        </pc:spChg>
      </pc:sldChg>
      <pc:sldChg chg="modSp mod">
        <pc:chgData name="Lerew, Jonathan T" userId="7207726f-10b2-458b-85e5-1fadda2d1fe9" providerId="ADAL" clId="{DA8FCF25-8809-4230-BB36-1E4D127359CF}" dt="2025-07-02T20:05:10.762" v="257" actId="13244"/>
        <pc:sldMkLst>
          <pc:docMk/>
          <pc:sldMk cId="3428950298" sldId="4252"/>
        </pc:sldMkLst>
        <pc:spChg chg="mod">
          <ac:chgData name="Lerew, Jonathan T" userId="7207726f-10b2-458b-85e5-1fadda2d1fe9" providerId="ADAL" clId="{DA8FCF25-8809-4230-BB36-1E4D127359CF}" dt="2025-07-02T19:57:58.718" v="141" actId="33553"/>
          <ac:spMkLst>
            <pc:docMk/>
            <pc:sldMk cId="3428950298" sldId="4252"/>
            <ac:spMk id="2" creationId="{35F378B8-632D-A7A5-7F73-FD547CC253B0}"/>
          </ac:spMkLst>
        </pc:spChg>
        <pc:spChg chg="mod ord">
          <ac:chgData name="Lerew, Jonathan T" userId="7207726f-10b2-458b-85e5-1fadda2d1fe9" providerId="ADAL" clId="{DA8FCF25-8809-4230-BB36-1E4D127359CF}" dt="2025-07-02T20:04:50.051" v="253" actId="13244"/>
          <ac:spMkLst>
            <pc:docMk/>
            <pc:sldMk cId="3428950298" sldId="4252"/>
            <ac:spMk id="7" creationId="{7674AB19-05DC-21A8-E388-46FB9BD780DE}"/>
          </ac:spMkLst>
        </pc:spChg>
        <pc:spChg chg="ord">
          <ac:chgData name="Lerew, Jonathan T" userId="7207726f-10b2-458b-85e5-1fadda2d1fe9" providerId="ADAL" clId="{DA8FCF25-8809-4230-BB36-1E4D127359CF}" dt="2025-07-02T20:04:56.518" v="254" actId="13244"/>
          <ac:spMkLst>
            <pc:docMk/>
            <pc:sldMk cId="3428950298" sldId="4252"/>
            <ac:spMk id="12" creationId="{189D4DA0-4CFD-72E5-17AA-FCA1F4A83B66}"/>
          </ac:spMkLst>
        </pc:spChg>
        <pc:spChg chg="ord">
          <ac:chgData name="Lerew, Jonathan T" userId="7207726f-10b2-458b-85e5-1fadda2d1fe9" providerId="ADAL" clId="{DA8FCF25-8809-4230-BB36-1E4D127359CF}" dt="2025-07-02T20:04:58.581" v="255" actId="13244"/>
          <ac:spMkLst>
            <pc:docMk/>
            <pc:sldMk cId="3428950298" sldId="4252"/>
            <ac:spMk id="13" creationId="{F88DD5AF-E389-D9B6-FB97-36077F66B2EF}"/>
          </ac:spMkLst>
        </pc:spChg>
        <pc:spChg chg="ord">
          <ac:chgData name="Lerew, Jonathan T" userId="7207726f-10b2-458b-85e5-1fadda2d1fe9" providerId="ADAL" clId="{DA8FCF25-8809-4230-BB36-1E4D127359CF}" dt="2025-07-02T20:05:10.762" v="257" actId="13244"/>
          <ac:spMkLst>
            <pc:docMk/>
            <pc:sldMk cId="3428950298" sldId="4252"/>
            <ac:spMk id="15" creationId="{1CD10D81-1FE4-F9E7-B5B3-9B010D3FADF3}"/>
          </ac:spMkLst>
        </pc:spChg>
        <pc:spChg chg="ord">
          <ac:chgData name="Lerew, Jonathan T" userId="7207726f-10b2-458b-85e5-1fadda2d1fe9" providerId="ADAL" clId="{DA8FCF25-8809-4230-BB36-1E4D127359CF}" dt="2025-07-02T20:05:04.883" v="256" actId="13244"/>
          <ac:spMkLst>
            <pc:docMk/>
            <pc:sldMk cId="3428950298" sldId="4252"/>
            <ac:spMk id="17" creationId="{FBB7F7F6-5D08-4BCF-A255-186BBF27C2B3}"/>
          </ac:spMkLst>
        </pc:spChg>
      </pc:sldChg>
      <pc:sldChg chg="modSp mod">
        <pc:chgData name="Lerew, Jonathan T" userId="7207726f-10b2-458b-85e5-1fadda2d1fe9" providerId="ADAL" clId="{DA8FCF25-8809-4230-BB36-1E4D127359CF}" dt="2025-07-02T20:03:01.503" v="242" actId="13244"/>
        <pc:sldMkLst>
          <pc:docMk/>
          <pc:sldMk cId="2381507413" sldId="4253"/>
        </pc:sldMkLst>
        <pc:spChg chg="mod">
          <ac:chgData name="Lerew, Jonathan T" userId="7207726f-10b2-458b-85e5-1fadda2d1fe9" providerId="ADAL" clId="{DA8FCF25-8809-4230-BB36-1E4D127359CF}" dt="2025-07-02T19:54:17.010" v="56" actId="962"/>
          <ac:spMkLst>
            <pc:docMk/>
            <pc:sldMk cId="2381507413" sldId="4253"/>
            <ac:spMk id="9" creationId="{0AD12F86-DC5B-68CD-E6F5-0C2AAA20928E}"/>
          </ac:spMkLst>
        </pc:spChg>
        <pc:spChg chg="mod ord">
          <ac:chgData name="Lerew, Jonathan T" userId="7207726f-10b2-458b-85e5-1fadda2d1fe9" providerId="ADAL" clId="{DA8FCF25-8809-4230-BB36-1E4D127359CF}" dt="2025-07-02T20:02:58.113" v="241" actId="13244"/>
          <ac:spMkLst>
            <pc:docMk/>
            <pc:sldMk cId="2381507413" sldId="4253"/>
            <ac:spMk id="11" creationId="{84DEE5C4-5BEA-AB24-9DEC-14B3DF2EF803}"/>
          </ac:spMkLst>
        </pc:spChg>
        <pc:spChg chg="mod">
          <ac:chgData name="Lerew, Jonathan T" userId="7207726f-10b2-458b-85e5-1fadda2d1fe9" providerId="ADAL" clId="{DA8FCF25-8809-4230-BB36-1E4D127359CF}" dt="2025-07-02T19:54:17.496" v="57" actId="962"/>
          <ac:spMkLst>
            <pc:docMk/>
            <pc:sldMk cId="2381507413" sldId="4253"/>
            <ac:spMk id="12" creationId="{B75FD2E1-27CE-7EF9-3004-F2F61EB6B247}"/>
          </ac:spMkLst>
        </pc:spChg>
        <pc:spChg chg="ord">
          <ac:chgData name="Lerew, Jonathan T" userId="7207726f-10b2-458b-85e5-1fadda2d1fe9" providerId="ADAL" clId="{DA8FCF25-8809-4230-BB36-1E4D127359CF}" dt="2025-07-02T20:03:01.503" v="242" actId="13244"/>
          <ac:spMkLst>
            <pc:docMk/>
            <pc:sldMk cId="2381507413" sldId="4253"/>
            <ac:spMk id="13" creationId="{1895FE87-AFDD-6E52-438E-CFB8AC2B45B2}"/>
          </ac:spMkLst>
        </pc:spChg>
        <pc:spChg chg="mod">
          <ac:chgData name="Lerew, Jonathan T" userId="7207726f-10b2-458b-85e5-1fadda2d1fe9" providerId="ADAL" clId="{DA8FCF25-8809-4230-BB36-1E4D127359CF}" dt="2025-07-02T19:54:18.183" v="58" actId="962"/>
          <ac:spMkLst>
            <pc:docMk/>
            <pc:sldMk cId="2381507413" sldId="4253"/>
            <ac:spMk id="14" creationId="{5F2517BA-2B51-2FD4-0E94-BC88C9048B3B}"/>
          </ac:spMkLst>
        </pc:spChg>
        <pc:spChg chg="ord">
          <ac:chgData name="Lerew, Jonathan T" userId="7207726f-10b2-458b-85e5-1fadda2d1fe9" providerId="ADAL" clId="{DA8FCF25-8809-4230-BB36-1E4D127359CF}" dt="2025-07-02T20:02:55.493" v="240" actId="13244"/>
          <ac:spMkLst>
            <pc:docMk/>
            <pc:sldMk cId="2381507413" sldId="4253"/>
            <ac:spMk id="15" creationId="{C20CAB33-7DB5-CBA1-43DD-D1930CD8B2BF}"/>
          </ac:spMkLst>
        </pc:spChg>
      </pc:sldChg>
      <pc:sldChg chg="modSp mod">
        <pc:chgData name="Lerew, Jonathan T" userId="7207726f-10b2-458b-85e5-1fadda2d1fe9" providerId="ADAL" clId="{DA8FCF25-8809-4230-BB36-1E4D127359CF}" dt="2025-07-02T20:04:09.950" v="250" actId="13244"/>
        <pc:sldMkLst>
          <pc:docMk/>
          <pc:sldMk cId="70416616" sldId="4254"/>
        </pc:sldMkLst>
        <pc:spChg chg="ord">
          <ac:chgData name="Lerew, Jonathan T" userId="7207726f-10b2-458b-85e5-1fadda2d1fe9" providerId="ADAL" clId="{DA8FCF25-8809-4230-BB36-1E4D127359CF}" dt="2025-07-02T20:04:07.524" v="249" actId="13244"/>
          <ac:spMkLst>
            <pc:docMk/>
            <pc:sldMk cId="70416616" sldId="4254"/>
            <ac:spMk id="2" creationId="{BBE15BED-A256-85BF-CEF6-ADF03B4A59A9}"/>
          </ac:spMkLst>
        </pc:spChg>
        <pc:spChg chg="mod">
          <ac:chgData name="Lerew, Jonathan T" userId="7207726f-10b2-458b-85e5-1fadda2d1fe9" providerId="ADAL" clId="{DA8FCF25-8809-4230-BB36-1E4D127359CF}" dt="2025-07-02T19:54:48.275" v="71" actId="962"/>
          <ac:spMkLst>
            <pc:docMk/>
            <pc:sldMk cId="70416616" sldId="4254"/>
            <ac:spMk id="9" creationId="{4E6AC681-D954-BDD2-4E6D-96E22FD93195}"/>
          </ac:spMkLst>
        </pc:spChg>
        <pc:spChg chg="mod">
          <ac:chgData name="Lerew, Jonathan T" userId="7207726f-10b2-458b-85e5-1fadda2d1fe9" providerId="ADAL" clId="{DA8FCF25-8809-4230-BB36-1E4D127359CF}" dt="2025-07-02T19:54:48.757" v="72" actId="962"/>
          <ac:spMkLst>
            <pc:docMk/>
            <pc:sldMk cId="70416616" sldId="4254"/>
            <ac:spMk id="12" creationId="{51DF1F39-6A9B-89BD-E4B1-B9C669F69D22}"/>
          </ac:spMkLst>
        </pc:spChg>
        <pc:spChg chg="mod">
          <ac:chgData name="Lerew, Jonathan T" userId="7207726f-10b2-458b-85e5-1fadda2d1fe9" providerId="ADAL" clId="{DA8FCF25-8809-4230-BB36-1E4D127359CF}" dt="2025-07-02T19:57:30.762" v="114" actId="33553"/>
          <ac:spMkLst>
            <pc:docMk/>
            <pc:sldMk cId="70416616" sldId="4254"/>
            <ac:spMk id="13" creationId="{22B0EB00-8688-2E83-CDCD-56B6351784CE}"/>
          </ac:spMkLst>
        </pc:spChg>
        <pc:spChg chg="mod">
          <ac:chgData name="Lerew, Jonathan T" userId="7207726f-10b2-458b-85e5-1fadda2d1fe9" providerId="ADAL" clId="{DA8FCF25-8809-4230-BB36-1E4D127359CF}" dt="2025-07-02T19:54:49.220" v="73" actId="962"/>
          <ac:spMkLst>
            <pc:docMk/>
            <pc:sldMk cId="70416616" sldId="4254"/>
            <ac:spMk id="14" creationId="{5AEDD9CE-C133-E015-092C-3461808DE243}"/>
          </ac:spMkLst>
        </pc:spChg>
        <pc:spChg chg="ord">
          <ac:chgData name="Lerew, Jonathan T" userId="7207726f-10b2-458b-85e5-1fadda2d1fe9" providerId="ADAL" clId="{DA8FCF25-8809-4230-BB36-1E4D127359CF}" dt="2025-07-02T20:04:09.950" v="250" actId="13244"/>
          <ac:spMkLst>
            <pc:docMk/>
            <pc:sldMk cId="70416616" sldId="4254"/>
            <ac:spMk id="15" creationId="{DE63B5C4-AAEF-828B-D5E7-1E3F5FB9EF15}"/>
          </ac:spMkLst>
        </pc:spChg>
      </pc:sldChg>
      <pc:sldChg chg="delSp modSp mod">
        <pc:chgData name="Lerew, Jonathan T" userId="7207726f-10b2-458b-85e5-1fadda2d1fe9" providerId="ADAL" clId="{DA8FCF25-8809-4230-BB36-1E4D127359CF}" dt="2025-07-02T19:57:37.323" v="116" actId="33553"/>
        <pc:sldMkLst>
          <pc:docMk/>
          <pc:sldMk cId="1800713082" sldId="4255"/>
        </pc:sldMkLst>
        <pc:spChg chg="mod topLvl">
          <ac:chgData name="Lerew, Jonathan T" userId="7207726f-10b2-458b-85e5-1fadda2d1fe9" providerId="ADAL" clId="{DA8FCF25-8809-4230-BB36-1E4D127359CF}" dt="2025-07-02T19:55:05.871" v="82" actId="962"/>
          <ac:spMkLst>
            <pc:docMk/>
            <pc:sldMk cId="1800713082" sldId="4255"/>
            <ac:spMk id="3" creationId="{6CCBB606-0C19-B70D-764B-1274A7D298F7}"/>
          </ac:spMkLst>
        </pc:spChg>
        <pc:spChg chg="mod">
          <ac:chgData name="Lerew, Jonathan T" userId="7207726f-10b2-458b-85e5-1fadda2d1fe9" providerId="ADAL" clId="{DA8FCF25-8809-4230-BB36-1E4D127359CF}" dt="2025-07-02T19:57:37.323" v="116" actId="33553"/>
          <ac:spMkLst>
            <pc:docMk/>
            <pc:sldMk cId="1800713082" sldId="4255"/>
            <ac:spMk id="4" creationId="{11AD72D2-167F-DBD3-70E8-7B25940F094C}"/>
          </ac:spMkLst>
        </pc:spChg>
        <pc:spChg chg="mod topLvl">
          <ac:chgData name="Lerew, Jonathan T" userId="7207726f-10b2-458b-85e5-1fadda2d1fe9" providerId="ADAL" clId="{DA8FCF25-8809-4230-BB36-1E4D127359CF}" dt="2025-07-02T19:55:03.507" v="81" actId="165"/>
          <ac:spMkLst>
            <pc:docMk/>
            <pc:sldMk cId="1800713082" sldId="4255"/>
            <ac:spMk id="9" creationId="{845DFCA3-C8C7-4797-13F9-45E5851044A8}"/>
          </ac:spMkLst>
        </pc:spChg>
        <pc:spChg chg="mod topLvl">
          <ac:chgData name="Lerew, Jonathan T" userId="7207726f-10b2-458b-85e5-1fadda2d1fe9" providerId="ADAL" clId="{DA8FCF25-8809-4230-BB36-1E4D127359CF}" dt="2025-07-02T19:55:06.322" v="83" actId="962"/>
          <ac:spMkLst>
            <pc:docMk/>
            <pc:sldMk cId="1800713082" sldId="4255"/>
            <ac:spMk id="11" creationId="{71014579-1B63-3948-F2F1-71D2CFE6B201}"/>
          </ac:spMkLst>
        </pc:spChg>
        <pc:spChg chg="mod topLvl">
          <ac:chgData name="Lerew, Jonathan T" userId="7207726f-10b2-458b-85e5-1fadda2d1fe9" providerId="ADAL" clId="{DA8FCF25-8809-4230-BB36-1E4D127359CF}" dt="2025-07-02T19:55:03.507" v="81" actId="165"/>
          <ac:spMkLst>
            <pc:docMk/>
            <pc:sldMk cId="1800713082" sldId="4255"/>
            <ac:spMk id="13" creationId="{D8F562F1-48ED-60F2-8F85-EE272933E8FC}"/>
          </ac:spMkLst>
        </pc:spChg>
        <pc:spChg chg="mod topLvl">
          <ac:chgData name="Lerew, Jonathan T" userId="7207726f-10b2-458b-85e5-1fadda2d1fe9" providerId="ADAL" clId="{DA8FCF25-8809-4230-BB36-1E4D127359CF}" dt="2025-07-02T19:55:03.507" v="81" actId="165"/>
          <ac:spMkLst>
            <pc:docMk/>
            <pc:sldMk cId="1800713082" sldId="4255"/>
            <ac:spMk id="15" creationId="{EF7F9F1B-8726-0CBF-3997-C6044399E97B}"/>
          </ac:spMkLst>
        </pc:spChg>
        <pc:spChg chg="mod topLvl">
          <ac:chgData name="Lerew, Jonathan T" userId="7207726f-10b2-458b-85e5-1fadda2d1fe9" providerId="ADAL" clId="{DA8FCF25-8809-4230-BB36-1E4D127359CF}" dt="2025-07-02T19:55:03.507" v="81" actId="165"/>
          <ac:spMkLst>
            <pc:docMk/>
            <pc:sldMk cId="1800713082" sldId="4255"/>
            <ac:spMk id="16" creationId="{8FFD648F-CCDB-2D04-5A93-19D7CE6DAA78}"/>
          </ac:spMkLst>
        </pc:spChg>
        <pc:spChg chg="mod topLvl">
          <ac:chgData name="Lerew, Jonathan T" userId="7207726f-10b2-458b-85e5-1fadda2d1fe9" providerId="ADAL" clId="{DA8FCF25-8809-4230-BB36-1E4D127359CF}" dt="2025-07-02T19:55:06.732" v="84" actId="962"/>
          <ac:spMkLst>
            <pc:docMk/>
            <pc:sldMk cId="1800713082" sldId="4255"/>
            <ac:spMk id="17" creationId="{93DD0DC5-DEA0-1EE7-D888-E50154759EB8}"/>
          </ac:spMkLst>
        </pc:spChg>
        <pc:spChg chg="mod topLvl">
          <ac:chgData name="Lerew, Jonathan T" userId="7207726f-10b2-458b-85e5-1fadda2d1fe9" providerId="ADAL" clId="{DA8FCF25-8809-4230-BB36-1E4D127359CF}" dt="2025-07-02T19:55:03.507" v="81" actId="165"/>
          <ac:spMkLst>
            <pc:docMk/>
            <pc:sldMk cId="1800713082" sldId="4255"/>
            <ac:spMk id="18" creationId="{0261CDCC-1C98-D805-EAC2-6973043979C2}"/>
          </ac:spMkLst>
        </pc:spChg>
        <pc:spChg chg="mod topLvl">
          <ac:chgData name="Lerew, Jonathan T" userId="7207726f-10b2-458b-85e5-1fadda2d1fe9" providerId="ADAL" clId="{DA8FCF25-8809-4230-BB36-1E4D127359CF}" dt="2025-07-02T19:55:03.507" v="81" actId="165"/>
          <ac:spMkLst>
            <pc:docMk/>
            <pc:sldMk cId="1800713082" sldId="4255"/>
            <ac:spMk id="19" creationId="{DC717CB0-B889-70CC-40AF-EFC9366901CC}"/>
          </ac:spMkLst>
        </pc:spChg>
        <pc:spChg chg="mod topLvl">
          <ac:chgData name="Lerew, Jonathan T" userId="7207726f-10b2-458b-85e5-1fadda2d1fe9" providerId="ADAL" clId="{DA8FCF25-8809-4230-BB36-1E4D127359CF}" dt="2025-07-02T19:55:03.507" v="81" actId="165"/>
          <ac:spMkLst>
            <pc:docMk/>
            <pc:sldMk cId="1800713082" sldId="4255"/>
            <ac:spMk id="20" creationId="{C0633F84-CC8A-E424-C184-72CD0F53477B}"/>
          </ac:spMkLst>
        </pc:spChg>
      </pc:sldChg>
      <pc:sldChg chg="delSp modSp mod">
        <pc:chgData name="Lerew, Jonathan T" userId="7207726f-10b2-458b-85e5-1fadda2d1fe9" providerId="ADAL" clId="{DA8FCF25-8809-4230-BB36-1E4D127359CF}" dt="2025-07-02T19:57:55.010" v="140" actId="33553"/>
        <pc:sldMkLst>
          <pc:docMk/>
          <pc:sldMk cId="776167322" sldId="4256"/>
        </pc:sldMkLst>
        <pc:spChg chg="mod">
          <ac:chgData name="Lerew, Jonathan T" userId="7207726f-10b2-458b-85e5-1fadda2d1fe9" providerId="ADAL" clId="{DA8FCF25-8809-4230-BB36-1E4D127359CF}" dt="2025-07-02T19:57:55.010" v="140" actId="33553"/>
          <ac:spMkLst>
            <pc:docMk/>
            <pc:sldMk cId="776167322" sldId="4256"/>
            <ac:spMk id="4" creationId="{50E5283D-039A-1072-B67E-C1AD4D8A893A}"/>
          </ac:spMkLst>
        </pc:spChg>
        <pc:spChg chg="mod topLvl">
          <ac:chgData name="Lerew, Jonathan T" userId="7207726f-10b2-458b-85e5-1fadda2d1fe9" providerId="ADAL" clId="{DA8FCF25-8809-4230-BB36-1E4D127359CF}" dt="2025-07-02T19:55:30.870" v="89" actId="962"/>
          <ac:spMkLst>
            <pc:docMk/>
            <pc:sldMk cId="776167322" sldId="4256"/>
            <ac:spMk id="5" creationId="{06114D3B-91E6-3EF8-5AE4-81AB7AB32BA9}"/>
          </ac:spMkLst>
        </pc:spChg>
        <pc:spChg chg="mod topLvl">
          <ac:chgData name="Lerew, Jonathan T" userId="7207726f-10b2-458b-85e5-1fadda2d1fe9" providerId="ADAL" clId="{DA8FCF25-8809-4230-BB36-1E4D127359CF}" dt="2025-07-02T19:55:28.719" v="88" actId="165"/>
          <ac:spMkLst>
            <pc:docMk/>
            <pc:sldMk cId="776167322" sldId="4256"/>
            <ac:spMk id="6" creationId="{BE76DC31-5257-F647-895F-DD71C6931D57}"/>
          </ac:spMkLst>
        </pc:spChg>
        <pc:spChg chg="mod topLvl">
          <ac:chgData name="Lerew, Jonathan T" userId="7207726f-10b2-458b-85e5-1fadda2d1fe9" providerId="ADAL" clId="{DA8FCF25-8809-4230-BB36-1E4D127359CF}" dt="2025-07-02T19:55:28.719" v="88" actId="165"/>
          <ac:spMkLst>
            <pc:docMk/>
            <pc:sldMk cId="776167322" sldId="4256"/>
            <ac:spMk id="7" creationId="{74807EB7-D703-105A-B59B-C75B4597D969}"/>
          </ac:spMkLst>
        </pc:spChg>
        <pc:spChg chg="mod topLvl">
          <ac:chgData name="Lerew, Jonathan T" userId="7207726f-10b2-458b-85e5-1fadda2d1fe9" providerId="ADAL" clId="{DA8FCF25-8809-4230-BB36-1E4D127359CF}" dt="2025-07-02T19:55:28.719" v="88" actId="165"/>
          <ac:spMkLst>
            <pc:docMk/>
            <pc:sldMk cId="776167322" sldId="4256"/>
            <ac:spMk id="8" creationId="{E22E4648-0416-0A43-44D0-045501CBA24A}"/>
          </ac:spMkLst>
        </pc:spChg>
        <pc:spChg chg="mod topLvl">
          <ac:chgData name="Lerew, Jonathan T" userId="7207726f-10b2-458b-85e5-1fadda2d1fe9" providerId="ADAL" clId="{DA8FCF25-8809-4230-BB36-1E4D127359CF}" dt="2025-07-02T19:55:31.370" v="90" actId="962"/>
          <ac:spMkLst>
            <pc:docMk/>
            <pc:sldMk cId="776167322" sldId="4256"/>
            <ac:spMk id="9" creationId="{AA9F09BE-F2BB-DDC4-6360-65B255646842}"/>
          </ac:spMkLst>
        </pc:spChg>
        <pc:spChg chg="mod topLvl">
          <ac:chgData name="Lerew, Jonathan T" userId="7207726f-10b2-458b-85e5-1fadda2d1fe9" providerId="ADAL" clId="{DA8FCF25-8809-4230-BB36-1E4D127359CF}" dt="2025-07-02T19:55:28.719" v="88" actId="165"/>
          <ac:spMkLst>
            <pc:docMk/>
            <pc:sldMk cId="776167322" sldId="4256"/>
            <ac:spMk id="10" creationId="{F24C6194-3A01-8653-314E-6506F70D3D1D}"/>
          </ac:spMkLst>
        </pc:spChg>
        <pc:spChg chg="mod topLvl">
          <ac:chgData name="Lerew, Jonathan T" userId="7207726f-10b2-458b-85e5-1fadda2d1fe9" providerId="ADAL" clId="{DA8FCF25-8809-4230-BB36-1E4D127359CF}" dt="2025-07-02T19:55:28.719" v="88" actId="165"/>
          <ac:spMkLst>
            <pc:docMk/>
            <pc:sldMk cId="776167322" sldId="4256"/>
            <ac:spMk id="11" creationId="{501663D6-54B5-1705-703E-DE937BA9EC7F}"/>
          </ac:spMkLst>
        </pc:spChg>
        <pc:spChg chg="mod topLvl">
          <ac:chgData name="Lerew, Jonathan T" userId="7207726f-10b2-458b-85e5-1fadda2d1fe9" providerId="ADAL" clId="{DA8FCF25-8809-4230-BB36-1E4D127359CF}" dt="2025-07-02T19:55:28.719" v="88" actId="165"/>
          <ac:spMkLst>
            <pc:docMk/>
            <pc:sldMk cId="776167322" sldId="4256"/>
            <ac:spMk id="12" creationId="{C7D0DACA-7BFB-DCE4-92B5-58FA04C49FBF}"/>
          </ac:spMkLst>
        </pc:spChg>
        <pc:grpChg chg="del mod">
          <ac:chgData name="Lerew, Jonathan T" userId="7207726f-10b2-458b-85e5-1fadda2d1fe9" providerId="ADAL" clId="{DA8FCF25-8809-4230-BB36-1E4D127359CF}" dt="2025-07-02T19:55:28.719" v="88" actId="165"/>
          <ac:grpSpMkLst>
            <pc:docMk/>
            <pc:sldMk cId="776167322" sldId="4256"/>
            <ac:grpSpMk id="3" creationId="{A0D3B92C-3339-7A7D-049C-AFCFD3CC4098}"/>
          </ac:grpSpMkLst>
        </pc:grpChg>
        <pc:graphicFrameChg chg="del">
          <ac:chgData name="Lerew, Jonathan T" userId="7207726f-10b2-458b-85e5-1fadda2d1fe9" providerId="ADAL" clId="{DA8FCF25-8809-4230-BB36-1E4D127359CF}" dt="2025-07-02T19:55:26.916" v="87" actId="18245"/>
          <ac:graphicFrameMkLst>
            <pc:docMk/>
            <pc:sldMk cId="776167322" sldId="4256"/>
            <ac:graphicFrameMk id="2" creationId="{5C780B1B-8551-A860-8322-24404B8914E5}"/>
          </ac:graphicFrameMkLst>
        </pc:graphicFrameChg>
      </pc:sldChg>
      <pc:sldChg chg="addSp modSp mod">
        <pc:chgData name="Lerew, Jonathan T" userId="7207726f-10b2-458b-85e5-1fadda2d1fe9" providerId="ADAL" clId="{DA8FCF25-8809-4230-BB36-1E4D127359CF}" dt="2025-07-02T20:00:27.112" v="216" actId="13244"/>
        <pc:sldMkLst>
          <pc:docMk/>
          <pc:sldMk cId="3294576743" sldId="4257"/>
        </pc:sldMkLst>
        <pc:spChg chg="add mod ord">
          <ac:chgData name="Lerew, Jonathan T" userId="7207726f-10b2-458b-85e5-1fadda2d1fe9" providerId="ADAL" clId="{DA8FCF25-8809-4230-BB36-1E4D127359CF}" dt="2025-07-02T20:00:25.947" v="215" actId="13244"/>
          <ac:spMkLst>
            <pc:docMk/>
            <pc:sldMk cId="3294576743" sldId="4257"/>
            <ac:spMk id="2" creationId="{32BD6F47-BC38-38CC-9419-E28A5BD7D8EC}"/>
          </ac:spMkLst>
        </pc:spChg>
        <pc:spChg chg="mod">
          <ac:chgData name="Lerew, Jonathan T" userId="7207726f-10b2-458b-85e5-1fadda2d1fe9" providerId="ADAL" clId="{DA8FCF25-8809-4230-BB36-1E4D127359CF}" dt="2025-07-02T19:50:42.505" v="15" actId="962"/>
          <ac:spMkLst>
            <pc:docMk/>
            <pc:sldMk cId="3294576743" sldId="4257"/>
            <ac:spMk id="3" creationId="{2B5F95B2-7DBD-5684-270E-D618CFE682C4}"/>
          </ac:spMkLst>
        </pc:spChg>
        <pc:spChg chg="mod">
          <ac:chgData name="Lerew, Jonathan T" userId="7207726f-10b2-458b-85e5-1fadda2d1fe9" providerId="ADAL" clId="{DA8FCF25-8809-4230-BB36-1E4D127359CF}" dt="2025-07-02T19:50:43.080" v="16" actId="962"/>
          <ac:spMkLst>
            <pc:docMk/>
            <pc:sldMk cId="3294576743" sldId="4257"/>
            <ac:spMk id="5" creationId="{44C379FD-31F5-F2CD-0E39-058A20CDE530}"/>
          </ac:spMkLst>
        </pc:spChg>
        <pc:spChg chg="mod">
          <ac:chgData name="Lerew, Jonathan T" userId="7207726f-10b2-458b-85e5-1fadda2d1fe9" providerId="ADAL" clId="{DA8FCF25-8809-4230-BB36-1E4D127359CF}" dt="2025-07-02T19:50:43.715" v="17" actId="962"/>
          <ac:spMkLst>
            <pc:docMk/>
            <pc:sldMk cId="3294576743" sldId="4257"/>
            <ac:spMk id="8" creationId="{9FBF030F-B8DF-F076-E45A-6E4156B5BF7B}"/>
          </ac:spMkLst>
        </pc:spChg>
        <pc:spChg chg="ord">
          <ac:chgData name="Lerew, Jonathan T" userId="7207726f-10b2-458b-85e5-1fadda2d1fe9" providerId="ADAL" clId="{DA8FCF25-8809-4230-BB36-1E4D127359CF}" dt="2025-07-02T20:00:27.112" v="216" actId="13244"/>
          <ac:spMkLst>
            <pc:docMk/>
            <pc:sldMk cId="3294576743" sldId="4257"/>
            <ac:spMk id="10" creationId="{58CAB8EF-404D-E562-2A0A-EE89319BF5E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F1916E-B7BF-3345-9E32-BD554D77E97F}" type="doc">
      <dgm:prSet loTypeId="urn:microsoft.com/office/officeart/2005/8/layout/cycle1" loCatId="" qsTypeId="urn:microsoft.com/office/officeart/2005/8/quickstyle/simple1" qsCatId="simple" csTypeId="urn:microsoft.com/office/officeart/2005/8/colors/accent0_1" csCatId="mainScheme" phldr="1"/>
      <dgm:spPr/>
      <dgm:t>
        <a:bodyPr/>
        <a:lstStyle/>
        <a:p>
          <a:endParaRPr lang="en-US"/>
        </a:p>
      </dgm:t>
    </dgm:pt>
    <dgm:pt modelId="{361C15CC-4083-9345-A8D2-CF1672B92AB3}">
      <dgm:prSet phldrT="[Text]"/>
      <dgm:spPr>
        <a:xfrm>
          <a:off x="3180308" y="341161"/>
          <a:ext cx="1743248" cy="1743248"/>
        </a:xfrm>
        <a:prstGeom prst="rect">
          <a:avLst/>
        </a:prstGeom>
        <a:noFill/>
        <a:ln>
          <a:noFill/>
        </a:ln>
        <a:effectLst/>
      </dgm:spPr>
      <dgm:t>
        <a:bodyPr/>
        <a:lstStyle/>
        <a:p>
          <a:pPr>
            <a:buNone/>
          </a:pPr>
          <a:r>
            <a:rPr lang="en-US" b="0" i="0" dirty="0">
              <a:solidFill>
                <a:srgbClr val="000000">
                  <a:hueOff val="0"/>
                  <a:satOff val="0"/>
                  <a:lumOff val="0"/>
                  <a:alphaOff val="0"/>
                </a:srgbClr>
              </a:solidFill>
              <a:latin typeface="Poppins" pitchFamily="2" charset="77"/>
              <a:ea typeface="+mn-ea"/>
              <a:cs typeface="Poppins" pitchFamily="2" charset="77"/>
            </a:rPr>
            <a:t>Pregnant &amp; postpartum people</a:t>
          </a:r>
        </a:p>
      </dgm:t>
    </dgm:pt>
    <dgm:pt modelId="{37BB7C55-AE42-5E4D-BD39-ACA5241784E4}" type="parTrans" cxnId="{AE3B5443-D721-EB47-88A5-C9624EFF90FD}">
      <dgm:prSet/>
      <dgm:spPr/>
      <dgm:t>
        <a:bodyPr/>
        <a:lstStyle/>
        <a:p>
          <a:endParaRPr lang="en-US">
            <a:latin typeface="Poppins" pitchFamily="2" charset="77"/>
            <a:cs typeface="Poppins" pitchFamily="2" charset="77"/>
          </a:endParaRPr>
        </a:p>
      </dgm:t>
    </dgm:pt>
    <dgm:pt modelId="{39C63870-780B-6A48-B175-F1DED6515413}" type="sibTrans" cxnId="{AE3B5443-D721-EB47-88A5-C9624EFF90FD}">
      <dgm:prSet/>
      <dgm:spPr>
        <a:xfrm>
          <a:off x="527355" y="-1207"/>
          <a:ext cx="4119451" cy="4119451"/>
        </a:xfrm>
        <a:prstGeom prst="circularArrow">
          <a:avLst>
            <a:gd name="adj1" fmla="val 8252"/>
            <a:gd name="adj2" fmla="val 576411"/>
            <a:gd name="adj3" fmla="val 2962509"/>
            <a:gd name="adj4" fmla="val 52625"/>
            <a:gd name="adj5" fmla="val 9627"/>
          </a:avLst>
        </a:prstGeom>
        <a:solidFill>
          <a:srgbClr val="CEDCCB"/>
        </a:solidFill>
        <a:ln w="12700" cap="flat" cmpd="sng" algn="ctr">
          <a:noFill/>
          <a:prstDash val="solid"/>
          <a:miter lim="800000"/>
        </a:ln>
        <a:effectLst/>
      </dgm:spPr>
      <dgm:t>
        <a:bodyPr/>
        <a:lstStyle/>
        <a:p>
          <a:endParaRPr lang="en-US">
            <a:latin typeface="Poppins" pitchFamily="2" charset="77"/>
            <a:cs typeface="Poppins" pitchFamily="2" charset="77"/>
          </a:endParaRPr>
        </a:p>
      </dgm:t>
    </dgm:pt>
    <dgm:pt modelId="{C8A6A646-9A69-F946-84EE-14BB45CFE816}">
      <dgm:prSet phldrT="[Text]"/>
      <dgm:spPr>
        <a:xfrm>
          <a:off x="1715457" y="2878359"/>
          <a:ext cx="1743248" cy="1743248"/>
        </a:xfrm>
        <a:prstGeom prst="rect">
          <a:avLst/>
        </a:prstGeom>
        <a:noFill/>
        <a:ln>
          <a:noFill/>
        </a:ln>
        <a:effectLst/>
      </dgm:spPr>
      <dgm:t>
        <a:bodyPr/>
        <a:lstStyle/>
        <a:p>
          <a:pPr>
            <a:buNone/>
          </a:pPr>
          <a:r>
            <a:rPr lang="en-US" b="0" i="0" dirty="0">
              <a:solidFill>
                <a:srgbClr val="000000">
                  <a:hueOff val="0"/>
                  <a:satOff val="0"/>
                  <a:lumOff val="0"/>
                  <a:alphaOff val="0"/>
                </a:srgbClr>
              </a:solidFill>
              <a:latin typeface="Poppins" pitchFamily="2" charset="77"/>
              <a:ea typeface="+mn-ea"/>
              <a:cs typeface="Poppins" pitchFamily="2" charset="77"/>
            </a:rPr>
            <a:t>Advisory councils</a:t>
          </a:r>
        </a:p>
      </dgm:t>
    </dgm:pt>
    <dgm:pt modelId="{2727C24B-5970-1F43-B675-8E824418D768}" type="parTrans" cxnId="{9BF28A99-5738-9E45-ADCA-648EBF8D715A}">
      <dgm:prSet/>
      <dgm:spPr/>
      <dgm:t>
        <a:bodyPr/>
        <a:lstStyle/>
        <a:p>
          <a:endParaRPr lang="en-US">
            <a:latin typeface="Poppins" pitchFamily="2" charset="77"/>
            <a:cs typeface="Poppins" pitchFamily="2" charset="77"/>
          </a:endParaRPr>
        </a:p>
      </dgm:t>
    </dgm:pt>
    <dgm:pt modelId="{2DEB525B-E81A-9A40-83F5-E98A05D3FC5E}" type="sibTrans" cxnId="{9BF28A99-5738-9E45-ADCA-648EBF8D715A}">
      <dgm:prSet/>
      <dgm:spPr>
        <a:xfrm>
          <a:off x="527355" y="-1207"/>
          <a:ext cx="4119451" cy="4119451"/>
        </a:xfrm>
        <a:prstGeom prst="circularArrow">
          <a:avLst>
            <a:gd name="adj1" fmla="val 8252"/>
            <a:gd name="adj2" fmla="val 576411"/>
            <a:gd name="adj3" fmla="val 10170964"/>
            <a:gd name="adj4" fmla="val 7261080"/>
            <a:gd name="adj5" fmla="val 9627"/>
          </a:avLst>
        </a:prstGeom>
        <a:solidFill>
          <a:srgbClr val="CEDCCB"/>
        </a:solidFill>
        <a:ln w="12700" cap="flat" cmpd="sng" algn="ctr">
          <a:noFill/>
          <a:prstDash val="solid"/>
          <a:miter lim="800000"/>
        </a:ln>
        <a:effectLst/>
      </dgm:spPr>
      <dgm:t>
        <a:bodyPr/>
        <a:lstStyle/>
        <a:p>
          <a:endParaRPr lang="en-US">
            <a:latin typeface="Poppins" pitchFamily="2" charset="77"/>
            <a:cs typeface="Poppins" pitchFamily="2" charset="77"/>
          </a:endParaRPr>
        </a:p>
      </dgm:t>
      <dgm:extLst>
        <a:ext uri="{E40237B7-FDA0-4F09-8148-C483321AD2D9}">
          <dgm14:cNvPr xmlns:dgm14="http://schemas.microsoft.com/office/drawing/2010/diagram" id="0" name="" descr="Meeting with solid fill"/>
        </a:ext>
      </dgm:extLst>
    </dgm:pt>
    <dgm:pt modelId="{118EAAAF-A249-F54A-B1EB-3B88F1EFE4FC}">
      <dgm:prSet phldrT="[Text]"/>
      <dgm:spPr>
        <a:xfrm>
          <a:off x="250605" y="341161"/>
          <a:ext cx="1743248" cy="1743248"/>
        </a:xfrm>
        <a:prstGeom prst="rect">
          <a:avLst/>
        </a:prstGeom>
        <a:noFill/>
        <a:ln>
          <a:noFill/>
        </a:ln>
        <a:effectLst/>
      </dgm:spPr>
      <dgm:t>
        <a:bodyPr/>
        <a:lstStyle/>
        <a:p>
          <a:pPr>
            <a:buNone/>
          </a:pPr>
          <a:r>
            <a:rPr lang="en-US" b="0" i="0" dirty="0">
              <a:solidFill>
                <a:srgbClr val="000000">
                  <a:hueOff val="0"/>
                  <a:satOff val="0"/>
                  <a:lumOff val="0"/>
                  <a:alphaOff val="0"/>
                </a:srgbClr>
              </a:solidFill>
              <a:latin typeface="Poppins" pitchFamily="2" charset="77"/>
              <a:ea typeface="+mn-ea"/>
              <a:cs typeface="Poppins" pitchFamily="2" charset="77"/>
            </a:rPr>
            <a:t>Obstetric professionals</a:t>
          </a:r>
        </a:p>
      </dgm:t>
    </dgm:pt>
    <dgm:pt modelId="{8A6F562F-973C-0745-AE98-C9143DA425DA}" type="parTrans" cxnId="{57AB741F-494F-B44D-9190-89C36D19D90B}">
      <dgm:prSet/>
      <dgm:spPr/>
      <dgm:t>
        <a:bodyPr/>
        <a:lstStyle/>
        <a:p>
          <a:endParaRPr lang="en-US">
            <a:latin typeface="Poppins" pitchFamily="2" charset="77"/>
            <a:cs typeface="Poppins" pitchFamily="2" charset="77"/>
          </a:endParaRPr>
        </a:p>
      </dgm:t>
    </dgm:pt>
    <dgm:pt modelId="{25C82353-0A0D-234F-982D-370E991876AD}" type="sibTrans" cxnId="{57AB741F-494F-B44D-9190-89C36D19D90B}">
      <dgm:prSet/>
      <dgm:spPr>
        <a:xfrm>
          <a:off x="527355" y="-1207"/>
          <a:ext cx="4119451" cy="4119451"/>
        </a:xfrm>
        <a:prstGeom prst="circularArrow">
          <a:avLst>
            <a:gd name="adj1" fmla="val 8252"/>
            <a:gd name="adj2" fmla="val 576411"/>
            <a:gd name="adj3" fmla="val 16855463"/>
            <a:gd name="adj4" fmla="val 14968125"/>
            <a:gd name="adj5" fmla="val 9627"/>
          </a:avLst>
        </a:prstGeom>
        <a:solidFill>
          <a:srgbClr val="CEDCCB"/>
        </a:solidFill>
        <a:ln w="12700" cap="flat" cmpd="sng" algn="ctr">
          <a:noFill/>
          <a:prstDash val="solid"/>
          <a:miter lim="800000"/>
        </a:ln>
        <a:effectLst/>
      </dgm:spPr>
      <dgm:t>
        <a:bodyPr/>
        <a:lstStyle/>
        <a:p>
          <a:endParaRPr lang="en-US">
            <a:latin typeface="Poppins" pitchFamily="2" charset="77"/>
            <a:cs typeface="Poppins" pitchFamily="2" charset="77"/>
          </a:endParaRPr>
        </a:p>
      </dgm:t>
      <dgm:extLst>
        <a:ext uri="{E40237B7-FDA0-4F09-8148-C483321AD2D9}">
          <dgm14:cNvPr xmlns:dgm14="http://schemas.microsoft.com/office/drawing/2010/diagram" id="0" name="" descr="Doctor female with solid fill"/>
        </a:ext>
      </dgm:extLst>
    </dgm:pt>
    <dgm:pt modelId="{CDAF6F1B-68A4-9343-852E-334089597891}" type="pres">
      <dgm:prSet presAssocID="{86F1916E-B7BF-3345-9E32-BD554D77E97F}" presName="cycle" presStyleCnt="0">
        <dgm:presLayoutVars>
          <dgm:dir/>
          <dgm:resizeHandles val="exact"/>
        </dgm:presLayoutVars>
      </dgm:prSet>
      <dgm:spPr/>
    </dgm:pt>
    <dgm:pt modelId="{89A9C159-FD04-BB4F-92C4-E8E304F7EABB}" type="pres">
      <dgm:prSet presAssocID="{361C15CC-4083-9345-A8D2-CF1672B92AB3}" presName="dummy" presStyleCnt="0"/>
      <dgm:spPr/>
    </dgm:pt>
    <dgm:pt modelId="{E4790D74-C3A1-A14D-811E-95D90F7C53DA}" type="pres">
      <dgm:prSet presAssocID="{361C15CC-4083-9345-A8D2-CF1672B92AB3}" presName="node" presStyleLbl="revTx" presStyleIdx="0" presStyleCnt="3">
        <dgm:presLayoutVars>
          <dgm:bulletEnabled val="1"/>
        </dgm:presLayoutVars>
      </dgm:prSet>
      <dgm:spPr/>
    </dgm:pt>
    <dgm:pt modelId="{3FADBC0A-1E08-5C42-820C-DCDA2EC2FFA7}" type="pres">
      <dgm:prSet presAssocID="{39C63870-780B-6A48-B175-F1DED6515413}" presName="sibTrans" presStyleLbl="node1" presStyleIdx="0" presStyleCnt="3"/>
      <dgm:spPr/>
    </dgm:pt>
    <dgm:pt modelId="{5EE20D07-08D7-104E-955E-BD1654E9A94D}" type="pres">
      <dgm:prSet presAssocID="{C8A6A646-9A69-F946-84EE-14BB45CFE816}" presName="dummy" presStyleCnt="0"/>
      <dgm:spPr/>
    </dgm:pt>
    <dgm:pt modelId="{29C7C997-DB31-1242-8103-173C1371FE2B}" type="pres">
      <dgm:prSet presAssocID="{C8A6A646-9A69-F946-84EE-14BB45CFE816}" presName="node" presStyleLbl="revTx" presStyleIdx="1" presStyleCnt="3">
        <dgm:presLayoutVars>
          <dgm:bulletEnabled val="1"/>
        </dgm:presLayoutVars>
      </dgm:prSet>
      <dgm:spPr/>
    </dgm:pt>
    <dgm:pt modelId="{989A925C-DA6E-454A-9641-7C50148AB25F}" type="pres">
      <dgm:prSet presAssocID="{2DEB525B-E81A-9A40-83F5-E98A05D3FC5E}" presName="sibTrans" presStyleLbl="node1" presStyleIdx="1" presStyleCnt="3"/>
      <dgm:spPr/>
    </dgm:pt>
    <dgm:pt modelId="{AC63A63E-93BC-7841-87D6-C413C7B3FA4D}" type="pres">
      <dgm:prSet presAssocID="{118EAAAF-A249-F54A-B1EB-3B88F1EFE4FC}" presName="dummy" presStyleCnt="0"/>
      <dgm:spPr/>
    </dgm:pt>
    <dgm:pt modelId="{A856F55C-51CE-8241-8C8F-0D90CEC845D5}" type="pres">
      <dgm:prSet presAssocID="{118EAAAF-A249-F54A-B1EB-3B88F1EFE4FC}" presName="node" presStyleLbl="revTx" presStyleIdx="2" presStyleCnt="3">
        <dgm:presLayoutVars>
          <dgm:bulletEnabled val="1"/>
        </dgm:presLayoutVars>
      </dgm:prSet>
      <dgm:spPr/>
    </dgm:pt>
    <dgm:pt modelId="{39FD90A9-3EB0-6F4B-A81D-4E901D6C4C02}" type="pres">
      <dgm:prSet presAssocID="{25C82353-0A0D-234F-982D-370E991876AD}" presName="sibTrans" presStyleLbl="node1" presStyleIdx="2" presStyleCnt="3"/>
      <dgm:spPr/>
    </dgm:pt>
  </dgm:ptLst>
  <dgm:cxnLst>
    <dgm:cxn modelId="{57AB741F-494F-B44D-9190-89C36D19D90B}" srcId="{86F1916E-B7BF-3345-9E32-BD554D77E97F}" destId="{118EAAAF-A249-F54A-B1EB-3B88F1EFE4FC}" srcOrd="2" destOrd="0" parTransId="{8A6F562F-973C-0745-AE98-C9143DA425DA}" sibTransId="{25C82353-0A0D-234F-982D-370E991876AD}"/>
    <dgm:cxn modelId="{2A1BF338-6F75-6348-B652-49D5AD8A109B}" type="presOf" srcId="{2DEB525B-E81A-9A40-83F5-E98A05D3FC5E}" destId="{989A925C-DA6E-454A-9641-7C50148AB25F}" srcOrd="0" destOrd="0" presId="urn:microsoft.com/office/officeart/2005/8/layout/cycle1"/>
    <dgm:cxn modelId="{EFBB323B-265B-DD48-8873-E94B6FDA1F00}" type="presOf" srcId="{39C63870-780B-6A48-B175-F1DED6515413}" destId="{3FADBC0A-1E08-5C42-820C-DCDA2EC2FFA7}" srcOrd="0" destOrd="0" presId="urn:microsoft.com/office/officeart/2005/8/layout/cycle1"/>
    <dgm:cxn modelId="{AE3B5443-D721-EB47-88A5-C9624EFF90FD}" srcId="{86F1916E-B7BF-3345-9E32-BD554D77E97F}" destId="{361C15CC-4083-9345-A8D2-CF1672B92AB3}" srcOrd="0" destOrd="0" parTransId="{37BB7C55-AE42-5E4D-BD39-ACA5241784E4}" sibTransId="{39C63870-780B-6A48-B175-F1DED6515413}"/>
    <dgm:cxn modelId="{9BF28A99-5738-9E45-ADCA-648EBF8D715A}" srcId="{86F1916E-B7BF-3345-9E32-BD554D77E97F}" destId="{C8A6A646-9A69-F946-84EE-14BB45CFE816}" srcOrd="1" destOrd="0" parTransId="{2727C24B-5970-1F43-B675-8E824418D768}" sibTransId="{2DEB525B-E81A-9A40-83F5-E98A05D3FC5E}"/>
    <dgm:cxn modelId="{4BA23FBB-417D-F343-9801-A94387C0DEC4}" type="presOf" srcId="{C8A6A646-9A69-F946-84EE-14BB45CFE816}" destId="{29C7C997-DB31-1242-8103-173C1371FE2B}" srcOrd="0" destOrd="0" presId="urn:microsoft.com/office/officeart/2005/8/layout/cycle1"/>
    <dgm:cxn modelId="{E641D6CE-D433-A148-A8E3-33CDE6CFFDC0}" type="presOf" srcId="{361C15CC-4083-9345-A8D2-CF1672B92AB3}" destId="{E4790D74-C3A1-A14D-811E-95D90F7C53DA}" srcOrd="0" destOrd="0" presId="urn:microsoft.com/office/officeart/2005/8/layout/cycle1"/>
    <dgm:cxn modelId="{0375CBE3-84B4-1C43-BA49-163DC71482E4}" type="presOf" srcId="{25C82353-0A0D-234F-982D-370E991876AD}" destId="{39FD90A9-3EB0-6F4B-A81D-4E901D6C4C02}" srcOrd="0" destOrd="0" presId="urn:microsoft.com/office/officeart/2005/8/layout/cycle1"/>
    <dgm:cxn modelId="{C18678EF-B903-C34E-8C9C-948F5EE286BB}" type="presOf" srcId="{86F1916E-B7BF-3345-9E32-BD554D77E97F}" destId="{CDAF6F1B-68A4-9343-852E-334089597891}" srcOrd="0" destOrd="0" presId="urn:microsoft.com/office/officeart/2005/8/layout/cycle1"/>
    <dgm:cxn modelId="{C03242F0-5C0E-AC47-B858-AA85F10C13E9}" type="presOf" srcId="{118EAAAF-A249-F54A-B1EB-3B88F1EFE4FC}" destId="{A856F55C-51CE-8241-8C8F-0D90CEC845D5}" srcOrd="0" destOrd="0" presId="urn:microsoft.com/office/officeart/2005/8/layout/cycle1"/>
    <dgm:cxn modelId="{30BED63B-9736-8448-8A0D-463DA8C08169}" type="presParOf" srcId="{CDAF6F1B-68A4-9343-852E-334089597891}" destId="{89A9C159-FD04-BB4F-92C4-E8E304F7EABB}" srcOrd="0" destOrd="0" presId="urn:microsoft.com/office/officeart/2005/8/layout/cycle1"/>
    <dgm:cxn modelId="{B46BC5E2-8EB2-6245-B511-24747E79B8F1}" type="presParOf" srcId="{CDAF6F1B-68A4-9343-852E-334089597891}" destId="{E4790D74-C3A1-A14D-811E-95D90F7C53DA}" srcOrd="1" destOrd="0" presId="urn:microsoft.com/office/officeart/2005/8/layout/cycle1"/>
    <dgm:cxn modelId="{534BEFA5-4AF1-A744-85DD-BF3CA19732E1}" type="presParOf" srcId="{CDAF6F1B-68A4-9343-852E-334089597891}" destId="{3FADBC0A-1E08-5C42-820C-DCDA2EC2FFA7}" srcOrd="2" destOrd="0" presId="urn:microsoft.com/office/officeart/2005/8/layout/cycle1"/>
    <dgm:cxn modelId="{55E444EA-6012-174C-935C-2093F0114A99}" type="presParOf" srcId="{CDAF6F1B-68A4-9343-852E-334089597891}" destId="{5EE20D07-08D7-104E-955E-BD1654E9A94D}" srcOrd="3" destOrd="0" presId="urn:microsoft.com/office/officeart/2005/8/layout/cycle1"/>
    <dgm:cxn modelId="{C4543814-2C62-CD45-A8AB-AA5F5296CF1B}" type="presParOf" srcId="{CDAF6F1B-68A4-9343-852E-334089597891}" destId="{29C7C997-DB31-1242-8103-173C1371FE2B}" srcOrd="4" destOrd="0" presId="urn:microsoft.com/office/officeart/2005/8/layout/cycle1"/>
    <dgm:cxn modelId="{99C57772-7831-2549-A561-BED02E4842DB}" type="presParOf" srcId="{CDAF6F1B-68A4-9343-852E-334089597891}" destId="{989A925C-DA6E-454A-9641-7C50148AB25F}" srcOrd="5" destOrd="0" presId="urn:microsoft.com/office/officeart/2005/8/layout/cycle1"/>
    <dgm:cxn modelId="{9C7AC7EB-8A0D-8347-B3C6-CD231020F46E}" type="presParOf" srcId="{CDAF6F1B-68A4-9343-852E-334089597891}" destId="{AC63A63E-93BC-7841-87D6-C413C7B3FA4D}" srcOrd="6" destOrd="0" presId="urn:microsoft.com/office/officeart/2005/8/layout/cycle1"/>
    <dgm:cxn modelId="{24A223FE-A0D0-124C-85E3-91BE2770535D}" type="presParOf" srcId="{CDAF6F1B-68A4-9343-852E-334089597891}" destId="{A856F55C-51CE-8241-8C8F-0D90CEC845D5}" srcOrd="7" destOrd="0" presId="urn:microsoft.com/office/officeart/2005/8/layout/cycle1"/>
    <dgm:cxn modelId="{8FB25F9C-8046-6A4F-8104-B4EDBAA8DBA5}" type="presParOf" srcId="{CDAF6F1B-68A4-9343-852E-334089597891}" destId="{39FD90A9-3EB0-6F4B-A81D-4E901D6C4C02}"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90D74-C3A1-A14D-811E-95D90F7C53DA}">
      <dsp:nvSpPr>
        <dsp:cNvPr id="0" name=""/>
        <dsp:cNvSpPr/>
      </dsp:nvSpPr>
      <dsp:spPr>
        <a:xfrm>
          <a:off x="3180308" y="341161"/>
          <a:ext cx="1743248" cy="174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i="0" kern="1200" dirty="0">
              <a:solidFill>
                <a:srgbClr val="000000">
                  <a:hueOff val="0"/>
                  <a:satOff val="0"/>
                  <a:lumOff val="0"/>
                  <a:alphaOff val="0"/>
                </a:srgbClr>
              </a:solidFill>
              <a:latin typeface="Poppins" pitchFamily="2" charset="77"/>
              <a:ea typeface="+mn-ea"/>
              <a:cs typeface="Poppins" pitchFamily="2" charset="77"/>
            </a:rPr>
            <a:t>Pregnant &amp; postpartum people</a:t>
          </a:r>
        </a:p>
      </dsp:txBody>
      <dsp:txXfrm>
        <a:off x="3180308" y="341161"/>
        <a:ext cx="1743248" cy="1743248"/>
      </dsp:txXfrm>
    </dsp:sp>
    <dsp:sp modelId="{3FADBC0A-1E08-5C42-820C-DCDA2EC2FFA7}">
      <dsp:nvSpPr>
        <dsp:cNvPr id="0" name=""/>
        <dsp:cNvSpPr/>
      </dsp:nvSpPr>
      <dsp:spPr>
        <a:xfrm>
          <a:off x="527355" y="-1207"/>
          <a:ext cx="4119451" cy="4119451"/>
        </a:xfrm>
        <a:prstGeom prst="circularArrow">
          <a:avLst>
            <a:gd name="adj1" fmla="val 8252"/>
            <a:gd name="adj2" fmla="val 576411"/>
            <a:gd name="adj3" fmla="val 2962509"/>
            <a:gd name="adj4" fmla="val 52625"/>
            <a:gd name="adj5" fmla="val 9627"/>
          </a:avLst>
        </a:prstGeom>
        <a:solidFill>
          <a:srgbClr val="CEDCC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C7C997-DB31-1242-8103-173C1371FE2B}">
      <dsp:nvSpPr>
        <dsp:cNvPr id="0" name=""/>
        <dsp:cNvSpPr/>
      </dsp:nvSpPr>
      <dsp:spPr>
        <a:xfrm>
          <a:off x="1715457" y="2878359"/>
          <a:ext cx="1743248" cy="174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i="0" kern="1200" dirty="0">
              <a:solidFill>
                <a:srgbClr val="000000">
                  <a:hueOff val="0"/>
                  <a:satOff val="0"/>
                  <a:lumOff val="0"/>
                  <a:alphaOff val="0"/>
                </a:srgbClr>
              </a:solidFill>
              <a:latin typeface="Poppins" pitchFamily="2" charset="77"/>
              <a:ea typeface="+mn-ea"/>
              <a:cs typeface="Poppins" pitchFamily="2" charset="77"/>
            </a:rPr>
            <a:t>Advisory councils</a:t>
          </a:r>
        </a:p>
      </dsp:txBody>
      <dsp:txXfrm>
        <a:off x="1715457" y="2878359"/>
        <a:ext cx="1743248" cy="1743248"/>
      </dsp:txXfrm>
    </dsp:sp>
    <dsp:sp modelId="{989A925C-DA6E-454A-9641-7C50148AB25F}">
      <dsp:nvSpPr>
        <dsp:cNvPr id="0" name=""/>
        <dsp:cNvSpPr/>
      </dsp:nvSpPr>
      <dsp:spPr>
        <a:xfrm>
          <a:off x="527355" y="-1207"/>
          <a:ext cx="4119451" cy="4119451"/>
        </a:xfrm>
        <a:prstGeom prst="circularArrow">
          <a:avLst>
            <a:gd name="adj1" fmla="val 8252"/>
            <a:gd name="adj2" fmla="val 576411"/>
            <a:gd name="adj3" fmla="val 10170964"/>
            <a:gd name="adj4" fmla="val 7261080"/>
            <a:gd name="adj5" fmla="val 9627"/>
          </a:avLst>
        </a:prstGeom>
        <a:solidFill>
          <a:srgbClr val="CEDCC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56F55C-51CE-8241-8C8F-0D90CEC845D5}">
      <dsp:nvSpPr>
        <dsp:cNvPr id="0" name=""/>
        <dsp:cNvSpPr/>
      </dsp:nvSpPr>
      <dsp:spPr>
        <a:xfrm>
          <a:off x="250605" y="341161"/>
          <a:ext cx="1743248" cy="174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i="0" kern="1200" dirty="0">
              <a:solidFill>
                <a:srgbClr val="000000">
                  <a:hueOff val="0"/>
                  <a:satOff val="0"/>
                  <a:lumOff val="0"/>
                  <a:alphaOff val="0"/>
                </a:srgbClr>
              </a:solidFill>
              <a:latin typeface="Poppins" pitchFamily="2" charset="77"/>
              <a:ea typeface="+mn-ea"/>
              <a:cs typeface="Poppins" pitchFamily="2" charset="77"/>
            </a:rPr>
            <a:t>Obstetric professionals</a:t>
          </a:r>
        </a:p>
      </dsp:txBody>
      <dsp:txXfrm>
        <a:off x="250605" y="341161"/>
        <a:ext cx="1743248" cy="1743248"/>
      </dsp:txXfrm>
    </dsp:sp>
    <dsp:sp modelId="{39FD90A9-3EB0-6F4B-A81D-4E901D6C4C02}">
      <dsp:nvSpPr>
        <dsp:cNvPr id="0" name=""/>
        <dsp:cNvSpPr/>
      </dsp:nvSpPr>
      <dsp:spPr>
        <a:xfrm>
          <a:off x="527355" y="-1207"/>
          <a:ext cx="4119451" cy="4119451"/>
        </a:xfrm>
        <a:prstGeom prst="circularArrow">
          <a:avLst>
            <a:gd name="adj1" fmla="val 8252"/>
            <a:gd name="adj2" fmla="val 576411"/>
            <a:gd name="adj3" fmla="val 16855463"/>
            <a:gd name="adj4" fmla="val 14968125"/>
            <a:gd name="adj5" fmla="val 9627"/>
          </a:avLst>
        </a:prstGeom>
        <a:solidFill>
          <a:srgbClr val="CEDCC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D48D7-9B76-754A-BF1F-F446284E460C}" type="datetimeFigureOut">
              <a:rPr lang="en-US" smtClean="0"/>
              <a:t>7/2/2025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01A9EA-6577-7D46-8DA1-A2077590D3CE}" type="slidenum">
              <a:rPr lang="en-US" smtClean="0"/>
              <a:t>‹#›</a:t>
            </a:fld>
            <a:endParaRPr lang="en-US"/>
          </a:p>
        </p:txBody>
      </p:sp>
    </p:spTree>
    <p:extLst>
      <p:ext uri="{BB962C8B-B14F-4D97-AF65-F5344CB8AC3E}">
        <p14:creationId xmlns:p14="http://schemas.microsoft.com/office/powerpoint/2010/main" val="4144835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01A9EA-6577-7D46-8DA1-A2077590D3CE}" type="slidenum">
              <a:rPr lang="en-US" smtClean="0"/>
              <a:t>1</a:t>
            </a:fld>
            <a:endParaRPr lang="en-US"/>
          </a:p>
        </p:txBody>
      </p:sp>
    </p:spTree>
    <p:extLst>
      <p:ext uri="{BB962C8B-B14F-4D97-AF65-F5344CB8AC3E}">
        <p14:creationId xmlns:p14="http://schemas.microsoft.com/office/powerpoint/2010/main" val="4244170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01A9EA-6577-7D46-8DA1-A2077590D3CE}" type="slidenum">
              <a:rPr lang="en-US" smtClean="0"/>
              <a:t>16</a:t>
            </a:fld>
            <a:endParaRPr lang="en-US"/>
          </a:p>
        </p:txBody>
      </p:sp>
    </p:spTree>
    <p:extLst>
      <p:ext uri="{BB962C8B-B14F-4D97-AF65-F5344CB8AC3E}">
        <p14:creationId xmlns:p14="http://schemas.microsoft.com/office/powerpoint/2010/main" val="3944964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1151C-FEBD-A7FA-F5D1-9FEE72142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2AE7D-A931-9413-7E78-A7D3BE8CC2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D5BD6B-B518-5D95-002E-C188C289E1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06480F-5944-1EB6-406B-9F5433F2FE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1A9EA-6577-7D46-8DA1-A2077590D3C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548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ffectLst/>
                <a:latin typeface="Montserrat" pitchFamily="2" charset="77"/>
                <a:ea typeface="Aptos" panose="020B0004020202020204" pitchFamily="34" charset="0"/>
                <a:cs typeface="Times New Roman" panose="02020603050405020304" pitchFamily="18" charset="0"/>
              </a:rPr>
              <a:t>“And I think it's because it's so sensitive, you… have to learn how to ask questions in a sensitive way, so people” –</a:t>
            </a:r>
          </a:p>
          <a:p>
            <a:r>
              <a:rPr lang="en-US" sz="1200" kern="100" dirty="0">
                <a:effectLst/>
                <a:latin typeface="Montserrat" pitchFamily="2" charset="77"/>
                <a:ea typeface="Aptos" panose="020B0004020202020204" pitchFamily="34" charset="0"/>
                <a:cs typeface="Times New Roman" panose="02020603050405020304" pitchFamily="18" charset="0"/>
              </a:rPr>
              <a:t>Participant #2 (Nurse)</a:t>
            </a:r>
          </a:p>
          <a:p>
            <a:pPr marL="0" marR="0"/>
            <a:endParaRPr lang="en-US" sz="1200" kern="100" dirty="0">
              <a:effectLst/>
              <a:latin typeface="Montserrat" pitchFamily="2" charset="77"/>
              <a:ea typeface="Aptos" panose="020B0004020202020204" pitchFamily="34" charset="0"/>
              <a:cs typeface="Times New Roman" panose="02020603050405020304" pitchFamily="18" charset="0"/>
            </a:endParaRPr>
          </a:p>
          <a:p>
            <a:r>
              <a:rPr lang="en-US" sz="1200" kern="100" dirty="0">
                <a:effectLst/>
                <a:latin typeface="Montserrat" pitchFamily="2" charset="77"/>
                <a:ea typeface="Aptos" panose="020B0004020202020204" pitchFamily="34" charset="0"/>
                <a:cs typeface="Times New Roman" panose="02020603050405020304" pitchFamily="18" charset="0"/>
              </a:rPr>
              <a:t>“We have very fragmented education on mental health</a:t>
            </a:r>
            <a:r>
              <a:rPr lang="en-US" kern="100" dirty="0">
                <a:latin typeface="Montserrat" pitchFamily="2" charset="77"/>
                <a:ea typeface="Aptos" panose="020B0004020202020204" pitchFamily="34" charset="0"/>
                <a:cs typeface="Times New Roman" panose="02020603050405020304" pitchFamily="18" charset="0"/>
              </a:rPr>
              <a:t>.”  –</a:t>
            </a:r>
          </a:p>
          <a:p>
            <a:r>
              <a:rPr lang="en-US" kern="100" dirty="0">
                <a:latin typeface="Montserrat" pitchFamily="2" charset="77"/>
                <a:ea typeface="Aptos" panose="020B0004020202020204" pitchFamily="34" charset="0"/>
                <a:cs typeface="Times New Roman" panose="02020603050405020304" pitchFamily="18" charset="0"/>
              </a:rPr>
              <a:t>Participant #2 (Nurse)</a:t>
            </a:r>
          </a:p>
          <a:p>
            <a:endParaRPr lang="en-US" dirty="0"/>
          </a:p>
        </p:txBody>
      </p:sp>
      <p:sp>
        <p:nvSpPr>
          <p:cNvPr id="4" name="Slide Number Placeholder 3"/>
          <p:cNvSpPr>
            <a:spLocks noGrp="1"/>
          </p:cNvSpPr>
          <p:nvPr>
            <p:ph type="sldNum" sz="quarter" idx="5"/>
          </p:nvPr>
        </p:nvSpPr>
        <p:spPr/>
        <p:txBody>
          <a:bodyPr/>
          <a:lstStyle/>
          <a:p>
            <a:fld id="{F801A9EA-6577-7D46-8DA1-A2077590D3CE}" type="slidenum">
              <a:rPr lang="en-US" smtClean="0"/>
              <a:t>18</a:t>
            </a:fld>
            <a:endParaRPr lang="en-US"/>
          </a:p>
        </p:txBody>
      </p:sp>
    </p:spTree>
    <p:extLst>
      <p:ext uri="{BB962C8B-B14F-4D97-AF65-F5344CB8AC3E}">
        <p14:creationId xmlns:p14="http://schemas.microsoft.com/office/powerpoint/2010/main" val="3578433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964E-C15F-3ACE-9103-0734FF1E6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18678-0A8A-845F-733E-7377B69FA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F263B3-A15A-D0D2-B4B1-B4939F1B32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7A39F1-101F-CDA1-D94C-F1E2DDD0B3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1A9EA-6577-7D46-8DA1-A2077590D3C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7468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01A9EA-6577-7D46-8DA1-A2077590D3CE}" type="slidenum">
              <a:rPr lang="en-US" smtClean="0"/>
              <a:t>3</a:t>
            </a:fld>
            <a:endParaRPr lang="en-US"/>
          </a:p>
        </p:txBody>
      </p:sp>
    </p:spTree>
    <p:extLst>
      <p:ext uri="{BB962C8B-B14F-4D97-AF65-F5344CB8AC3E}">
        <p14:creationId xmlns:p14="http://schemas.microsoft.com/office/powerpoint/2010/main" val="1510105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CCB870-4E77-4497-8CBD-9DCDF625A6C5}" type="slidenum">
              <a:rPr kumimoji="0" lang="en-US" sz="1200" b="0" i="0" u="none" strike="noStrike" kern="1200" cap="none" spc="0" normalizeH="0" baseline="0" noProof="0" smtClean="0">
                <a:ln>
                  <a:noFill/>
                </a:ln>
                <a:solidFill>
                  <a:prstClr val="black"/>
                </a:solidFill>
                <a:effectLst/>
                <a:uLnTx/>
                <a:uFillTx/>
                <a:latin typeface="Poppi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Poppins" pitchFamily="2" charset="77"/>
              <a:ea typeface="+mn-ea"/>
              <a:cs typeface="+mn-cs"/>
            </a:endParaRPr>
          </a:p>
        </p:txBody>
      </p:sp>
    </p:spTree>
    <p:extLst>
      <p:ext uri="{BB962C8B-B14F-4D97-AF65-F5344CB8AC3E}">
        <p14:creationId xmlns:p14="http://schemas.microsoft.com/office/powerpoint/2010/main" val="1647170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used these personas and associated design considerations in our development of Reaching Calm, which includes text messages, interactive sessions and a website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853FBD-49B7-B044-94BC-CEF2C1D5E21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6466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5E38F-296C-8439-B26B-D585FEF01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726D68-6EFE-C1F5-4392-324530462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9FD5C-7E92-1293-96EB-A79B6D70F5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464581-3BF2-2E21-4E92-A75031A23E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CCB870-4E77-4497-8CBD-9DCDF625A6C5}" type="slidenum">
              <a:rPr kumimoji="0" lang="en-US" sz="1200" b="0" i="0" u="none" strike="noStrike" kern="1200" cap="none" spc="0" normalizeH="0" baseline="0" noProof="0" smtClean="0">
                <a:ln>
                  <a:noFill/>
                </a:ln>
                <a:solidFill>
                  <a:prstClr val="black"/>
                </a:solidFill>
                <a:effectLst/>
                <a:uLnTx/>
                <a:uFillTx/>
                <a:latin typeface="Poppi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Poppins" pitchFamily="2" charset="77"/>
              <a:ea typeface="+mn-ea"/>
              <a:cs typeface="+mn-cs"/>
            </a:endParaRPr>
          </a:p>
        </p:txBody>
      </p:sp>
    </p:spTree>
    <p:extLst>
      <p:ext uri="{BB962C8B-B14F-4D97-AF65-F5344CB8AC3E}">
        <p14:creationId xmlns:p14="http://schemas.microsoft.com/office/powerpoint/2010/main" val="1578035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cs typeface="Poppins" pitchFamily="2" charset="77"/>
              </a:rPr>
              <a:t>At least 1 in 5 pregnant or postpartum individuals will experience depression or anxiety disorder, which is associated with adverse health outcomes for the pregnant individual, their children, and families. </a:t>
            </a:r>
          </a:p>
          <a:p>
            <a:endParaRPr lang="en-US" sz="1400" dirty="0">
              <a:solidFill>
                <a:schemeClr val="tx2"/>
              </a:solidFill>
              <a:cs typeface="Poppins" pitchFamily="2" charset="77"/>
            </a:endParaRPr>
          </a:p>
          <a:p>
            <a:r>
              <a:rPr lang="en-US" sz="1400" dirty="0">
                <a:solidFill>
                  <a:schemeClr val="tx2"/>
                </a:solidFill>
                <a:cs typeface="Poppins" pitchFamily="2" charset="77"/>
              </a:rPr>
              <a:t>At least 1 in 10 (</a:t>
            </a:r>
            <a:r>
              <a:rPr lang="en-US" sz="1800" dirty="0">
                <a:effectLst/>
                <a:ea typeface="Aptos" panose="020B0004020202020204" pitchFamily="34" charset="0"/>
                <a:cs typeface="Times New Roman" panose="02020603050405020304" pitchFamily="18" charset="0"/>
              </a:rPr>
              <a:t>10%) of pregnant and 7-12% of postpartum individuals experience suicidal ideation or behaviors</a:t>
            </a:r>
          </a:p>
          <a:p>
            <a:endParaRPr lang="en-US" sz="1400" dirty="0"/>
          </a:p>
          <a:p>
            <a:r>
              <a:rPr lang="en-US" sz="1800" dirty="0">
                <a:effectLst/>
                <a:ea typeface="Aptos" panose="020B0004020202020204" pitchFamily="34" charset="0"/>
                <a:cs typeface="Times New Roman" panose="02020603050405020304" pitchFamily="18" charset="0"/>
              </a:rPr>
              <a:t>Mental health issues are the primary contributors to maternal mortality in the U.S., accounting for 22.7% of pregnancy-related deaths. Among these, suicide is a contributing factor at 8.4%, </a:t>
            </a:r>
            <a:endParaRPr lang="en-US" sz="16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DC5E6-0914-694E-A3D3-0ED914D2058D}" type="slidenum">
              <a:rPr kumimoji="0" lang="en-US" sz="1200" b="0" i="0" u="none" strike="noStrike" kern="1200" cap="none" spc="0" normalizeH="0" baseline="0" noProof="0" smtClean="0">
                <a:ln>
                  <a:noFill/>
                </a:ln>
                <a:solidFill>
                  <a:prstClr val="black"/>
                </a:solidFill>
                <a:effectLst/>
                <a:uLnTx/>
                <a:uFillTx/>
                <a:latin typeface="Poppi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Poppins" pitchFamily="2" charset="77"/>
              <a:ea typeface="+mn-ea"/>
              <a:cs typeface="+mn-cs"/>
            </a:endParaRPr>
          </a:p>
        </p:txBody>
      </p:sp>
    </p:spTree>
    <p:extLst>
      <p:ext uri="{BB962C8B-B14F-4D97-AF65-F5344CB8AC3E}">
        <p14:creationId xmlns:p14="http://schemas.microsoft.com/office/powerpoint/2010/main" val="88896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B98DB-4531-8890-F540-C7DD276AF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D9BAC-1B2D-950B-811D-A483E6D10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845A59-30CD-02BE-C1E0-D241A79FF6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cs typeface="Poppins" pitchFamily="2" charset="77"/>
              </a:rPr>
              <a:t>At least 1 in 5 pregnant or postpartum individuals will experience depression or anxiety disorder, which is associated with adverse health outcomes for the pregnant individual, their children, and families. </a:t>
            </a:r>
          </a:p>
          <a:p>
            <a:endParaRPr lang="en-US" sz="1400" dirty="0">
              <a:solidFill>
                <a:schemeClr val="tx2"/>
              </a:solidFill>
              <a:cs typeface="Poppins" pitchFamily="2" charset="77"/>
            </a:endParaRPr>
          </a:p>
          <a:p>
            <a:r>
              <a:rPr lang="en-US" sz="1400" dirty="0">
                <a:solidFill>
                  <a:schemeClr val="tx2"/>
                </a:solidFill>
                <a:cs typeface="Poppins" pitchFamily="2" charset="77"/>
              </a:rPr>
              <a:t>At least 1 in 10 (</a:t>
            </a:r>
            <a:r>
              <a:rPr lang="en-US" sz="1800" dirty="0">
                <a:effectLst/>
                <a:ea typeface="Aptos" panose="020B0004020202020204" pitchFamily="34" charset="0"/>
                <a:cs typeface="Times New Roman" panose="02020603050405020304" pitchFamily="18" charset="0"/>
              </a:rPr>
              <a:t>10%) of pregnant and 7-12% of postpartum individuals experience suicidal ideation or behaviors</a:t>
            </a:r>
          </a:p>
          <a:p>
            <a:endParaRPr lang="en-US" sz="1400" dirty="0"/>
          </a:p>
          <a:p>
            <a:r>
              <a:rPr lang="en-US" sz="1800" dirty="0">
                <a:effectLst/>
                <a:ea typeface="Aptos" panose="020B0004020202020204" pitchFamily="34" charset="0"/>
                <a:cs typeface="Times New Roman" panose="02020603050405020304" pitchFamily="18" charset="0"/>
              </a:rPr>
              <a:t>Mental health issues are the primary contributors to maternal mortality in the U.S., accounting for 22.7% of pregnancy-related deaths. Among these, suicide is a contributing factor at 8.4%, </a:t>
            </a:r>
          </a:p>
          <a:p>
            <a:endParaRPr lang="en-US" sz="1800" dirty="0">
              <a:effectLst/>
              <a:cs typeface="Times New Roman" panose="02020603050405020304" pitchFamily="18" charset="0"/>
            </a:endParaRPr>
          </a:p>
          <a:p>
            <a:r>
              <a:rPr lang="en-US" sz="1800" dirty="0">
                <a:effectLst/>
                <a:cs typeface="Times New Roman" panose="02020603050405020304" pitchFamily="18" charset="0"/>
              </a:rPr>
              <a:t>Anxiety is a stronger predictor of risk (Schafer et al 2024)</a:t>
            </a:r>
            <a:endParaRPr lang="en-US" sz="1600" dirty="0"/>
          </a:p>
        </p:txBody>
      </p:sp>
      <p:sp>
        <p:nvSpPr>
          <p:cNvPr id="4" name="Slide Number Placeholder 3">
            <a:extLst>
              <a:ext uri="{FF2B5EF4-FFF2-40B4-BE49-F238E27FC236}">
                <a16:creationId xmlns:a16="http://schemas.microsoft.com/office/drawing/2014/main" id="{E46F0931-BA94-1B01-77F9-EEB05991A9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DC5E6-0914-694E-A3D3-0ED914D2058D}" type="slidenum">
              <a:rPr kumimoji="0" lang="en-US" sz="1200" b="0" i="0" u="none" strike="noStrike" kern="1200" cap="none" spc="0" normalizeH="0" baseline="0" noProof="0" smtClean="0">
                <a:ln>
                  <a:noFill/>
                </a:ln>
                <a:solidFill>
                  <a:prstClr val="black"/>
                </a:solidFill>
                <a:effectLst/>
                <a:uLnTx/>
                <a:uFillTx/>
                <a:latin typeface="Poppi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Poppins" pitchFamily="2" charset="77"/>
              <a:ea typeface="+mn-ea"/>
              <a:cs typeface="+mn-cs"/>
            </a:endParaRPr>
          </a:p>
        </p:txBody>
      </p:sp>
    </p:spTree>
    <p:extLst>
      <p:ext uri="{BB962C8B-B14F-4D97-AF65-F5344CB8AC3E}">
        <p14:creationId xmlns:p14="http://schemas.microsoft.com/office/powerpoint/2010/main" val="57196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-limitations: this doesn’t tell us a lot of information about what this person is experiencing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5066B-1128-DC42-8630-9E6E7F09D859}" type="slidenum">
              <a:rPr kumimoji="0" lang="en-US" sz="1200" b="0" i="0" u="none" strike="noStrike" kern="1200" cap="none" spc="0" normalizeH="0" baseline="0" noProof="0" smtClean="0">
                <a:ln>
                  <a:noFill/>
                </a:ln>
                <a:solidFill>
                  <a:prstClr val="black"/>
                </a:solidFill>
                <a:effectLst/>
                <a:uLnTx/>
                <a:uFillTx/>
                <a:latin typeface="Poppi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Poppins" pitchFamily="2" charset="77"/>
              <a:ea typeface="+mn-ea"/>
              <a:cs typeface="+mn-cs"/>
            </a:endParaRPr>
          </a:p>
        </p:txBody>
      </p:sp>
    </p:spTree>
    <p:extLst>
      <p:ext uri="{BB962C8B-B14F-4D97-AF65-F5344CB8AC3E}">
        <p14:creationId xmlns:p14="http://schemas.microsoft.com/office/powerpoint/2010/main" val="147867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CAT is an online questionnaire that adjusts the questions it asks based on the answers a person gives. For example, if someone answers that they are feeling very anxious, the test might ask more questions about anxiety, but skip questions that are less relevant. This makes the assessment quicker, more personalized, and more accurate. It can also provide information about suicide risk based on how the person responds (e.g., low, medium, or high).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mn-lt"/>
              </a:rPr>
              <a:t>Benefits:</a:t>
            </a:r>
          </a:p>
          <a:p>
            <a:pPr marL="342900" marR="0" lvl="0" indent="-342900">
              <a:lnSpc>
                <a:spcPct val="115000"/>
              </a:lnSpc>
              <a:spcAft>
                <a:spcPts val="800"/>
              </a:spcAft>
              <a:buFont typeface="+mj-lt"/>
              <a:buAutoNum type="arabicPeriod"/>
              <a:tabLst>
                <a:tab pos="457200" algn="l"/>
              </a:tabLst>
            </a:pPr>
            <a:r>
              <a:rPr lang="en-US" sz="1200" b="0" kern="0" dirty="0">
                <a:effectLst/>
                <a:latin typeface="+mn-lt"/>
                <a:ea typeface="Times New Roman" panose="02020603050405020304" pitchFamily="18" charset="0"/>
                <a:cs typeface="Times New Roman" panose="02020603050405020304" pitchFamily="18" charset="0"/>
              </a:rPr>
              <a:t>Efficiency and Adaptability</a:t>
            </a:r>
            <a:endParaRPr lang="en-US" sz="1200" b="0" kern="100" dirty="0">
              <a:effectLst/>
              <a:latin typeface="+mn-lt"/>
              <a:ea typeface="Aptos" panose="020B0004020202020204" pitchFamily="34" charset="0"/>
              <a:cs typeface="Times New Roman" panose="02020603050405020304" pitchFamily="18"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The tool customizes assessments in real-time based on patient responses, which reduces both the number of questions asked and the burden on patients and clinicians.</a:t>
            </a:r>
            <a:endParaRPr lang="en-US" sz="1200" b="0" kern="100" dirty="0">
              <a:effectLst/>
              <a:latin typeface="+mn-lt"/>
              <a:ea typeface="Aptos" panose="020B0004020202020204" pitchFamily="34" charset="0"/>
              <a:cs typeface="Times New Roman" panose="02020603050405020304" pitchFamily="18"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Assessments are administered electronically through a web-enabled tablet, making it easier to integrate into clinical workflows.</a:t>
            </a:r>
            <a:endParaRPr lang="en-US" sz="1200" b="0" kern="100" dirty="0">
              <a:effectLst/>
              <a:latin typeface="+mn-lt"/>
              <a:ea typeface="Aptos" panose="020B0004020202020204" pitchFamily="34" charset="0"/>
              <a:cs typeface="Times New Roman" panose="02020603050405020304" pitchFamily="18" charset="0"/>
            </a:endParaRPr>
          </a:p>
          <a:p>
            <a:pPr marL="342900" marR="0" lvl="0" indent="-342900">
              <a:lnSpc>
                <a:spcPct val="115000"/>
              </a:lnSpc>
              <a:spcAft>
                <a:spcPts val="800"/>
              </a:spcAft>
              <a:buFont typeface="+mj-lt"/>
              <a:buAutoNum type="arabicPeriod"/>
              <a:tabLst>
                <a:tab pos="457200" algn="l"/>
              </a:tabLst>
            </a:pPr>
            <a:r>
              <a:rPr lang="en-US" sz="1200" b="0" kern="0" dirty="0">
                <a:effectLst/>
                <a:latin typeface="+mn-lt"/>
                <a:ea typeface="Times New Roman" panose="02020603050405020304" pitchFamily="18" charset="0"/>
                <a:cs typeface="Times New Roman" panose="02020603050405020304" pitchFamily="18" charset="0"/>
              </a:rPr>
              <a:t>High Sensitivity and Specificity</a:t>
            </a:r>
            <a:endParaRPr lang="en-US" sz="1200" b="0" kern="100" dirty="0">
              <a:effectLst/>
              <a:latin typeface="+mn-lt"/>
              <a:ea typeface="Aptos" panose="020B0004020202020204" pitchFamily="34" charset="0"/>
              <a:cs typeface="Times New Roman" panose="02020603050405020304" pitchFamily="18"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Various models such as CAT-MH® demonstrated higher detection rates for mental health conditions compared to conventional tools.</a:t>
            </a:r>
            <a:endParaRPr lang="en-US" sz="1200" b="0" kern="100" dirty="0">
              <a:effectLst/>
              <a:latin typeface="+mn-lt"/>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15000"/>
              </a:lnSpc>
              <a:spcBef>
                <a:spcPts val="0"/>
              </a:spcBef>
              <a:spcAft>
                <a:spcPts val="800"/>
              </a:spcAft>
              <a:buClrTx/>
              <a:buSzPts val="1000"/>
              <a:buFont typeface="Courier New" panose="02070309020205020404" pitchFamily="49" charset="0"/>
              <a:buChar char="o"/>
              <a:tabLst>
                <a:tab pos="914400" algn="l"/>
              </a:tabLst>
              <a:defRPr/>
            </a:pPr>
            <a:r>
              <a:rPr lang="en-US" sz="1200" b="0" kern="0" dirty="0">
                <a:effectLst/>
                <a:latin typeface="+mn-lt"/>
                <a:ea typeface="Times New Roman" panose="02020603050405020304" pitchFamily="18" charset="0"/>
                <a:cs typeface="Times New Roman" panose="02020603050405020304" pitchFamily="18" charset="0"/>
              </a:rPr>
              <a:t>For example, in recent studies by </a:t>
            </a:r>
            <a:r>
              <a:rPr lang="en-US" sz="1200" b="0" kern="0" dirty="0" err="1">
                <a:effectLst/>
                <a:latin typeface="+mn-lt"/>
                <a:ea typeface="Times New Roman" panose="02020603050405020304" pitchFamily="18" charset="0"/>
                <a:cs typeface="Times New Roman" panose="02020603050405020304" pitchFamily="18" charset="0"/>
              </a:rPr>
              <a:t>Caremer</a:t>
            </a:r>
            <a:r>
              <a:rPr lang="en-US" sz="1200" b="0" kern="0" dirty="0">
                <a:effectLst/>
                <a:latin typeface="+mn-lt"/>
                <a:ea typeface="Times New Roman" panose="02020603050405020304" pitchFamily="18" charset="0"/>
                <a:cs typeface="Times New Roman" panose="02020603050405020304" pitchFamily="18" charset="0"/>
              </a:rPr>
              <a:t> et al the tool's modules have been validated for perinatal populations, ensuring relevance and accuracy.</a:t>
            </a:r>
            <a:endParaRPr lang="en-US" sz="1200" b="0" kern="100" dirty="0">
              <a:effectLst/>
              <a:latin typeface="+mn-lt"/>
              <a:ea typeface="Aptos" panose="020B0004020202020204" pitchFamily="34" charset="0"/>
              <a:cs typeface="Times New Roman" panose="02020603050405020304" pitchFamily="18" charset="0"/>
            </a:endParaRPr>
          </a:p>
          <a:p>
            <a:pPr marL="1200150" marR="0" lvl="2"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5% more true positive cases of MDD compared to the PHQ-9</a:t>
            </a:r>
          </a:p>
          <a:p>
            <a:pPr marL="342900" marR="0" lvl="0" indent="-342900">
              <a:lnSpc>
                <a:spcPct val="115000"/>
              </a:lnSpc>
              <a:spcAft>
                <a:spcPts val="800"/>
              </a:spcAft>
              <a:buFont typeface="+mj-lt"/>
              <a:buAutoNum type="arabicPeriod"/>
              <a:tabLst>
                <a:tab pos="457200" algn="l"/>
              </a:tabLst>
            </a:pPr>
            <a:r>
              <a:rPr lang="en-US" sz="1200" b="0" kern="0" dirty="0">
                <a:effectLst/>
                <a:latin typeface="+mn-lt"/>
                <a:ea typeface="Times New Roman" panose="02020603050405020304" pitchFamily="18" charset="0"/>
                <a:cs typeface="Times New Roman" panose="02020603050405020304" pitchFamily="18" charset="0"/>
              </a:rPr>
              <a:t>Facilitating Clinical Decision-Making</a:t>
            </a:r>
            <a:endParaRPr lang="en-US" sz="1200" b="0" kern="100" dirty="0">
              <a:effectLst/>
              <a:latin typeface="+mn-lt"/>
              <a:ea typeface="Aptos" panose="020B0004020202020204" pitchFamily="34" charset="0"/>
              <a:cs typeface="Times New Roman" panose="02020603050405020304" pitchFamily="18"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Providers received results through confidential emails and used a decision tree to determine appropriate referrals or prescriptions.</a:t>
            </a:r>
            <a:endParaRPr lang="en-US" sz="1200" b="0" kern="100" dirty="0">
              <a:effectLst/>
              <a:latin typeface="+mn-lt"/>
              <a:ea typeface="Aptos" panose="020B0004020202020204" pitchFamily="34" charset="0"/>
              <a:cs typeface="Times New Roman" panose="02020603050405020304" pitchFamily="18"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The tool supports clinicians in making informed decisions about referrals to mental health providers or prescribing medication.</a:t>
            </a:r>
            <a:endParaRPr lang="en-US" sz="1200" b="0" kern="100" dirty="0">
              <a:effectLst/>
              <a:latin typeface="+mn-lt"/>
              <a:ea typeface="Aptos" panose="020B0004020202020204" pitchFamily="34" charset="0"/>
              <a:cs typeface="Times New Roman" panose="02020603050405020304" pitchFamily="18" charset="0"/>
            </a:endParaRPr>
          </a:p>
          <a:p>
            <a:pPr marL="1200150" marR="0" lvl="2" indent="-285750">
              <a:lnSpc>
                <a:spcPct val="115000"/>
              </a:lnSpc>
              <a:spcAft>
                <a:spcPts val="800"/>
              </a:spcAft>
              <a:buSzPts val="1000"/>
              <a:buFont typeface="Courier New" panose="02070309020205020404" pitchFamily="49" charset="0"/>
              <a:buChar char="o"/>
              <a:tabLst>
                <a:tab pos="914400" algn="l"/>
              </a:tabLst>
            </a:pPr>
            <a:endParaRPr lang="en-US" sz="1200" b="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0" dirty="0">
                <a:effectLst/>
                <a:latin typeface="+mn-lt"/>
                <a:ea typeface="Times New Roman" panose="02020603050405020304" pitchFamily="18" charset="0"/>
                <a:cs typeface="Times New Roman" panose="02020603050405020304" pitchFamily="18" charset="0"/>
              </a:rPr>
              <a:t>4.    Addressing Disparities in Mental Health Care</a:t>
            </a: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1200" b="0" kern="0" dirty="0">
                <a:effectLst/>
                <a:latin typeface="+mn-lt"/>
                <a:ea typeface="Times New Roman" panose="02020603050405020304" pitchFamily="18" charset="0"/>
                <a:cs typeface="Times New Roman" panose="02020603050405020304" pitchFamily="18" charset="0"/>
              </a:rPr>
              <a:t>Can be deployed in urban and rural clinics serving predominantly low-income, Medicaid-insured patients who are traditionally underserved mental health populations. Expand screening capabilities to include anxiety, PTSD, and substance use and help address disparities in mental health care experienced by these populations.</a:t>
            </a:r>
            <a:endParaRPr lang="en-US" sz="1200" b="0" kern="100" dirty="0">
              <a:effectLst/>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00" dirty="0">
              <a:effectLst/>
              <a:latin typeface="+mn-lt"/>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D5066B-1128-DC42-8630-9E6E7F09D859}" type="slidenum">
              <a:rPr lang="en-US" smtClean="0"/>
              <a:pPr/>
              <a:t>11</a:t>
            </a:fld>
            <a:endParaRPr lang="en-US" dirty="0"/>
          </a:p>
        </p:txBody>
      </p:sp>
    </p:spTree>
    <p:extLst>
      <p:ext uri="{BB962C8B-B14F-4D97-AF65-F5344CB8AC3E}">
        <p14:creationId xmlns:p14="http://schemas.microsoft.com/office/powerpoint/2010/main" val="1367032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E44D-D351-1ACB-EAF1-AD4CAE868B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9169CD-F77E-6F0F-7587-9390CC2C6D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E3B317-F1F8-AB91-D220-B6B350D3BD20}"/>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5" name="Footer Placeholder 4">
            <a:extLst>
              <a:ext uri="{FF2B5EF4-FFF2-40B4-BE49-F238E27FC236}">
                <a16:creationId xmlns:a16="http://schemas.microsoft.com/office/drawing/2014/main" id="{F9E8C5C1-D4B2-B21A-050D-FF71E128C8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5ABBF3-89EA-AD78-FFD8-DA6EBD52B167}"/>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3014907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8443-56A2-A4A2-64D6-3610390320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656B37-BCF7-B49B-1190-D7878B80A4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C159C-72EA-CE4A-8F8F-135979B9A046}"/>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5" name="Footer Placeholder 4">
            <a:extLst>
              <a:ext uri="{FF2B5EF4-FFF2-40B4-BE49-F238E27FC236}">
                <a16:creationId xmlns:a16="http://schemas.microsoft.com/office/drawing/2014/main" id="{FD2B6929-299E-0B4E-B66B-61D93B537D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C03EB-16E2-DFE8-A731-B41E3C1F52BE}"/>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89048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6D3DC3-026C-B510-9B68-A6C08C203F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8C1B70-36C8-D9F7-4AAC-B651C6758B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D6DCAF-D770-4891-EFDB-A3BD095CBBD2}"/>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5" name="Footer Placeholder 4">
            <a:extLst>
              <a:ext uri="{FF2B5EF4-FFF2-40B4-BE49-F238E27FC236}">
                <a16:creationId xmlns:a16="http://schemas.microsoft.com/office/drawing/2014/main" id="{95F7CA35-FAB1-679C-8921-FBFC6899BB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33B47A-0F0F-66AC-C70D-C301388B672C}"/>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2913955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5FFA1-2BAC-171C-5143-C8106B583C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EBA56B-5F54-767C-EDB3-1447D1509C41}"/>
              </a:ext>
            </a:extLst>
          </p:cNvPr>
          <p:cNvSpPr>
            <a:spLocks noGrp="1"/>
          </p:cNvSpPr>
          <p:nvPr>
            <p:ph type="subTitle" idx="1"/>
          </p:nvPr>
        </p:nvSpPr>
        <p:spPr>
          <a:xfrm>
            <a:off x="1524000" y="3602038"/>
            <a:ext cx="9144000" cy="1655762"/>
          </a:xfrm>
        </p:spPr>
        <p:txBody>
          <a:bodyPr/>
          <a:lstStyle>
            <a:lvl1pPr marL="0" indent="0" algn="ctr">
              <a:buNone/>
              <a:defRPr sz="2400" b="0" i="0">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75F7771-3019-55E4-9233-2C6CF749C8AE}"/>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5" name="Footer Placeholder 4">
            <a:extLst>
              <a:ext uri="{FF2B5EF4-FFF2-40B4-BE49-F238E27FC236}">
                <a16:creationId xmlns:a16="http://schemas.microsoft.com/office/drawing/2014/main" id="{C114D684-7E19-BFBD-99CE-D297741CCF76}"/>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6" name="Slide Number Placeholder 5">
            <a:extLst>
              <a:ext uri="{FF2B5EF4-FFF2-40B4-BE49-F238E27FC236}">
                <a16:creationId xmlns:a16="http://schemas.microsoft.com/office/drawing/2014/main" id="{BB74D758-51EF-FE3B-FC8F-9DBFA617C4EE}"/>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1019314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E9F59-5EC0-83F7-1018-DBB46B57C3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E3D550-750E-4677-CF40-791D02B1B88F}"/>
              </a:ext>
            </a:extLst>
          </p:cNvPr>
          <p:cNvSpPr>
            <a:spLocks noGrp="1"/>
          </p:cNvSpPr>
          <p:nvPr>
            <p:ph idx="1"/>
          </p:nvPr>
        </p:nvSpPr>
        <p:spPr/>
        <p:txBody>
          <a:bodyPr/>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73914B0-AE4D-1B65-2229-20BEC729DEB6}"/>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5" name="Footer Placeholder 4">
            <a:extLst>
              <a:ext uri="{FF2B5EF4-FFF2-40B4-BE49-F238E27FC236}">
                <a16:creationId xmlns:a16="http://schemas.microsoft.com/office/drawing/2014/main" id="{E6E9CCC4-336F-E6C8-0CAD-C4A45DC6FC45}"/>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6" name="Slide Number Placeholder 5">
            <a:extLst>
              <a:ext uri="{FF2B5EF4-FFF2-40B4-BE49-F238E27FC236}">
                <a16:creationId xmlns:a16="http://schemas.microsoft.com/office/drawing/2014/main" id="{34DE8E6B-5C10-BD58-594B-7AD4B5A98543}"/>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2010354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3DE6-9C24-F5F7-37B8-4057BC7D31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163C79-2D33-4E59-0B64-C1834A30BD6C}"/>
              </a:ext>
            </a:extLst>
          </p:cNvPr>
          <p:cNvSpPr>
            <a:spLocks noGrp="1"/>
          </p:cNvSpPr>
          <p:nvPr>
            <p:ph type="body" idx="1"/>
          </p:nvPr>
        </p:nvSpPr>
        <p:spPr>
          <a:xfrm>
            <a:off x="831850" y="4589463"/>
            <a:ext cx="10515600" cy="1500187"/>
          </a:xfrm>
        </p:spPr>
        <p:txBody>
          <a:bodyPr/>
          <a:lstStyle>
            <a:lvl1pPr marL="0" indent="0">
              <a:buNone/>
              <a:defRPr sz="2400" b="0" i="0">
                <a:solidFill>
                  <a:schemeClr val="tx1">
                    <a:tint val="82000"/>
                  </a:schemeClr>
                </a:solidFill>
                <a:latin typeface="Poppins" pitchFamily="2" charset="77"/>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14AA2228-4499-D5C5-A197-6239E412DB86}"/>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5" name="Footer Placeholder 4">
            <a:extLst>
              <a:ext uri="{FF2B5EF4-FFF2-40B4-BE49-F238E27FC236}">
                <a16:creationId xmlns:a16="http://schemas.microsoft.com/office/drawing/2014/main" id="{92E213EE-C358-3C5E-2E56-A80F9BD8A075}"/>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6" name="Slide Number Placeholder 5">
            <a:extLst>
              <a:ext uri="{FF2B5EF4-FFF2-40B4-BE49-F238E27FC236}">
                <a16:creationId xmlns:a16="http://schemas.microsoft.com/office/drawing/2014/main" id="{078DE194-D589-D9A9-FD40-72991996C713}"/>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428236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1CD3F-6E6A-1644-E1E8-0469A68781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A59258-10E7-6BBE-9CC0-022A1AA476FF}"/>
              </a:ext>
            </a:extLst>
          </p:cNvPr>
          <p:cNvSpPr>
            <a:spLocks noGrp="1"/>
          </p:cNvSpPr>
          <p:nvPr>
            <p:ph sz="half" idx="1"/>
          </p:nvPr>
        </p:nvSpPr>
        <p:spPr>
          <a:xfrm>
            <a:off x="838200" y="1825625"/>
            <a:ext cx="5181600" cy="4351338"/>
          </a:xfrm>
        </p:spPr>
        <p:txBody>
          <a:bodyPr/>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F1FDC7A-09D5-7220-AA5B-405E1C902E5E}"/>
              </a:ext>
            </a:extLst>
          </p:cNvPr>
          <p:cNvSpPr>
            <a:spLocks noGrp="1"/>
          </p:cNvSpPr>
          <p:nvPr>
            <p:ph sz="half" idx="2"/>
          </p:nvPr>
        </p:nvSpPr>
        <p:spPr>
          <a:xfrm>
            <a:off x="6172200" y="1825625"/>
            <a:ext cx="5181600" cy="4351338"/>
          </a:xfrm>
        </p:spPr>
        <p:txBody>
          <a:bodyPr/>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58E98180-C243-B6C5-A93D-F509A05A4C1E}"/>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6" name="Footer Placeholder 5">
            <a:extLst>
              <a:ext uri="{FF2B5EF4-FFF2-40B4-BE49-F238E27FC236}">
                <a16:creationId xmlns:a16="http://schemas.microsoft.com/office/drawing/2014/main" id="{97E05614-62BA-4C6B-0793-2396F83B3174}"/>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7" name="Slide Number Placeholder 6">
            <a:extLst>
              <a:ext uri="{FF2B5EF4-FFF2-40B4-BE49-F238E27FC236}">
                <a16:creationId xmlns:a16="http://schemas.microsoft.com/office/drawing/2014/main" id="{72A40C92-756F-E368-665C-1E8D5700BFBF}"/>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1535672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15984-3567-C069-0274-89B5B95259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845359-2CE8-65BD-EDB9-19831485A1E8}"/>
              </a:ext>
            </a:extLst>
          </p:cNvPr>
          <p:cNvSpPr>
            <a:spLocks noGrp="1"/>
          </p:cNvSpPr>
          <p:nvPr>
            <p:ph type="body" idx="1"/>
          </p:nvPr>
        </p:nvSpPr>
        <p:spPr>
          <a:xfrm>
            <a:off x="839788" y="1681163"/>
            <a:ext cx="5157787" cy="823912"/>
          </a:xfrm>
        </p:spPr>
        <p:txBody>
          <a:bodyPr anchor="b"/>
          <a:lstStyle>
            <a:lvl1pPr marL="0" indent="0">
              <a:buNone/>
              <a:defRPr sz="2400" b="0" i="0">
                <a:latin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CA2CA2C-62E1-A6EA-4BD5-A24622B8077D}"/>
              </a:ext>
            </a:extLst>
          </p:cNvPr>
          <p:cNvSpPr>
            <a:spLocks noGrp="1"/>
          </p:cNvSpPr>
          <p:nvPr>
            <p:ph sz="half" idx="2"/>
          </p:nvPr>
        </p:nvSpPr>
        <p:spPr>
          <a:xfrm>
            <a:off x="839788" y="2505075"/>
            <a:ext cx="5157787" cy="3684588"/>
          </a:xfrm>
        </p:spPr>
        <p:txBody>
          <a:bodyPr/>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617BD5A-40AE-2007-5377-08AB7794B55D}"/>
              </a:ext>
            </a:extLst>
          </p:cNvPr>
          <p:cNvSpPr>
            <a:spLocks noGrp="1"/>
          </p:cNvSpPr>
          <p:nvPr>
            <p:ph type="body" sz="quarter" idx="3"/>
          </p:nvPr>
        </p:nvSpPr>
        <p:spPr>
          <a:xfrm>
            <a:off x="6172200" y="1681163"/>
            <a:ext cx="5183188" cy="823912"/>
          </a:xfrm>
        </p:spPr>
        <p:txBody>
          <a:bodyPr anchor="b"/>
          <a:lstStyle>
            <a:lvl1pPr marL="0" indent="0">
              <a:buNone/>
              <a:defRPr sz="2400" b="0" i="0">
                <a:latin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45ED50-D30D-D766-EDC1-3E2ECB88457C}"/>
              </a:ext>
            </a:extLst>
          </p:cNvPr>
          <p:cNvSpPr>
            <a:spLocks noGrp="1"/>
          </p:cNvSpPr>
          <p:nvPr>
            <p:ph sz="quarter" idx="4"/>
          </p:nvPr>
        </p:nvSpPr>
        <p:spPr>
          <a:xfrm>
            <a:off x="6172200" y="2505075"/>
            <a:ext cx="5183188" cy="3684588"/>
          </a:xfrm>
        </p:spPr>
        <p:txBody>
          <a:bodyPr/>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26944FA-1705-277A-9683-1CE6280769E7}"/>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8" name="Footer Placeholder 7">
            <a:extLst>
              <a:ext uri="{FF2B5EF4-FFF2-40B4-BE49-F238E27FC236}">
                <a16:creationId xmlns:a16="http://schemas.microsoft.com/office/drawing/2014/main" id="{61594396-E076-C782-2E89-6736DAE66A33}"/>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9" name="Slide Number Placeholder 8">
            <a:extLst>
              <a:ext uri="{FF2B5EF4-FFF2-40B4-BE49-F238E27FC236}">
                <a16:creationId xmlns:a16="http://schemas.microsoft.com/office/drawing/2014/main" id="{F57140E5-9A72-3702-EF73-BC7B373ED9F7}"/>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3038536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021AA-5647-3275-0639-49CC1ECAFD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CA8613-5708-1F71-0ABC-F98366F5C08A}"/>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4" name="Footer Placeholder 3">
            <a:extLst>
              <a:ext uri="{FF2B5EF4-FFF2-40B4-BE49-F238E27FC236}">
                <a16:creationId xmlns:a16="http://schemas.microsoft.com/office/drawing/2014/main" id="{E8C4A76A-168B-72A2-B4BD-0836B37CED37}"/>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5" name="Slide Number Placeholder 4">
            <a:extLst>
              <a:ext uri="{FF2B5EF4-FFF2-40B4-BE49-F238E27FC236}">
                <a16:creationId xmlns:a16="http://schemas.microsoft.com/office/drawing/2014/main" id="{C64D1DF9-F150-12E9-6CB8-1E59C199349F}"/>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1565660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F48E51-DFBB-307B-59C6-398C0C85E65B}"/>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3" name="Footer Placeholder 2">
            <a:extLst>
              <a:ext uri="{FF2B5EF4-FFF2-40B4-BE49-F238E27FC236}">
                <a16:creationId xmlns:a16="http://schemas.microsoft.com/office/drawing/2014/main" id="{1D1C2B13-CFE7-882A-CE02-DD3A0E66B50D}"/>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4" name="Slide Number Placeholder 3">
            <a:extLst>
              <a:ext uri="{FF2B5EF4-FFF2-40B4-BE49-F238E27FC236}">
                <a16:creationId xmlns:a16="http://schemas.microsoft.com/office/drawing/2014/main" id="{87A67848-449D-367B-F76E-A766567A9BB2}"/>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2525106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86FC3-92C3-F112-EE82-CC723A3FB0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CF95CE-7C2D-6816-47EC-272D1AAE6173}"/>
              </a:ext>
            </a:extLst>
          </p:cNvPr>
          <p:cNvSpPr>
            <a:spLocks noGrp="1"/>
          </p:cNvSpPr>
          <p:nvPr>
            <p:ph idx="1"/>
          </p:nvPr>
        </p:nvSpPr>
        <p:spPr>
          <a:xfrm>
            <a:off x="5183188" y="987425"/>
            <a:ext cx="6172200" cy="4873625"/>
          </a:xfrm>
        </p:spPr>
        <p:txBody>
          <a:bodyPr/>
          <a:lstStyle>
            <a:lvl1pPr>
              <a:defRPr sz="3200" b="0" i="0">
                <a:latin typeface="Poppins" pitchFamily="2" charset="77"/>
              </a:defRPr>
            </a:lvl1pPr>
            <a:lvl2pPr>
              <a:defRPr sz="2800" b="0" i="0">
                <a:latin typeface="Poppins" pitchFamily="2" charset="77"/>
              </a:defRPr>
            </a:lvl2pPr>
            <a:lvl3pPr>
              <a:defRPr sz="2400" b="0" i="0">
                <a:latin typeface="Poppins" pitchFamily="2" charset="77"/>
              </a:defRPr>
            </a:lvl3pPr>
            <a:lvl4pPr>
              <a:defRPr sz="2000" b="0" i="0">
                <a:latin typeface="Poppins" pitchFamily="2" charset="77"/>
              </a:defRPr>
            </a:lvl4pPr>
            <a:lvl5pPr>
              <a:defRPr sz="2000" b="0" i="0">
                <a:latin typeface="Poppins" pitchFamily="2" charset="77"/>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9676B6E-A670-62BE-F7C7-07D88F99D788}"/>
              </a:ext>
            </a:extLst>
          </p:cNvPr>
          <p:cNvSpPr>
            <a:spLocks noGrp="1"/>
          </p:cNvSpPr>
          <p:nvPr>
            <p:ph type="body" sz="half" idx="2"/>
          </p:nvPr>
        </p:nvSpPr>
        <p:spPr>
          <a:xfrm>
            <a:off x="839788" y="2057400"/>
            <a:ext cx="3932237" cy="3811588"/>
          </a:xfrm>
        </p:spPr>
        <p:txBody>
          <a:bodyPr/>
          <a:lstStyle>
            <a:lvl1pPr marL="0" indent="0">
              <a:buNone/>
              <a:defRPr sz="1600" b="0" i="0">
                <a:latin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C7A85BD-AB9C-9641-C823-7A3B7B39DF1F}"/>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6" name="Footer Placeholder 5">
            <a:extLst>
              <a:ext uri="{FF2B5EF4-FFF2-40B4-BE49-F238E27FC236}">
                <a16:creationId xmlns:a16="http://schemas.microsoft.com/office/drawing/2014/main" id="{239D25CC-A25B-A93C-671A-FFAFB9954909}"/>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7" name="Slide Number Placeholder 6">
            <a:extLst>
              <a:ext uri="{FF2B5EF4-FFF2-40B4-BE49-F238E27FC236}">
                <a16:creationId xmlns:a16="http://schemas.microsoft.com/office/drawing/2014/main" id="{14384F17-8B48-E6DD-C736-38E7BD748914}"/>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1911426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6D2B8-5990-E581-45E6-6EE37A4865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FB34FF-2BAE-5E29-2629-BC441DD0B6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7C037C-1EFC-DE22-73D3-4599EE90E929}"/>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5" name="Footer Placeholder 4">
            <a:extLst>
              <a:ext uri="{FF2B5EF4-FFF2-40B4-BE49-F238E27FC236}">
                <a16:creationId xmlns:a16="http://schemas.microsoft.com/office/drawing/2014/main" id="{8B3855DC-FEE7-0EEC-F4DF-B4F62A0BB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76375-F21F-80A2-3DE1-23234DC2AC7D}"/>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27544846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7626-FC12-D382-69F2-DC83FBDC64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AF1E1E-5845-BB28-8EA9-55165D399075}"/>
              </a:ext>
            </a:extLst>
          </p:cNvPr>
          <p:cNvSpPr>
            <a:spLocks noGrp="1"/>
          </p:cNvSpPr>
          <p:nvPr>
            <p:ph type="pic" idx="1"/>
          </p:nvPr>
        </p:nvSpPr>
        <p:spPr>
          <a:xfrm>
            <a:off x="5183188" y="987425"/>
            <a:ext cx="6172200" cy="4873625"/>
          </a:xfrm>
        </p:spPr>
        <p:txBody>
          <a:bodyPr/>
          <a:lstStyle>
            <a:lvl1pPr marL="0" indent="0">
              <a:buNone/>
              <a:defRPr sz="3200" b="0" i="0">
                <a:latin typeface="Poppins"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53A366A-2DA9-BED1-6A06-F2B1E814D72A}"/>
              </a:ext>
            </a:extLst>
          </p:cNvPr>
          <p:cNvSpPr>
            <a:spLocks noGrp="1"/>
          </p:cNvSpPr>
          <p:nvPr>
            <p:ph type="body" sz="half" idx="2"/>
          </p:nvPr>
        </p:nvSpPr>
        <p:spPr>
          <a:xfrm>
            <a:off x="839788" y="2057400"/>
            <a:ext cx="3932237" cy="3811588"/>
          </a:xfrm>
        </p:spPr>
        <p:txBody>
          <a:bodyPr/>
          <a:lstStyle>
            <a:lvl1pPr marL="0" indent="0">
              <a:buNone/>
              <a:defRPr sz="1600" b="0" i="0">
                <a:latin typeface="Poppins"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6E1DBD90-ABBE-FD9A-C16F-D117EB7B1AAC}"/>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6" name="Footer Placeholder 5">
            <a:extLst>
              <a:ext uri="{FF2B5EF4-FFF2-40B4-BE49-F238E27FC236}">
                <a16:creationId xmlns:a16="http://schemas.microsoft.com/office/drawing/2014/main" id="{5B299791-BDC2-11CE-E42B-B5C24444A199}"/>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7" name="Slide Number Placeholder 6">
            <a:extLst>
              <a:ext uri="{FF2B5EF4-FFF2-40B4-BE49-F238E27FC236}">
                <a16:creationId xmlns:a16="http://schemas.microsoft.com/office/drawing/2014/main" id="{002203F9-FA06-0E0C-DF43-0CB3F1D8AF70}"/>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252650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F4D48-C5B6-E063-FC28-72DE0C26D4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9BD4A1-7EB1-CA60-096B-BD4D429CEAEC}"/>
              </a:ext>
            </a:extLst>
          </p:cNvPr>
          <p:cNvSpPr>
            <a:spLocks noGrp="1"/>
          </p:cNvSpPr>
          <p:nvPr>
            <p:ph type="body" orient="vert" idx="1"/>
          </p:nvPr>
        </p:nvSpPr>
        <p:spPr/>
        <p:txBody>
          <a:bodyPr vert="eaVert"/>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A8E872-503F-D5EE-0CA2-7E7A879038B0}"/>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5" name="Footer Placeholder 4">
            <a:extLst>
              <a:ext uri="{FF2B5EF4-FFF2-40B4-BE49-F238E27FC236}">
                <a16:creationId xmlns:a16="http://schemas.microsoft.com/office/drawing/2014/main" id="{7983DD5F-446C-64CB-1238-AB690DF260B2}"/>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6" name="Slide Number Placeholder 5">
            <a:extLst>
              <a:ext uri="{FF2B5EF4-FFF2-40B4-BE49-F238E27FC236}">
                <a16:creationId xmlns:a16="http://schemas.microsoft.com/office/drawing/2014/main" id="{BE69F99B-3BAA-4D12-4665-D15AE5104348}"/>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891641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ECD5C7-5541-2C00-0F76-3990139861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943130-0449-AAFD-E200-0BEAC9627A93}"/>
              </a:ext>
            </a:extLst>
          </p:cNvPr>
          <p:cNvSpPr>
            <a:spLocks noGrp="1"/>
          </p:cNvSpPr>
          <p:nvPr>
            <p:ph type="body" orient="vert" idx="1"/>
          </p:nvPr>
        </p:nvSpPr>
        <p:spPr>
          <a:xfrm>
            <a:off x="838200" y="365125"/>
            <a:ext cx="7734300" cy="5811838"/>
          </a:xfrm>
        </p:spPr>
        <p:txBody>
          <a:bodyPr vert="eaVert"/>
          <a:lstStyle>
            <a:lvl1pPr>
              <a:defRPr b="0" i="0">
                <a:latin typeface="Poppins" pitchFamily="2" charset="77"/>
              </a:defRPr>
            </a:lvl1pPr>
            <a:lvl2pPr>
              <a:defRPr b="0" i="0">
                <a:latin typeface="Poppins" pitchFamily="2" charset="77"/>
              </a:defRPr>
            </a:lvl2pPr>
            <a:lvl3pPr>
              <a:defRPr b="0" i="0">
                <a:latin typeface="Poppins" pitchFamily="2" charset="77"/>
              </a:defRPr>
            </a:lvl3pPr>
            <a:lvl4pPr>
              <a:defRPr b="0" i="0">
                <a:latin typeface="Poppins" pitchFamily="2" charset="77"/>
              </a:defRPr>
            </a:lvl4pPr>
            <a:lvl5pPr>
              <a:defRPr b="0" i="0">
                <a:latin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DEE98D4-2CFD-061C-0333-DDB1D3A77CBC}"/>
              </a:ext>
            </a:extLst>
          </p:cNvPr>
          <p:cNvSpPr>
            <a:spLocks noGrp="1"/>
          </p:cNvSpPr>
          <p:nvPr>
            <p:ph type="dt" sz="half" idx="10"/>
          </p:nvPr>
        </p:nvSpPr>
        <p:spPr/>
        <p:txBody>
          <a:bodyPr/>
          <a:lstStyle>
            <a:lvl1pPr>
              <a:defRPr b="0" i="0">
                <a:latin typeface="Poppins" pitchFamily="2" charset="77"/>
              </a:defRPr>
            </a:lvl1pPr>
          </a:lstStyle>
          <a:p>
            <a:fld id="{22269298-847F-9946-9763-E6CBAB057762}" type="datetimeFigureOut">
              <a:rPr lang="en-US" smtClean="0"/>
              <a:pPr/>
              <a:t>7/2/2025</a:t>
            </a:fld>
            <a:endParaRPr lang="en-US" dirty="0"/>
          </a:p>
        </p:txBody>
      </p:sp>
      <p:sp>
        <p:nvSpPr>
          <p:cNvPr id="5" name="Footer Placeholder 4">
            <a:extLst>
              <a:ext uri="{FF2B5EF4-FFF2-40B4-BE49-F238E27FC236}">
                <a16:creationId xmlns:a16="http://schemas.microsoft.com/office/drawing/2014/main" id="{B051CDA1-0427-A552-A23C-D54B8F949789}"/>
              </a:ext>
            </a:extLst>
          </p:cNvPr>
          <p:cNvSpPr>
            <a:spLocks noGrp="1"/>
          </p:cNvSpPr>
          <p:nvPr>
            <p:ph type="ftr" sz="quarter" idx="11"/>
          </p:nvPr>
        </p:nvSpPr>
        <p:spPr/>
        <p:txBody>
          <a:bodyPr/>
          <a:lstStyle>
            <a:lvl1pPr>
              <a:defRPr b="0" i="0">
                <a:latin typeface="Poppins" pitchFamily="2" charset="77"/>
              </a:defRPr>
            </a:lvl1pPr>
          </a:lstStyle>
          <a:p>
            <a:endParaRPr lang="en-US" dirty="0"/>
          </a:p>
        </p:txBody>
      </p:sp>
      <p:sp>
        <p:nvSpPr>
          <p:cNvPr id="6" name="Slide Number Placeholder 5">
            <a:extLst>
              <a:ext uri="{FF2B5EF4-FFF2-40B4-BE49-F238E27FC236}">
                <a16:creationId xmlns:a16="http://schemas.microsoft.com/office/drawing/2014/main" id="{A6738659-DBCA-A904-FBD0-412633339F96}"/>
              </a:ext>
            </a:extLst>
          </p:cNvPr>
          <p:cNvSpPr>
            <a:spLocks noGrp="1"/>
          </p:cNvSpPr>
          <p:nvPr>
            <p:ph type="sldNum" sz="quarter" idx="12"/>
          </p:nvPr>
        </p:nvSpPr>
        <p:spPr/>
        <p:txBody>
          <a:bodyPr/>
          <a:lstStyle>
            <a:lvl1pPr>
              <a:defRPr b="0" i="0">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14274609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04993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3653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9451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9344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11427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9620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814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90F78-1928-3412-B66E-59B21AE790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6B40A-8A86-AC9F-DD68-CD5B593451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7E5C1A-1830-463E-2197-FD1E0C35383A}"/>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5" name="Footer Placeholder 4">
            <a:extLst>
              <a:ext uri="{FF2B5EF4-FFF2-40B4-BE49-F238E27FC236}">
                <a16:creationId xmlns:a16="http://schemas.microsoft.com/office/drawing/2014/main" id="{C1A94F34-F2D9-4D9C-AA78-8216A3E5EA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8D1533-4329-4DE7-237B-A81680675E29}"/>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8062001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41254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1647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94572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2762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608CA-6167-B429-E075-A3A2A76D6E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CC819D-742C-9BEE-CDE4-E1F9E783F1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E0AD98-2A1D-E4F4-F861-FDF42709D1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FA271-8659-CF8D-E995-C22E226EE7C7}"/>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6" name="Footer Placeholder 5">
            <a:extLst>
              <a:ext uri="{FF2B5EF4-FFF2-40B4-BE49-F238E27FC236}">
                <a16:creationId xmlns:a16="http://schemas.microsoft.com/office/drawing/2014/main" id="{45CD7300-F34A-E959-0A45-F741FA0DF7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DBF7D-8872-C196-BA16-3D4C2CE68045}"/>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35950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A00A2-63AE-18D1-2C4D-2BF6F33341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346C92-5E65-1BBF-0B2D-F56836E17D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C5AAF5-772D-F409-D9A4-BDC6C73847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B71065-D420-08BA-99F2-22AD4506F3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DE6948-FFFF-0BF1-AECC-03EC24E17B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F44E57-EF3C-AC6B-E084-76D3C5C035F5}"/>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8" name="Footer Placeholder 7">
            <a:extLst>
              <a:ext uri="{FF2B5EF4-FFF2-40B4-BE49-F238E27FC236}">
                <a16:creationId xmlns:a16="http://schemas.microsoft.com/office/drawing/2014/main" id="{4AD351D9-AA85-A748-EDB1-729F788514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3F6E01-ED66-1012-902E-78A50B0B094E}"/>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286133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FF4B8-6C3C-49D9-B012-BBB3C25073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F59327-870E-9A23-3C99-BC1042F2BA75}"/>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4" name="Footer Placeholder 3">
            <a:extLst>
              <a:ext uri="{FF2B5EF4-FFF2-40B4-BE49-F238E27FC236}">
                <a16:creationId xmlns:a16="http://schemas.microsoft.com/office/drawing/2014/main" id="{0DBEF813-A1F9-D7C7-15D6-1F0E30623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7DCE3D-DD12-EA01-C997-7142BB36AA45}"/>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2698897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0590FA-69F0-31C7-3F2E-0D45C5A000E7}"/>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3" name="Footer Placeholder 2">
            <a:extLst>
              <a:ext uri="{FF2B5EF4-FFF2-40B4-BE49-F238E27FC236}">
                <a16:creationId xmlns:a16="http://schemas.microsoft.com/office/drawing/2014/main" id="{64A9A870-D0DC-80E1-7FE7-B2950D3906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015B9B-76F0-62F7-0478-18C33E2FBD9A}"/>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852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F2A02-C284-9C9C-2766-2D1A00BC4A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9BA4A0-5A74-B136-D812-25DDC11F0F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E083E6-14B7-8846-D4CB-22FF4BF451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6F7568-1E4E-6D19-2782-4F1F96DAAB09}"/>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6" name="Footer Placeholder 5">
            <a:extLst>
              <a:ext uri="{FF2B5EF4-FFF2-40B4-BE49-F238E27FC236}">
                <a16:creationId xmlns:a16="http://schemas.microsoft.com/office/drawing/2014/main" id="{B1E581F2-6D91-1829-0729-A9812C761E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FE0470-73F1-02AD-6DCC-897DDB497123}"/>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282198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32B40-DA16-3B82-E153-A4D46B82D4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B7F506-AB97-BC6C-5FC0-CBE0BEB713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5FCC84-6D68-4763-3E00-BE728B06F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00B826-F732-C086-0BA5-860E6980F572}"/>
              </a:ext>
            </a:extLst>
          </p:cNvPr>
          <p:cNvSpPr>
            <a:spLocks noGrp="1"/>
          </p:cNvSpPr>
          <p:nvPr>
            <p:ph type="dt" sz="half" idx="10"/>
          </p:nvPr>
        </p:nvSpPr>
        <p:spPr/>
        <p:txBody>
          <a:bodyPr/>
          <a:lstStyle/>
          <a:p>
            <a:fld id="{668A3699-314C-F143-BE42-86F7FA7C1BBF}" type="datetimeFigureOut">
              <a:rPr lang="en-US" smtClean="0"/>
              <a:t>7/2/2025</a:t>
            </a:fld>
            <a:endParaRPr lang="en-US"/>
          </a:p>
        </p:txBody>
      </p:sp>
      <p:sp>
        <p:nvSpPr>
          <p:cNvPr id="6" name="Footer Placeholder 5">
            <a:extLst>
              <a:ext uri="{FF2B5EF4-FFF2-40B4-BE49-F238E27FC236}">
                <a16:creationId xmlns:a16="http://schemas.microsoft.com/office/drawing/2014/main" id="{F778E973-AB47-D252-E310-D49F73C566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248CE8-93BB-EDB2-6488-4B633785CDFB}"/>
              </a:ext>
            </a:extLst>
          </p:cNvPr>
          <p:cNvSpPr>
            <a:spLocks noGrp="1"/>
          </p:cNvSpPr>
          <p:nvPr>
            <p:ph type="sldNum" sz="quarter" idx="12"/>
          </p:nvPr>
        </p:nvSpPr>
        <p:spPr/>
        <p:txBody>
          <a:bodyPr/>
          <a:lstStyle/>
          <a:p>
            <a:fld id="{154074F0-724C-A443-BA2B-92E8F8229B1A}" type="slidenum">
              <a:rPr lang="en-US" smtClean="0"/>
              <a:t>‹#›</a:t>
            </a:fld>
            <a:endParaRPr lang="en-US"/>
          </a:p>
        </p:txBody>
      </p:sp>
    </p:spTree>
    <p:extLst>
      <p:ext uri="{BB962C8B-B14F-4D97-AF65-F5344CB8AC3E}">
        <p14:creationId xmlns:p14="http://schemas.microsoft.com/office/powerpoint/2010/main" val="399640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E239E2-D1F8-1231-47A5-367B28DD9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F5725A-1E04-BD3F-8555-7305CE237C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AAC3A-BC61-C52B-AE5B-1655A327B7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68A3699-314C-F143-BE42-86F7FA7C1BBF}" type="datetimeFigureOut">
              <a:rPr lang="en-US" smtClean="0"/>
              <a:t>7/2/2025</a:t>
            </a:fld>
            <a:endParaRPr lang="en-US"/>
          </a:p>
        </p:txBody>
      </p:sp>
      <p:sp>
        <p:nvSpPr>
          <p:cNvPr id="5" name="Footer Placeholder 4">
            <a:extLst>
              <a:ext uri="{FF2B5EF4-FFF2-40B4-BE49-F238E27FC236}">
                <a16:creationId xmlns:a16="http://schemas.microsoft.com/office/drawing/2014/main" id="{0C1854E1-D35A-8DAF-7183-C998220648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A50966B-F370-B500-418A-D05025B5E0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4074F0-724C-A443-BA2B-92E8F8229B1A}" type="slidenum">
              <a:rPr lang="en-US" smtClean="0"/>
              <a:t>‹#›</a:t>
            </a:fld>
            <a:endParaRPr lang="en-US"/>
          </a:p>
        </p:txBody>
      </p:sp>
    </p:spTree>
    <p:extLst>
      <p:ext uri="{BB962C8B-B14F-4D97-AF65-F5344CB8AC3E}">
        <p14:creationId xmlns:p14="http://schemas.microsoft.com/office/powerpoint/2010/main" val="3107336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FC6D3A-AFC8-B216-7D42-B7D44A302A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E7A92B-1D14-0BE4-2038-7E968F29D0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8C51F1D-5D63-7279-483B-F211A15610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Poppins" pitchFamily="2" charset="77"/>
              </a:defRPr>
            </a:lvl1pPr>
          </a:lstStyle>
          <a:p>
            <a:fld id="{22269298-847F-9946-9763-E6CBAB057762}" type="datetimeFigureOut">
              <a:rPr lang="en-US" smtClean="0"/>
              <a:pPr/>
              <a:t>7/2/2025</a:t>
            </a:fld>
            <a:endParaRPr lang="en-US" dirty="0"/>
          </a:p>
        </p:txBody>
      </p:sp>
      <p:sp>
        <p:nvSpPr>
          <p:cNvPr id="5" name="Footer Placeholder 4">
            <a:extLst>
              <a:ext uri="{FF2B5EF4-FFF2-40B4-BE49-F238E27FC236}">
                <a16:creationId xmlns:a16="http://schemas.microsoft.com/office/drawing/2014/main" id="{F3EBD632-5454-63E0-67A0-49DB01AB7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Poppins" pitchFamily="2" charset="77"/>
              </a:defRPr>
            </a:lvl1pPr>
          </a:lstStyle>
          <a:p>
            <a:endParaRPr lang="en-US" dirty="0"/>
          </a:p>
        </p:txBody>
      </p:sp>
      <p:sp>
        <p:nvSpPr>
          <p:cNvPr id="6" name="Slide Number Placeholder 5">
            <a:extLst>
              <a:ext uri="{FF2B5EF4-FFF2-40B4-BE49-F238E27FC236}">
                <a16:creationId xmlns:a16="http://schemas.microsoft.com/office/drawing/2014/main" id="{7C348621-B567-A30C-74D4-609B0C5F87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Poppins" pitchFamily="2" charset="77"/>
              </a:defRPr>
            </a:lvl1pPr>
          </a:lstStyle>
          <a:p>
            <a:fld id="{44250A6F-2A3F-1943-9CD9-C9DC9D89FAAF}" type="slidenum">
              <a:rPr lang="en-US" smtClean="0"/>
              <a:pPr/>
              <a:t>‹#›</a:t>
            </a:fld>
            <a:endParaRPr lang="en-US" dirty="0"/>
          </a:p>
        </p:txBody>
      </p:sp>
    </p:spTree>
    <p:extLst>
      <p:ext uri="{BB962C8B-B14F-4D97-AF65-F5344CB8AC3E}">
        <p14:creationId xmlns:p14="http://schemas.microsoft.com/office/powerpoint/2010/main" val="3988853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7/2/2025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69427451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9.xml"/><Relationship Id="rId6" Type="http://schemas.openxmlformats.org/officeDocument/2006/relationships/image" Target="../media/image29.png"/><Relationship Id="rId5" Type="http://schemas.openxmlformats.org/officeDocument/2006/relationships/image" Target="../media/image28.svg"/><Relationship Id="rId10" Type="http://schemas.openxmlformats.org/officeDocument/2006/relationships/image" Target="../media/image11.png"/><Relationship Id="rId4" Type="http://schemas.openxmlformats.org/officeDocument/2006/relationships/image" Target="../media/image27.png"/><Relationship Id="rId9" Type="http://schemas.openxmlformats.org/officeDocument/2006/relationships/image" Target="../media/image32.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9.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image" Target="../media/image8.png"/><Relationship Id="rId5" Type="http://schemas.openxmlformats.org/officeDocument/2006/relationships/diagramQuickStyle" Target="../diagrams/quickStyle1.xml"/><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0" name="Rectangle 8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59427F0-3CC8-A428-020A-DBBFDA851223}"/>
              </a:ext>
            </a:extLst>
          </p:cNvPr>
          <p:cNvSpPr txBox="1"/>
          <p:nvPr/>
        </p:nvSpPr>
        <p:spPr>
          <a:xfrm>
            <a:off x="-269853" y="310314"/>
            <a:ext cx="3829053" cy="1815882"/>
          </a:xfrm>
          <a:prstGeom prst="rect">
            <a:avLst/>
          </a:prstGeom>
          <a:noFill/>
        </p:spPr>
        <p:txBody>
          <a:bodyPr wrap="square">
            <a:spAutoFit/>
          </a:bodyPr>
          <a:lstStyle/>
          <a:p>
            <a:pPr algn="r"/>
            <a:r>
              <a:rPr lang="en-US" sz="2800" b="1" dirty="0">
                <a:solidFill>
                  <a:srgbClr val="FFFFFF"/>
                </a:solidFill>
                <a:latin typeface="Georgia" panose="02040502050405020303" pitchFamily="18" charset="0"/>
                <a:cs typeface="Poppins" pitchFamily="2" charset="77"/>
              </a:rPr>
              <a:t>CAPES Annual Retreat 2025</a:t>
            </a:r>
            <a:br>
              <a:rPr lang="en-US" sz="2800" b="1" dirty="0">
                <a:solidFill>
                  <a:srgbClr val="FFFFFF"/>
                </a:solidFill>
                <a:latin typeface="Georgia" panose="02040502050405020303" pitchFamily="18" charset="0"/>
                <a:cs typeface="Poppins" pitchFamily="2" charset="77"/>
              </a:rPr>
            </a:br>
            <a:br>
              <a:rPr lang="en-US" sz="2800" b="1" dirty="0">
                <a:solidFill>
                  <a:srgbClr val="FFFFFF"/>
                </a:solidFill>
                <a:latin typeface="Georgia" panose="02040502050405020303" pitchFamily="18" charset="0"/>
                <a:cs typeface="Poppins" pitchFamily="2" charset="77"/>
              </a:rPr>
            </a:br>
            <a:r>
              <a:rPr lang="en-US" sz="2800" b="1" dirty="0">
                <a:solidFill>
                  <a:srgbClr val="FFFFFF"/>
                </a:solidFill>
                <a:latin typeface="Georgia" panose="02040502050405020303" pitchFamily="18" charset="0"/>
                <a:cs typeface="Poppins" pitchFamily="2" charset="77"/>
              </a:rPr>
              <a:t>Pilot Project</a:t>
            </a:r>
            <a:endParaRPr lang="en-US" sz="2800" dirty="0"/>
          </a:p>
        </p:txBody>
      </p:sp>
      <p:sp>
        <p:nvSpPr>
          <p:cNvPr id="2" name="Title 1">
            <a:extLst>
              <a:ext uri="{FF2B5EF4-FFF2-40B4-BE49-F238E27FC236}">
                <a16:creationId xmlns:a16="http://schemas.microsoft.com/office/drawing/2014/main" id="{D5E8CDBB-64DA-3C6A-B2D4-D3853C77C08C}"/>
              </a:ext>
            </a:extLst>
          </p:cNvPr>
          <p:cNvSpPr>
            <a:spLocks noGrp="1"/>
          </p:cNvSpPr>
          <p:nvPr>
            <p:ph type="ctrTitle"/>
          </p:nvPr>
        </p:nvSpPr>
        <p:spPr>
          <a:xfrm>
            <a:off x="534473" y="2781299"/>
            <a:ext cx="3052293" cy="3700491"/>
          </a:xfrm>
        </p:spPr>
        <p:txBody>
          <a:bodyPr anchor="t">
            <a:normAutofit/>
          </a:bodyPr>
          <a:lstStyle/>
          <a:p>
            <a:pPr algn="r"/>
            <a:br>
              <a:rPr lang="en-US" sz="2800" dirty="0">
                <a:solidFill>
                  <a:srgbClr val="FFFFFF"/>
                </a:solidFill>
                <a:latin typeface="Georgia" panose="02040502050405020303" pitchFamily="18" charset="0"/>
                <a:cs typeface="Poppins" pitchFamily="2" charset="77"/>
              </a:rPr>
            </a:br>
            <a:br>
              <a:rPr lang="en-US" sz="2800" dirty="0">
                <a:solidFill>
                  <a:srgbClr val="FFFFFF"/>
                </a:solidFill>
                <a:latin typeface="Georgia" panose="02040502050405020303" pitchFamily="18" charset="0"/>
                <a:cs typeface="Poppins" pitchFamily="2" charset="77"/>
              </a:rPr>
            </a:br>
            <a:r>
              <a:rPr lang="en-US" sz="2800" dirty="0">
                <a:solidFill>
                  <a:srgbClr val="FFFFFF"/>
                </a:solidFill>
                <a:latin typeface="Georgia" panose="02040502050405020303" pitchFamily="18" charset="0"/>
                <a:cs typeface="Poppins" pitchFamily="2" charset="77"/>
              </a:rPr>
              <a:t>Beta-Testing Reaching Calm: Exploring Digital Approaches to Address Suicide Risk in Obstetric Settings </a:t>
            </a:r>
            <a:endParaRPr lang="en-US" sz="2800" dirty="0">
              <a:solidFill>
                <a:srgbClr val="FFFFFF"/>
              </a:solidFill>
            </a:endParaRPr>
          </a:p>
        </p:txBody>
      </p:sp>
      <p:pic>
        <p:nvPicPr>
          <p:cNvPr id="8" name="Picture 7" descr="A person holding a cell phone">
            <a:extLst>
              <a:ext uri="{FF2B5EF4-FFF2-40B4-BE49-F238E27FC236}">
                <a16:creationId xmlns:a16="http://schemas.microsoft.com/office/drawing/2014/main" id="{888CC38D-9B10-A7B4-AA17-C0E22F9E6722}"/>
              </a:ext>
            </a:extLst>
          </p:cNvPr>
          <p:cNvPicPr>
            <a:picLocks noChangeAspect="1"/>
          </p:cNvPicPr>
          <p:nvPr/>
        </p:nvPicPr>
        <p:blipFill>
          <a:blip r:embed="rId3">
            <a:alphaModFix amt="66000"/>
          </a:blip>
          <a:srcRect t="13016" b="2722"/>
          <a:stretch/>
        </p:blipFill>
        <p:spPr>
          <a:xfrm>
            <a:off x="5130667" y="642955"/>
            <a:ext cx="6177604" cy="5205379"/>
          </a:xfrm>
          <a:prstGeom prst="rect">
            <a:avLst/>
          </a:prstGeom>
          <a:solidFill>
            <a:schemeClr val="bg1"/>
          </a:solidFill>
        </p:spPr>
      </p:pic>
      <p:pic>
        <p:nvPicPr>
          <p:cNvPr id="88" name="Picture 2" descr="Reaching Calm logo">
            <a:extLst>
              <a:ext uri="{FF2B5EF4-FFF2-40B4-BE49-F238E27FC236}">
                <a16:creationId xmlns:a16="http://schemas.microsoft.com/office/drawing/2014/main" id="{FCE50496-7C7D-210A-60D9-0886D020E5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897"/>
          <a:stretch/>
        </p:blipFill>
        <p:spPr bwMode="auto">
          <a:xfrm>
            <a:off x="6877351" y="1247602"/>
            <a:ext cx="1675897" cy="2432552"/>
          </a:xfrm>
          <a:prstGeom prst="rect">
            <a:avLst/>
          </a:prstGeom>
          <a:noFill/>
          <a:extLst>
            <a:ext uri="{909E8E84-426E-40DD-AFC4-6F175D3DCCD1}">
              <a14:hiddenFill xmlns:a14="http://schemas.microsoft.com/office/drawing/2010/main">
                <a:solidFill>
                  <a:srgbClr val="FFFFFF"/>
                </a:solidFill>
              </a14:hiddenFill>
            </a:ext>
          </a:extLst>
        </p:spPr>
      </p:pic>
      <p:sp>
        <p:nvSpPr>
          <p:cNvPr id="96" name="Freeform: Shape 9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7" name="Picture 2" descr="CAPES">
            <a:extLst>
              <a:ext uri="{FF2B5EF4-FFF2-40B4-BE49-F238E27FC236}">
                <a16:creationId xmlns:a16="http://schemas.microsoft.com/office/drawing/2014/main" id="{724E15FD-1AB0-049E-D555-D6F23F192B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6490" y="5807772"/>
            <a:ext cx="3075328" cy="971156"/>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6" descr="Lifeline for Families logo">
            <a:extLst>
              <a:ext uri="{FF2B5EF4-FFF2-40B4-BE49-F238E27FC236}">
                <a16:creationId xmlns:a16="http://schemas.microsoft.com/office/drawing/2014/main" id="{1AED2609-4B93-A556-C96F-D9F49C5A5B2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978352" y="5361564"/>
            <a:ext cx="1342982" cy="80653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descr="Lifeline for Moms logos">
            <a:extLst>
              <a:ext uri="{FF2B5EF4-FFF2-40B4-BE49-F238E27FC236}">
                <a16:creationId xmlns:a16="http://schemas.microsoft.com/office/drawing/2014/main" id="{4CFC40C3-8484-63C2-86ED-D69A032CDFD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930737" y="5956770"/>
            <a:ext cx="1270686" cy="7657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plementation Science &amp; Practice Advances Research Center (iSPARC) logo">
            <a:extLst>
              <a:ext uri="{FF2B5EF4-FFF2-40B4-BE49-F238E27FC236}">
                <a16:creationId xmlns:a16="http://schemas.microsoft.com/office/drawing/2014/main" id="{0438C42F-D1B0-38F0-5ED2-E6271FC2880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9448740" y="6168094"/>
            <a:ext cx="1214194" cy="54937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UMass Chan Medical School logo">
            <a:extLst>
              <a:ext uri="{FF2B5EF4-FFF2-40B4-BE49-F238E27FC236}">
                <a16:creationId xmlns:a16="http://schemas.microsoft.com/office/drawing/2014/main" id="{DD31AFEE-E70F-F301-3E7F-70E056932B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84228" y="5982859"/>
            <a:ext cx="997745" cy="758448"/>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56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C53B-CCCD-9352-16F6-60A2F6761490}"/>
              </a:ext>
            </a:extLst>
          </p:cNvPr>
          <p:cNvSpPr txBox="1">
            <a:spLocks noGrp="1"/>
          </p:cNvSpPr>
          <p:nvPr>
            <p:ph type="title" idx="4294967295"/>
          </p:nvPr>
        </p:nvSpPr>
        <p:spPr>
          <a:xfrm>
            <a:off x="252309" y="174819"/>
            <a:ext cx="1107218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Montserrat" pitchFamily="2" charset="77"/>
                <a:ea typeface="+mn-ea"/>
                <a:cs typeface="+mn-cs"/>
              </a:rPr>
              <a:t>Reaching Calm has an opportunity to identify risk</a:t>
            </a:r>
          </a:p>
        </p:txBody>
      </p:sp>
      <p:pic>
        <p:nvPicPr>
          <p:cNvPr id="3" name="Picture 2" descr="PHQ-9 form">
            <a:extLst>
              <a:ext uri="{FF2B5EF4-FFF2-40B4-BE49-F238E27FC236}">
                <a16:creationId xmlns:a16="http://schemas.microsoft.com/office/drawing/2014/main" id="{B5F453F5-A40D-363F-7D95-4D44958ADCF8}"/>
              </a:ext>
            </a:extLst>
          </p:cNvPr>
          <p:cNvPicPr>
            <a:picLocks noChangeAspect="1"/>
          </p:cNvPicPr>
          <p:nvPr/>
        </p:nvPicPr>
        <p:blipFill>
          <a:blip r:embed="rId3"/>
          <a:stretch>
            <a:fillRect/>
          </a:stretch>
        </p:blipFill>
        <p:spPr>
          <a:xfrm>
            <a:off x="7171279" y="1000296"/>
            <a:ext cx="4153213" cy="5374746"/>
          </a:xfrm>
          <a:prstGeom prst="rect">
            <a:avLst/>
          </a:prstGeom>
          <a:ln>
            <a:solidFill>
              <a:schemeClr val="tx1"/>
            </a:solidFill>
          </a:ln>
        </p:spPr>
      </p:pic>
      <p:cxnSp>
        <p:nvCxnSpPr>
          <p:cNvPr id="7" name="Curved Connector 6">
            <a:extLst>
              <a:ext uri="{FF2B5EF4-FFF2-40B4-BE49-F238E27FC236}">
                <a16:creationId xmlns:a16="http://schemas.microsoft.com/office/drawing/2014/main" id="{D5217A0B-3553-AEF0-3C27-9FA966C74943}"/>
              </a:ext>
              <a:ext uri="{C183D7F6-B498-43B3-948B-1728B52AA6E4}">
                <adec:decorative xmlns:adec="http://schemas.microsoft.com/office/drawing/2017/decorative" val="1"/>
              </a:ext>
            </a:extLst>
          </p:cNvPr>
          <p:cNvCxnSpPr>
            <a:cxnSpLocks/>
            <a:endCxn id="5" idx="3"/>
          </p:cNvCxnSpPr>
          <p:nvPr/>
        </p:nvCxnSpPr>
        <p:spPr>
          <a:xfrm rot="10800000">
            <a:off x="6877012" y="4528075"/>
            <a:ext cx="294267" cy="206062"/>
          </a:xfrm>
          <a:prstGeom prst="curvedConnector3">
            <a:avLst>
              <a:gd name="adj1" fmla="val 50000"/>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Digital patient health questionairre">
            <a:extLst>
              <a:ext uri="{FF2B5EF4-FFF2-40B4-BE49-F238E27FC236}">
                <a16:creationId xmlns:a16="http://schemas.microsoft.com/office/drawing/2014/main" id="{115F6EDB-4D7B-9237-7FD1-839F96CAC9D6}"/>
              </a:ext>
            </a:extLst>
          </p:cNvPr>
          <p:cNvPicPr>
            <a:picLocks noChangeAspect="1"/>
          </p:cNvPicPr>
          <p:nvPr/>
        </p:nvPicPr>
        <p:blipFill>
          <a:blip r:embed="rId4"/>
          <a:srcRect l="22311" r="23874"/>
          <a:stretch/>
        </p:blipFill>
        <p:spPr>
          <a:xfrm>
            <a:off x="1609089" y="848509"/>
            <a:ext cx="3143194" cy="5678319"/>
          </a:xfrm>
          <a:prstGeom prst="rect">
            <a:avLst/>
          </a:prstGeom>
        </p:spPr>
      </p:pic>
      <p:pic>
        <p:nvPicPr>
          <p:cNvPr id="5" name="Picture 4" descr="Highlight from PHQ-9 form, showing question 9: Thoughts that you would be better off dead, or of hurting yourself (0 through 3)">
            <a:extLst>
              <a:ext uri="{FF2B5EF4-FFF2-40B4-BE49-F238E27FC236}">
                <a16:creationId xmlns:a16="http://schemas.microsoft.com/office/drawing/2014/main" id="{064A67F1-DAAF-35E6-CF79-B8E5D92E1178}"/>
              </a:ext>
            </a:extLst>
          </p:cNvPr>
          <p:cNvPicPr>
            <a:picLocks noChangeAspect="1"/>
          </p:cNvPicPr>
          <p:nvPr/>
        </p:nvPicPr>
        <p:blipFill>
          <a:blip r:embed="rId5"/>
          <a:stretch>
            <a:fillRect/>
          </a:stretch>
        </p:blipFill>
        <p:spPr>
          <a:xfrm>
            <a:off x="1150316" y="4180344"/>
            <a:ext cx="5726695" cy="69546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95903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D0CA2F-BD37-C5DC-64DB-F40CF9C8474E}"/>
              </a:ext>
              <a:ext uri="{C183D7F6-B498-43B3-948B-1728B52AA6E4}">
                <adec:decorative xmlns:adec="http://schemas.microsoft.com/office/drawing/2017/decorative" val="1"/>
              </a:ext>
            </a:extLst>
          </p:cNvPr>
          <p:cNvPicPr>
            <a:picLocks noChangeAspect="1"/>
          </p:cNvPicPr>
          <p:nvPr/>
        </p:nvPicPr>
        <p:blipFill>
          <a:blip r:embed="rId3"/>
          <a:srcRect l="22311" r="23874"/>
          <a:stretch/>
        </p:blipFill>
        <p:spPr>
          <a:xfrm>
            <a:off x="294981" y="1791352"/>
            <a:ext cx="2004280" cy="3724452"/>
          </a:xfrm>
          <a:prstGeom prst="rect">
            <a:avLst/>
          </a:prstGeom>
        </p:spPr>
      </p:pic>
      <p:sp>
        <p:nvSpPr>
          <p:cNvPr id="4" name="Title 3">
            <a:extLst>
              <a:ext uri="{FF2B5EF4-FFF2-40B4-BE49-F238E27FC236}">
                <a16:creationId xmlns:a16="http://schemas.microsoft.com/office/drawing/2014/main" id="{0ED20AE6-19A8-5F02-FDF7-A4E4B300008A}"/>
              </a:ext>
            </a:extLst>
          </p:cNvPr>
          <p:cNvSpPr txBox="1">
            <a:spLocks noGrp="1"/>
          </p:cNvSpPr>
          <p:nvPr>
            <p:ph type="title" idx="4294967295"/>
          </p:nvPr>
        </p:nvSpPr>
        <p:spPr>
          <a:xfrm>
            <a:off x="434900" y="271462"/>
            <a:ext cx="106522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00" cap="none" spc="0" normalizeH="0" baseline="0" noProof="0" dirty="0">
                <a:ln>
                  <a:noFill/>
                </a:ln>
                <a:solidFill>
                  <a:schemeClr val="tx1"/>
                </a:solidFill>
                <a:effectLst/>
                <a:uLnTx/>
                <a:uFillTx/>
                <a:latin typeface="Montserrat" pitchFamily="2" charset="77"/>
                <a:ea typeface="Arial" panose="020B0604020202020204" pitchFamily="34" charset="0"/>
                <a:cs typeface="Poppins" pitchFamily="2" charset="77"/>
              </a:rPr>
              <a:t>Computerized Adaptive Test (CAT) </a:t>
            </a:r>
            <a:r>
              <a:rPr kumimoji="0" lang="en-US" sz="1800" b="0" i="0" u="none" strike="noStrike" kern="100" cap="none" spc="0" normalizeH="0" baseline="0" noProof="0" dirty="0">
                <a:ln>
                  <a:noFill/>
                </a:ln>
                <a:solidFill>
                  <a:schemeClr val="tx1"/>
                </a:solidFill>
                <a:effectLst/>
                <a:uLnTx/>
                <a:uFillTx/>
                <a:latin typeface="Montserrat" pitchFamily="2" charset="77"/>
                <a:ea typeface="Arial" panose="020B0604020202020204" pitchFamily="34" charset="0"/>
                <a:cs typeface="Poppins" pitchFamily="2" charset="77"/>
              </a:rPr>
              <a:t>offer advantages for assessing risk</a:t>
            </a:r>
            <a:endParaRPr kumimoji="0" lang="en-US" sz="2000" b="0" i="0" u="none" strike="noStrike" kern="100" cap="none" spc="0" normalizeH="0" baseline="0" noProof="0" dirty="0">
              <a:ln>
                <a:noFill/>
              </a:ln>
              <a:solidFill>
                <a:schemeClr val="tx1"/>
              </a:solidFill>
              <a:effectLst/>
              <a:uLnTx/>
              <a:uFillTx/>
              <a:latin typeface="Montserrat" pitchFamily="2" charset="77"/>
              <a:ea typeface="Calibri" panose="020F0502020204030204" pitchFamily="34" charset="0"/>
              <a:cs typeface="Poppins" pitchFamily="2" charset="77"/>
            </a:endParaRPr>
          </a:p>
        </p:txBody>
      </p:sp>
      <p:sp>
        <p:nvSpPr>
          <p:cNvPr id="5" name="Freeform: Shape 4">
            <a:extLst>
              <a:ext uri="{FF2B5EF4-FFF2-40B4-BE49-F238E27FC236}">
                <a16:creationId xmlns:a16="http://schemas.microsoft.com/office/drawing/2014/main" id="{C48865D4-C6AB-460C-EDBE-5BA3AA33B19E}"/>
              </a:ext>
            </a:extLst>
          </p:cNvPr>
          <p:cNvSpPr/>
          <p:nvPr/>
        </p:nvSpPr>
        <p:spPr>
          <a:xfrm>
            <a:off x="2514000" y="1058340"/>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a:latin typeface="Montserrat" pitchFamily="2" charset="77"/>
              </a:rPr>
              <a:t>How much have you been troubled or bothered by psychological or emotional problems?</a:t>
            </a:r>
            <a:endParaRPr lang="en-US" sz="1400" b="0" kern="1200">
              <a:latin typeface="Montserrat" pitchFamily="2" charset="77"/>
            </a:endParaRPr>
          </a:p>
        </p:txBody>
      </p:sp>
      <p:sp>
        <p:nvSpPr>
          <p:cNvPr id="10" name="Freeform: Shape 9">
            <a:extLst>
              <a:ext uri="{FF2B5EF4-FFF2-40B4-BE49-F238E27FC236}">
                <a16:creationId xmlns:a16="http://schemas.microsoft.com/office/drawing/2014/main" id="{7AD746E7-B1EC-EB5E-815C-ABE4912B3209}"/>
              </a:ext>
            </a:extLst>
          </p:cNvPr>
          <p:cNvSpPr/>
          <p:nvPr/>
        </p:nvSpPr>
        <p:spPr>
          <a:xfrm>
            <a:off x="4765795" y="1058340"/>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Montserrat" pitchFamily="2" charset="77"/>
              </a:rPr>
              <a:t>How much would you avoid going far from home alone because of fear or unpleasant feelings?</a:t>
            </a:r>
          </a:p>
        </p:txBody>
      </p:sp>
      <p:sp>
        <p:nvSpPr>
          <p:cNvPr id="11" name="Freeform: Shape 10">
            <a:extLst>
              <a:ext uri="{FF2B5EF4-FFF2-40B4-BE49-F238E27FC236}">
                <a16:creationId xmlns:a16="http://schemas.microsoft.com/office/drawing/2014/main" id="{7D355C98-D12E-4C6D-FCDD-74010F39527A}"/>
              </a:ext>
            </a:extLst>
          </p:cNvPr>
          <p:cNvSpPr/>
          <p:nvPr/>
        </p:nvSpPr>
        <p:spPr>
          <a:xfrm>
            <a:off x="2514000" y="2491300"/>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a:latin typeface="Montserrat" pitchFamily="2" charset="77"/>
              </a:rPr>
              <a:t>How much have you felt like you were going crazy?</a:t>
            </a:r>
          </a:p>
        </p:txBody>
      </p:sp>
      <p:sp>
        <p:nvSpPr>
          <p:cNvPr id="12" name="Freeform: Shape 11">
            <a:extLst>
              <a:ext uri="{FF2B5EF4-FFF2-40B4-BE49-F238E27FC236}">
                <a16:creationId xmlns:a16="http://schemas.microsoft.com/office/drawing/2014/main" id="{3D417E4C-4F88-54C9-1902-BADE760FF13C}"/>
              </a:ext>
            </a:extLst>
          </p:cNvPr>
          <p:cNvSpPr/>
          <p:nvPr/>
        </p:nvSpPr>
        <p:spPr>
          <a:xfrm>
            <a:off x="4765795" y="2491300"/>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Montserrat" pitchFamily="2" charset="77"/>
              </a:rPr>
              <a:t>Has feeling depressed interfered with what you usually do?</a:t>
            </a:r>
          </a:p>
        </p:txBody>
      </p:sp>
      <p:sp>
        <p:nvSpPr>
          <p:cNvPr id="13" name="Freeform: Shape 12">
            <a:extLst>
              <a:ext uri="{FF2B5EF4-FFF2-40B4-BE49-F238E27FC236}">
                <a16:creationId xmlns:a16="http://schemas.microsoft.com/office/drawing/2014/main" id="{D6FA8A03-536D-B5F8-F383-822652DCA7D8}"/>
              </a:ext>
            </a:extLst>
          </p:cNvPr>
          <p:cNvSpPr/>
          <p:nvPr/>
        </p:nvSpPr>
        <p:spPr>
          <a:xfrm>
            <a:off x="2514000" y="3924261"/>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a:latin typeface="Montserrat" pitchFamily="2" charset="77"/>
              </a:rPr>
              <a:t>Did you feel you wanted to give up trying?</a:t>
            </a:r>
          </a:p>
        </p:txBody>
      </p:sp>
      <p:sp>
        <p:nvSpPr>
          <p:cNvPr id="14" name="Freeform: Shape 13">
            <a:extLst>
              <a:ext uri="{FF2B5EF4-FFF2-40B4-BE49-F238E27FC236}">
                <a16:creationId xmlns:a16="http://schemas.microsoft.com/office/drawing/2014/main" id="{AABF625B-0600-7D9E-4A1B-987452AEFB73}"/>
              </a:ext>
            </a:extLst>
          </p:cNvPr>
          <p:cNvSpPr/>
          <p:nvPr/>
        </p:nvSpPr>
        <p:spPr>
          <a:xfrm>
            <a:off x="4765795" y="3924261"/>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a:latin typeface="Montserrat" pitchFamily="2" charset="77"/>
              </a:rPr>
              <a:t>How often did you feel hopeless?</a:t>
            </a:r>
          </a:p>
        </p:txBody>
      </p:sp>
      <p:sp>
        <p:nvSpPr>
          <p:cNvPr id="15" name="Freeform: Shape 14">
            <a:extLst>
              <a:ext uri="{FF2B5EF4-FFF2-40B4-BE49-F238E27FC236}">
                <a16:creationId xmlns:a16="http://schemas.microsoft.com/office/drawing/2014/main" id="{47D31ED1-1B49-E065-B2F8-B29BEE31B56A}"/>
              </a:ext>
            </a:extLst>
          </p:cNvPr>
          <p:cNvSpPr/>
          <p:nvPr/>
        </p:nvSpPr>
        <p:spPr>
          <a:xfrm>
            <a:off x="2514000" y="5357221"/>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Montserrat" pitchFamily="2" charset="77"/>
              </a:rPr>
              <a:t>How much were you distressed by blaming yourself for things?</a:t>
            </a:r>
          </a:p>
        </p:txBody>
      </p:sp>
      <p:sp>
        <p:nvSpPr>
          <p:cNvPr id="16" name="Freeform: Shape 15">
            <a:extLst>
              <a:ext uri="{FF2B5EF4-FFF2-40B4-BE49-F238E27FC236}">
                <a16:creationId xmlns:a16="http://schemas.microsoft.com/office/drawing/2014/main" id="{CBD9261E-06C7-D464-6746-477441FDA404}"/>
              </a:ext>
            </a:extLst>
          </p:cNvPr>
          <p:cNvSpPr/>
          <p:nvPr/>
        </p:nvSpPr>
        <p:spPr>
          <a:xfrm>
            <a:off x="4765795" y="5357221"/>
            <a:ext cx="2047086" cy="1228251"/>
          </a:xfrm>
          <a:custGeom>
            <a:avLst/>
            <a:gdLst>
              <a:gd name="connsiteX0" fmla="*/ 0 w 2047086"/>
              <a:gd name="connsiteY0" fmla="*/ 0 h 1228251"/>
              <a:gd name="connsiteX1" fmla="*/ 2047086 w 2047086"/>
              <a:gd name="connsiteY1" fmla="*/ 0 h 1228251"/>
              <a:gd name="connsiteX2" fmla="*/ 2047086 w 2047086"/>
              <a:gd name="connsiteY2" fmla="*/ 1228251 h 1228251"/>
              <a:gd name="connsiteX3" fmla="*/ 0 w 2047086"/>
              <a:gd name="connsiteY3" fmla="*/ 1228251 h 1228251"/>
              <a:gd name="connsiteX4" fmla="*/ 0 w 2047086"/>
              <a:gd name="connsiteY4" fmla="*/ 0 h 1228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086" h="1228251">
                <a:moveTo>
                  <a:pt x="0" y="0"/>
                </a:moveTo>
                <a:lnTo>
                  <a:pt x="2047086" y="0"/>
                </a:lnTo>
                <a:lnTo>
                  <a:pt x="2047086" y="1228251"/>
                </a:lnTo>
                <a:lnTo>
                  <a:pt x="0" y="1228251"/>
                </a:lnTo>
                <a:lnTo>
                  <a:pt x="0" y="0"/>
                </a:lnTo>
                <a:close/>
              </a:path>
            </a:pathLst>
          </a:custGeom>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Montserrat" pitchFamily="2" charset="77"/>
              </a:rPr>
              <a:t>Did you see the future as very bleak?</a:t>
            </a:r>
          </a:p>
        </p:txBody>
      </p:sp>
      <p:pic>
        <p:nvPicPr>
          <p:cNvPr id="7" name="Picture 6">
            <a:extLst>
              <a:ext uri="{FF2B5EF4-FFF2-40B4-BE49-F238E27FC236}">
                <a16:creationId xmlns:a16="http://schemas.microsoft.com/office/drawing/2014/main" id="{3E61F4C5-7549-DE2C-7419-B432BC10B36C}"/>
              </a:ext>
              <a:ext uri="{C183D7F6-B498-43B3-948B-1728B52AA6E4}">
                <adec:decorative xmlns:adec="http://schemas.microsoft.com/office/drawing/2017/decorative" val="1"/>
              </a:ext>
            </a:extLst>
          </p:cNvPr>
          <p:cNvPicPr>
            <a:picLocks noChangeAspect="1"/>
          </p:cNvPicPr>
          <p:nvPr/>
        </p:nvPicPr>
        <p:blipFill>
          <a:blip r:embed="rId4"/>
          <a:srcRect t="6800" b="69734"/>
          <a:stretch/>
        </p:blipFill>
        <p:spPr>
          <a:xfrm>
            <a:off x="6995161" y="1740393"/>
            <a:ext cx="4663440" cy="1094302"/>
          </a:xfrm>
          <a:prstGeom prst="rect">
            <a:avLst/>
          </a:prstGeom>
        </p:spPr>
      </p:pic>
      <p:pic>
        <p:nvPicPr>
          <p:cNvPr id="8" name="Picture 7">
            <a:extLst>
              <a:ext uri="{FF2B5EF4-FFF2-40B4-BE49-F238E27FC236}">
                <a16:creationId xmlns:a16="http://schemas.microsoft.com/office/drawing/2014/main" id="{CB3D4AB2-E923-BF88-2D19-33B1906E8107}"/>
              </a:ext>
              <a:ext uri="{C183D7F6-B498-43B3-948B-1728B52AA6E4}">
                <adec:decorative xmlns:adec="http://schemas.microsoft.com/office/drawing/2017/decorative" val="1"/>
              </a:ext>
            </a:extLst>
          </p:cNvPr>
          <p:cNvPicPr>
            <a:picLocks noChangeAspect="1"/>
          </p:cNvPicPr>
          <p:nvPr/>
        </p:nvPicPr>
        <p:blipFill>
          <a:blip r:embed="rId4"/>
          <a:srcRect t="30562" b="49555"/>
          <a:stretch/>
        </p:blipFill>
        <p:spPr>
          <a:xfrm>
            <a:off x="6995161" y="3214542"/>
            <a:ext cx="4663440" cy="927259"/>
          </a:xfrm>
          <a:prstGeom prst="rect">
            <a:avLst/>
          </a:prstGeom>
        </p:spPr>
      </p:pic>
      <p:pic>
        <p:nvPicPr>
          <p:cNvPr id="9" name="Picture 8">
            <a:extLst>
              <a:ext uri="{FF2B5EF4-FFF2-40B4-BE49-F238E27FC236}">
                <a16:creationId xmlns:a16="http://schemas.microsoft.com/office/drawing/2014/main" id="{544E92E5-4E39-16E0-8F0A-6A73BDEF5985}"/>
              </a:ext>
              <a:ext uri="{C183D7F6-B498-43B3-948B-1728B52AA6E4}">
                <adec:decorative xmlns:adec="http://schemas.microsoft.com/office/drawing/2017/decorative" val="1"/>
              </a:ext>
            </a:extLst>
          </p:cNvPr>
          <p:cNvPicPr>
            <a:picLocks noChangeAspect="1"/>
          </p:cNvPicPr>
          <p:nvPr/>
        </p:nvPicPr>
        <p:blipFill>
          <a:blip r:embed="rId4"/>
          <a:srcRect t="50615" b="25657"/>
          <a:stretch/>
        </p:blipFill>
        <p:spPr>
          <a:xfrm>
            <a:off x="6995161" y="4409256"/>
            <a:ext cx="4663440" cy="1106548"/>
          </a:xfrm>
          <a:prstGeom prst="rect">
            <a:avLst/>
          </a:prstGeom>
        </p:spPr>
      </p:pic>
    </p:spTree>
    <p:extLst>
      <p:ext uri="{BB962C8B-B14F-4D97-AF65-F5344CB8AC3E}">
        <p14:creationId xmlns:p14="http://schemas.microsoft.com/office/powerpoint/2010/main" val="376831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9ED648-9E32-5806-ACD7-32C41E1B58F9}"/>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BA96E86-89A3-2A23-1FE7-049C609F9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67BC3B7C-E850-49DD-8BEB-519867652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613623DF-87FB-BEBE-C2A5-3FEDA948E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17E55D05-B69A-D98B-E7E9-50853B6D7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14">
            <a:extLst>
              <a:ext uri="{FF2B5EF4-FFF2-40B4-BE49-F238E27FC236}">
                <a16:creationId xmlns:a16="http://schemas.microsoft.com/office/drawing/2014/main" id="{C20CAB33-7DB5-CBA1-43DD-D1930CD8B2BF}"/>
              </a:ext>
            </a:extLst>
          </p:cNvPr>
          <p:cNvSpPr/>
          <p:nvPr/>
        </p:nvSpPr>
        <p:spPr>
          <a:xfrm>
            <a:off x="1670569" y="1139746"/>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dirty="0">
                <a:latin typeface="Montserrat" pitchFamily="2" charset="77"/>
              </a:rPr>
              <a:t>Reaching Calm</a:t>
            </a:r>
            <a:endParaRPr lang="en-US" sz="1900" kern="1200" dirty="0">
              <a:latin typeface="Montserrat" pitchFamily="2" charset="77"/>
            </a:endParaRPr>
          </a:p>
        </p:txBody>
      </p:sp>
      <p:sp>
        <p:nvSpPr>
          <p:cNvPr id="11" name="Freeform 10">
            <a:extLst>
              <a:ext uri="{FF2B5EF4-FFF2-40B4-BE49-F238E27FC236}">
                <a16:creationId xmlns:a16="http://schemas.microsoft.com/office/drawing/2014/main" id="{84DEE5C4-5BEA-AB24-9DEC-14B3DF2EF803}"/>
              </a:ext>
            </a:extLst>
          </p:cNvPr>
          <p:cNvSpPr>
            <a:spLocks noGrp="1"/>
          </p:cNvSpPr>
          <p:nvPr>
            <p:ph type="title" idx="4294967295"/>
          </p:nvPr>
        </p:nvSpPr>
        <p:spPr>
          <a:xfrm>
            <a:off x="1670569" y="2775349"/>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a:noFill/>
          <a:ln>
            <a:noFill/>
            <a:prstDash/>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rot="0" spcFirstLastPara="0" vertOverflow="overflow" horzOverflow="overflow" vert="horz" wrap="square" lIns="0" tIns="24130" rIns="0" bIns="24130" numCol="1" spcCol="1270" rtlCol="0" fromWordArt="0" anchor="ctr" anchorCtr="0" forceAA="0" compatLnSpc="1">
            <a:prstTxWarp prst="textNoShape">
              <a:avLst/>
            </a:prstTxWarp>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1" i="0" u="none" strike="noStrike" kern="1200" cap="none" spc="0" normalizeH="0" baseline="0" noProof="0" dirty="0">
                <a:ln>
                  <a:noFill/>
                </a:ln>
                <a:solidFill>
                  <a:schemeClr val="tx1">
                    <a:hueOff val="0"/>
                    <a:satOff val="0"/>
                    <a:lumOff val="0"/>
                    <a:alphaOff val="0"/>
                  </a:schemeClr>
                </a:solidFill>
                <a:effectLst/>
                <a:uLnTx/>
                <a:uFillTx/>
                <a:latin typeface="Montserrat" pitchFamily="2" charset="77"/>
                <a:ea typeface="+mn-ea"/>
                <a:cs typeface="+mn-cs"/>
              </a:rPr>
              <a:t>Study aims</a:t>
            </a:r>
          </a:p>
        </p:txBody>
      </p:sp>
      <p:sp>
        <p:nvSpPr>
          <p:cNvPr id="13" name="Freeform 12">
            <a:extLst>
              <a:ext uri="{FF2B5EF4-FFF2-40B4-BE49-F238E27FC236}">
                <a16:creationId xmlns:a16="http://schemas.microsoft.com/office/drawing/2014/main" id="{1895FE87-AFDD-6E52-438E-CFB8AC2B45B2}"/>
              </a:ext>
            </a:extLst>
          </p:cNvPr>
          <p:cNvSpPr/>
          <p:nvPr/>
        </p:nvSpPr>
        <p:spPr>
          <a:xfrm>
            <a:off x="1678684" y="4393594"/>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a:latin typeface="Montserrat" pitchFamily="2" charset="77"/>
              </a:rPr>
              <a:t>Study progress &amp; </a:t>
            </a:r>
          </a:p>
          <a:p>
            <a:pPr marL="0" lvl="0" indent="0" algn="l" defTabSz="844550">
              <a:lnSpc>
                <a:spcPct val="90000"/>
              </a:lnSpc>
              <a:spcBef>
                <a:spcPct val="0"/>
              </a:spcBef>
              <a:spcAft>
                <a:spcPct val="35000"/>
              </a:spcAft>
              <a:buNone/>
            </a:pPr>
            <a:r>
              <a:rPr lang="en-US" sz="1900" kern="1200" dirty="0">
                <a:latin typeface="Montserrat" pitchFamily="2" charset="77"/>
              </a:rPr>
              <a:t>nex</a:t>
            </a:r>
            <a:r>
              <a:rPr lang="en-US" sz="1900" dirty="0">
                <a:latin typeface="Montserrat" pitchFamily="2" charset="77"/>
              </a:rPr>
              <a:t>t steps</a:t>
            </a:r>
            <a:endParaRPr lang="en-US" sz="1900" kern="1200" dirty="0">
              <a:latin typeface="Montserrat" pitchFamily="2" charset="77"/>
            </a:endParaRPr>
          </a:p>
        </p:txBody>
      </p:sp>
      <p:sp>
        <p:nvSpPr>
          <p:cNvPr id="2" name="TextBox 1">
            <a:extLst>
              <a:ext uri="{FF2B5EF4-FFF2-40B4-BE49-F238E27FC236}">
                <a16:creationId xmlns:a16="http://schemas.microsoft.com/office/drawing/2014/main" id="{85B852AB-BC05-982B-4833-84EAAEF4E0D6}"/>
              </a:ext>
            </a:extLst>
          </p:cNvPr>
          <p:cNvSpPr txBox="1"/>
          <p:nvPr/>
        </p:nvSpPr>
        <p:spPr>
          <a:xfrm>
            <a:off x="4252029" y="2085056"/>
            <a:ext cx="772247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dirty="0">
                <a:ln>
                  <a:noFill/>
                </a:ln>
                <a:solidFill>
                  <a:schemeClr val="bg1"/>
                </a:solidFill>
                <a:effectLst/>
                <a:uLnTx/>
                <a:uFillTx/>
                <a:latin typeface="Poppins" pitchFamily="2" charset="77"/>
                <a:ea typeface="Aptos" panose="020B0004020202020204" pitchFamily="34" charset="0"/>
                <a:cs typeface="Poppins" pitchFamily="2" charset="77"/>
              </a:rPr>
              <a:t>The goal of this pilot project is to I</a:t>
            </a:r>
            <a:r>
              <a:rPr kumimoji="0" lang="en-US" sz="2400" b="0" i="0" u="none" strike="noStrike" kern="1200" cap="none" spc="0" normalizeH="0" baseline="0" noProof="0" dirty="0">
                <a:ln>
                  <a:noFill/>
                </a:ln>
                <a:solidFill>
                  <a:schemeClr val="bg1"/>
                </a:solidFill>
                <a:effectLst/>
                <a:uLnTx/>
                <a:uFillTx/>
                <a:latin typeface="Poppins" pitchFamily="2" charset="77"/>
                <a:ea typeface="Aptos" panose="020B0004020202020204" pitchFamily="34" charset="0"/>
                <a:cs typeface="Poppins" pitchFamily="2" charset="77"/>
              </a:rPr>
              <a:t>ntegrate suicide risk assessment into the OB setting by adapting Reaching Calm to include a Computerized Adaptive Test (CAT) suicide risk assessment and explore strategies for intervention. </a:t>
            </a:r>
            <a:endParaRPr kumimoji="0" lang="en-US" sz="2400" b="0" i="0" u="none" strike="noStrike" kern="1200" cap="none" spc="0" normalizeH="0" baseline="0" noProof="0" dirty="0">
              <a:ln>
                <a:noFill/>
              </a:ln>
              <a:solidFill>
                <a:schemeClr val="bg1"/>
              </a:solidFill>
              <a:effectLst/>
              <a:uLnTx/>
              <a:uFillTx/>
              <a:latin typeface="Poppins" pitchFamily="2" charset="77"/>
              <a:ea typeface="+mn-ea"/>
              <a:cs typeface="Poppins" pitchFamily="2" charset="77"/>
            </a:endParaRPr>
          </a:p>
        </p:txBody>
      </p:sp>
      <p:sp>
        <p:nvSpPr>
          <p:cNvPr id="9" name="Oval 8">
            <a:extLst>
              <a:ext uri="{FF2B5EF4-FFF2-40B4-BE49-F238E27FC236}">
                <a16:creationId xmlns:a16="http://schemas.microsoft.com/office/drawing/2014/main" id="{0AD12F86-DC5B-68CD-E6F5-0C2AAA20928E}"/>
              </a:ext>
              <a:ext uri="{C183D7F6-B498-43B3-948B-1728B52AA6E4}">
                <adec:decorative xmlns:adec="http://schemas.microsoft.com/office/drawing/2017/decorative" val="1"/>
              </a:ext>
            </a:extLst>
          </p:cNvPr>
          <p:cNvSpPr/>
          <p:nvPr/>
        </p:nvSpPr>
        <p:spPr>
          <a:xfrm>
            <a:off x="613873" y="272299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n-US"/>
          </a:p>
        </p:txBody>
      </p:sp>
      <p:sp>
        <p:nvSpPr>
          <p:cNvPr id="12" name="Oval 11">
            <a:extLst>
              <a:ext uri="{FF2B5EF4-FFF2-40B4-BE49-F238E27FC236}">
                <a16:creationId xmlns:a16="http://schemas.microsoft.com/office/drawing/2014/main" id="{B75FD2E1-27CE-7EF9-3004-F2F61EB6B247}"/>
              </a:ext>
              <a:ext uri="{C183D7F6-B498-43B3-948B-1728B52AA6E4}">
                <adec:decorative xmlns:adec="http://schemas.microsoft.com/office/drawing/2017/decorative" val="1"/>
              </a:ext>
            </a:extLst>
          </p:cNvPr>
          <p:cNvSpPr/>
          <p:nvPr/>
        </p:nvSpPr>
        <p:spPr>
          <a:xfrm>
            <a:off x="621988" y="430302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n-US"/>
          </a:p>
        </p:txBody>
      </p:sp>
      <p:sp>
        <p:nvSpPr>
          <p:cNvPr id="14" name="Oval 13">
            <a:extLst>
              <a:ext uri="{FF2B5EF4-FFF2-40B4-BE49-F238E27FC236}">
                <a16:creationId xmlns:a16="http://schemas.microsoft.com/office/drawing/2014/main" id="{5F2517BA-2B51-2FD4-0E94-BC88C9048B3B}"/>
              </a:ext>
              <a:ext uri="{C183D7F6-B498-43B3-948B-1728B52AA6E4}">
                <adec:decorative xmlns:adec="http://schemas.microsoft.com/office/drawing/2017/decorative" val="1"/>
              </a:ext>
            </a:extLst>
          </p:cNvPr>
          <p:cNvSpPr/>
          <p:nvPr/>
        </p:nvSpPr>
        <p:spPr>
          <a:xfrm>
            <a:off x="613873" y="1087388"/>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n-US"/>
          </a:p>
        </p:txBody>
      </p:sp>
    </p:spTree>
    <p:extLst>
      <p:ext uri="{BB962C8B-B14F-4D97-AF65-F5344CB8AC3E}">
        <p14:creationId xmlns:p14="http://schemas.microsoft.com/office/powerpoint/2010/main" val="238150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chemeClr val="accent2"/>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0669140-9D93-432D-A6D8-F63091669F3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List of aims</a:t>
            </a:r>
          </a:p>
        </p:txBody>
      </p:sp>
      <p:sp>
        <p:nvSpPr>
          <p:cNvPr id="4" name="Straight Connector 3">
            <a:extLst>
              <a:ext uri="{FF2B5EF4-FFF2-40B4-BE49-F238E27FC236}">
                <a16:creationId xmlns:a16="http://schemas.microsoft.com/office/drawing/2014/main" id="{3197CF95-9B65-B39A-3111-44105B07276C}"/>
              </a:ext>
              <a:ext uri="{C183D7F6-B498-43B3-948B-1728B52AA6E4}">
                <adec:decorative xmlns:adec="http://schemas.microsoft.com/office/drawing/2017/decorative" val="1"/>
              </a:ext>
            </a:extLst>
          </p:cNvPr>
          <p:cNvSpPr/>
          <p:nvPr/>
        </p:nvSpPr>
        <p:spPr>
          <a:xfrm>
            <a:off x="951344" y="905191"/>
            <a:ext cx="10536843"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 name="Freeform: Shape 4">
            <a:extLst>
              <a:ext uri="{FF2B5EF4-FFF2-40B4-BE49-F238E27FC236}">
                <a16:creationId xmlns:a16="http://schemas.microsoft.com/office/drawing/2014/main" id="{898EAEEA-DA2A-17AF-0A2E-359ECD99898D}"/>
              </a:ext>
            </a:extLst>
          </p:cNvPr>
          <p:cNvSpPr/>
          <p:nvPr/>
        </p:nvSpPr>
        <p:spPr>
          <a:xfrm>
            <a:off x="951344" y="905191"/>
            <a:ext cx="10536843" cy="1804458"/>
          </a:xfrm>
          <a:custGeom>
            <a:avLst/>
            <a:gdLst>
              <a:gd name="connsiteX0" fmla="*/ 0 w 10536843"/>
              <a:gd name="connsiteY0" fmla="*/ 0 h 1804458"/>
              <a:gd name="connsiteX1" fmla="*/ 10536843 w 10536843"/>
              <a:gd name="connsiteY1" fmla="*/ 0 h 1804458"/>
              <a:gd name="connsiteX2" fmla="*/ 10536843 w 10536843"/>
              <a:gd name="connsiteY2" fmla="*/ 1804458 h 1804458"/>
              <a:gd name="connsiteX3" fmla="*/ 0 w 10536843"/>
              <a:gd name="connsiteY3" fmla="*/ 1804458 h 1804458"/>
              <a:gd name="connsiteX4" fmla="*/ 0 w 10536843"/>
              <a:gd name="connsiteY4" fmla="*/ 0 h 18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36843" h="1804458">
                <a:moveTo>
                  <a:pt x="0" y="0"/>
                </a:moveTo>
                <a:lnTo>
                  <a:pt x="10536843" y="0"/>
                </a:lnTo>
                <a:lnTo>
                  <a:pt x="10536843" y="1804458"/>
                </a:lnTo>
                <a:lnTo>
                  <a:pt x="0" y="18044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ClrTx/>
              <a:buSzTx/>
              <a:buFontTx/>
              <a:buNone/>
            </a:pPr>
            <a:r>
              <a:rPr kumimoji="0" lang="en-US" altLang="en-US" sz="2100" b="1"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Aim 1 </a:t>
            </a:r>
            <a:r>
              <a:rPr kumimoji="0" lang="en-US" altLang="en-US" sz="2100" b="0" i="0" u="sng"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Adapt Reaching Calm to integrate suicide risk assessment</a:t>
            </a:r>
            <a:r>
              <a:rPr kumimoji="0" lang="en-US" altLang="en-US" sz="2100" b="0"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using the CAT and identify acceptable intervention approaches. We will employ community-engaged, user-centered design approaches to characterize user needs and inform adaptations. This iterative process will enhance the acceptability of the intervention, ensuring that it fits seamlessly into OB workflows and meets the needs of perinatal populations.</a:t>
            </a:r>
            <a:endParaRPr lang="en-US" sz="2100" kern="1200" dirty="0"/>
          </a:p>
        </p:txBody>
      </p:sp>
      <p:sp>
        <p:nvSpPr>
          <p:cNvPr id="6" name="Straight Connector 5">
            <a:extLst>
              <a:ext uri="{FF2B5EF4-FFF2-40B4-BE49-F238E27FC236}">
                <a16:creationId xmlns:a16="http://schemas.microsoft.com/office/drawing/2014/main" id="{7A54F98A-7687-3054-E3B2-090EA0A8538A}"/>
              </a:ext>
              <a:ext uri="{C183D7F6-B498-43B3-948B-1728B52AA6E4}">
                <adec:decorative xmlns:adec="http://schemas.microsoft.com/office/drawing/2017/decorative" val="1"/>
              </a:ext>
            </a:extLst>
          </p:cNvPr>
          <p:cNvSpPr/>
          <p:nvPr/>
        </p:nvSpPr>
        <p:spPr>
          <a:xfrm>
            <a:off x="951344" y="2709650"/>
            <a:ext cx="10536843"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715ECAB8-4A8B-58D0-7DBE-25E0D2621CDB}"/>
              </a:ext>
            </a:extLst>
          </p:cNvPr>
          <p:cNvSpPr/>
          <p:nvPr/>
        </p:nvSpPr>
        <p:spPr>
          <a:xfrm>
            <a:off x="951344" y="2709650"/>
            <a:ext cx="10536843" cy="1804458"/>
          </a:xfrm>
          <a:custGeom>
            <a:avLst/>
            <a:gdLst>
              <a:gd name="connsiteX0" fmla="*/ 0 w 10536843"/>
              <a:gd name="connsiteY0" fmla="*/ 0 h 1804458"/>
              <a:gd name="connsiteX1" fmla="*/ 10536843 w 10536843"/>
              <a:gd name="connsiteY1" fmla="*/ 0 h 1804458"/>
              <a:gd name="connsiteX2" fmla="*/ 10536843 w 10536843"/>
              <a:gd name="connsiteY2" fmla="*/ 1804458 h 1804458"/>
              <a:gd name="connsiteX3" fmla="*/ 0 w 10536843"/>
              <a:gd name="connsiteY3" fmla="*/ 1804458 h 1804458"/>
              <a:gd name="connsiteX4" fmla="*/ 0 w 10536843"/>
              <a:gd name="connsiteY4" fmla="*/ 0 h 18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36843" h="1804458">
                <a:moveTo>
                  <a:pt x="0" y="0"/>
                </a:moveTo>
                <a:lnTo>
                  <a:pt x="10536843" y="0"/>
                </a:lnTo>
                <a:lnTo>
                  <a:pt x="10536843" y="1804458"/>
                </a:lnTo>
                <a:lnTo>
                  <a:pt x="0" y="18044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kumimoji="0" lang="en-US" altLang="en-US" sz="2100" b="1"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Aim 2</a:t>
            </a:r>
            <a:r>
              <a:rPr kumimoji="0" lang="en-US" altLang="en-US" sz="2100" b="0"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kumimoji="0" lang="en-US" altLang="en-US" sz="2100" b="0" i="0" u="sng"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Beta-test Reaching Calm (digital intervention, training, implementation protocol)</a:t>
            </a:r>
            <a:r>
              <a:rPr kumimoji="0" lang="en-US" altLang="en-US" sz="2100" b="0"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at an OB clinic using our previously successful approach to beta-testing.  We will recruit perinatal patients (n=30) experiencing elevated distress as assessed by the Generalized Anxiety Disorder-7 scale (GAD-7). We will assess CAT completion, responses, and associated factors. </a:t>
            </a:r>
            <a:endParaRPr kumimoji="0" lang="en-US" altLang="en-US" sz="2100" b="0" i="0" u="none" strike="noStrike" kern="1200" cap="none" normalizeH="0" baseline="0" dirty="0">
              <a:ln>
                <a:noFill/>
              </a:ln>
              <a:solidFill>
                <a:schemeClr val="tx1"/>
              </a:solidFill>
              <a:effectLst/>
            </a:endParaRPr>
          </a:p>
        </p:txBody>
      </p:sp>
      <p:sp>
        <p:nvSpPr>
          <p:cNvPr id="8" name="Straight Connector 7">
            <a:extLst>
              <a:ext uri="{FF2B5EF4-FFF2-40B4-BE49-F238E27FC236}">
                <a16:creationId xmlns:a16="http://schemas.microsoft.com/office/drawing/2014/main" id="{A8EF0F3E-156F-B589-4E7C-ECEF90B597FF}"/>
              </a:ext>
              <a:ext uri="{C183D7F6-B498-43B3-948B-1728B52AA6E4}">
                <adec:decorative xmlns:adec="http://schemas.microsoft.com/office/drawing/2017/decorative" val="1"/>
              </a:ext>
            </a:extLst>
          </p:cNvPr>
          <p:cNvSpPr/>
          <p:nvPr/>
        </p:nvSpPr>
        <p:spPr>
          <a:xfrm>
            <a:off x="951344" y="4514108"/>
            <a:ext cx="10536843"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B119F5E5-9FAF-AF6D-FC30-237E49D239D8}"/>
              </a:ext>
            </a:extLst>
          </p:cNvPr>
          <p:cNvSpPr/>
          <p:nvPr/>
        </p:nvSpPr>
        <p:spPr>
          <a:xfrm>
            <a:off x="951344" y="4514108"/>
            <a:ext cx="10536843" cy="1804458"/>
          </a:xfrm>
          <a:custGeom>
            <a:avLst/>
            <a:gdLst>
              <a:gd name="connsiteX0" fmla="*/ 0 w 10536843"/>
              <a:gd name="connsiteY0" fmla="*/ 0 h 1804458"/>
              <a:gd name="connsiteX1" fmla="*/ 10536843 w 10536843"/>
              <a:gd name="connsiteY1" fmla="*/ 0 h 1804458"/>
              <a:gd name="connsiteX2" fmla="*/ 10536843 w 10536843"/>
              <a:gd name="connsiteY2" fmla="*/ 1804458 h 1804458"/>
              <a:gd name="connsiteX3" fmla="*/ 0 w 10536843"/>
              <a:gd name="connsiteY3" fmla="*/ 1804458 h 1804458"/>
              <a:gd name="connsiteX4" fmla="*/ 0 w 10536843"/>
              <a:gd name="connsiteY4" fmla="*/ 0 h 1804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36843" h="1804458">
                <a:moveTo>
                  <a:pt x="0" y="0"/>
                </a:moveTo>
                <a:lnTo>
                  <a:pt x="10536843" y="0"/>
                </a:lnTo>
                <a:lnTo>
                  <a:pt x="10536843" y="1804458"/>
                </a:lnTo>
                <a:lnTo>
                  <a:pt x="0" y="18044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kumimoji="0" lang="en-US" altLang="en-US" sz="2100" b="1"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Aim 3 </a:t>
            </a:r>
            <a:r>
              <a:rPr kumimoji="0" lang="en-US" altLang="en-US" sz="2100" b="0" i="0" u="sng"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Explore acceptability and feasibility of remote suicide risk assessment and intervention and identify opportunities for integration with additional CAPES technologies</a:t>
            </a:r>
            <a:r>
              <a:rPr kumimoji="0" lang="en-US" altLang="en-US" sz="2100" b="0" i="0" u="none" strike="noStrike" kern="1200"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by obtaining feedback through qualitative interviews with a subset of perinatal patients (n=12) and a focus group with OB professionals (n=6).</a:t>
            </a:r>
            <a:endParaRPr kumimoji="0" lang="en-US" altLang="en-US" sz="2100" b="0" i="0" u="none" strike="noStrike" kern="1200"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9463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Grp="1"/>
          </p:cNvSpPr>
          <p:nvPr>
            <p:ph type="title" idx="4294967295"/>
          </p:nvPr>
        </p:nvSpPr>
        <p:spPr>
          <a:xfrm>
            <a:off x="222058" y="247722"/>
            <a:ext cx="2157474" cy="6539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ts val="2534"/>
              </a:lnSpc>
              <a:spcBef>
                <a:spcPts val="0"/>
              </a:spcBef>
              <a:spcAft>
                <a:spcPts val="0"/>
              </a:spcAft>
              <a:buClrTx/>
              <a:buSzTx/>
              <a:buFontTx/>
              <a:buNone/>
              <a:tabLst/>
              <a:defRPr/>
            </a:pPr>
            <a:r>
              <a:rPr kumimoji="0" lang="en-US" sz="2933" b="0" i="0" u="none" strike="noStrike" kern="1200" cap="none" spc="-117" normalizeH="0" baseline="0" noProof="0" dirty="0">
                <a:ln>
                  <a:noFill/>
                </a:ln>
                <a:solidFill>
                  <a:srgbClr val="000000"/>
                </a:solidFill>
                <a:effectLst/>
                <a:uLnTx/>
                <a:uFillTx/>
                <a:latin typeface="Montserrat"/>
                <a:ea typeface="Montserrat"/>
                <a:cs typeface="Montserrat"/>
                <a:sym typeface="Montserrat"/>
              </a:rPr>
              <a:t>Study methods</a:t>
            </a:r>
          </a:p>
        </p:txBody>
      </p:sp>
      <p:sp>
        <p:nvSpPr>
          <p:cNvPr id="20" name="TextBox 19">
            <a:extLst>
              <a:ext uri="{FF2B5EF4-FFF2-40B4-BE49-F238E27FC236}">
                <a16:creationId xmlns:a16="http://schemas.microsoft.com/office/drawing/2014/main" id="{F41DBB90-8B95-5739-A0F7-011FD47EA592}"/>
              </a:ext>
            </a:extLst>
          </p:cNvPr>
          <p:cNvSpPr txBox="1"/>
          <p:nvPr/>
        </p:nvSpPr>
        <p:spPr>
          <a:xfrm>
            <a:off x="4720694" y="373358"/>
            <a:ext cx="3209364" cy="335989"/>
          </a:xfrm>
          <a:prstGeom prst="rect">
            <a:avLst/>
          </a:prstGeom>
          <a:noFill/>
        </p:spPr>
        <p:txBody>
          <a:bodyPr wrap="square">
            <a:spAutoFit/>
          </a:bodyPr>
          <a:lstStyle/>
          <a:p>
            <a:pPr defTabSz="609630">
              <a:lnSpc>
                <a:spcPts val="1943"/>
              </a:lnSpc>
            </a:pPr>
            <a:r>
              <a:rPr lang="en-US" sz="1799" b="1" spc="71" dirty="0">
                <a:solidFill>
                  <a:srgbClr val="000000"/>
                </a:solidFill>
                <a:latin typeface="Montserrat"/>
                <a:ea typeface="Montserrat"/>
                <a:cs typeface="Montserrat"/>
                <a:sym typeface="Montserrat"/>
              </a:rPr>
              <a:t>(Aim 2) </a:t>
            </a:r>
            <a:r>
              <a:rPr lang="en-US" sz="1799" i="1" spc="71" dirty="0">
                <a:solidFill>
                  <a:srgbClr val="000000"/>
                </a:solidFill>
                <a:latin typeface="Montserrat"/>
                <a:ea typeface="Montserrat"/>
                <a:cs typeface="Montserrat"/>
                <a:sym typeface="Montserrat"/>
              </a:rPr>
              <a:t>Beta test</a:t>
            </a:r>
          </a:p>
        </p:txBody>
      </p:sp>
      <p:sp>
        <p:nvSpPr>
          <p:cNvPr id="2" name="Freeform 2" descr="Study methods chart"/>
          <p:cNvSpPr/>
          <p:nvPr/>
        </p:nvSpPr>
        <p:spPr>
          <a:xfrm>
            <a:off x="1955694" y="2382381"/>
            <a:ext cx="9476622" cy="2617917"/>
          </a:xfrm>
          <a:custGeom>
            <a:avLst/>
            <a:gdLst/>
            <a:ahLst/>
            <a:cxnLst/>
            <a:rect l="l" t="t" r="r" b="b"/>
            <a:pathLst>
              <a:path w="14214933" h="3926875">
                <a:moveTo>
                  <a:pt x="0" y="0"/>
                </a:moveTo>
                <a:lnTo>
                  <a:pt x="14214933" y="0"/>
                </a:lnTo>
                <a:lnTo>
                  <a:pt x="14214933" y="3926875"/>
                </a:lnTo>
                <a:lnTo>
                  <a:pt x="0" y="39268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3" name="Freeform 3">
            <a:extLst>
              <a:ext uri="{C183D7F6-B498-43B3-948B-1728B52AA6E4}">
                <adec:decorative xmlns:adec="http://schemas.microsoft.com/office/drawing/2017/decorative" val="1"/>
              </a:ext>
            </a:extLst>
          </p:cNvPr>
          <p:cNvSpPr/>
          <p:nvPr/>
        </p:nvSpPr>
        <p:spPr>
          <a:xfrm>
            <a:off x="7586653" y="2411705"/>
            <a:ext cx="720809" cy="1267356"/>
          </a:xfrm>
          <a:custGeom>
            <a:avLst/>
            <a:gdLst/>
            <a:ahLst/>
            <a:cxnLst/>
            <a:rect l="l" t="t" r="r" b="b"/>
            <a:pathLst>
              <a:path w="1081213" h="1901034">
                <a:moveTo>
                  <a:pt x="0" y="0"/>
                </a:moveTo>
                <a:lnTo>
                  <a:pt x="1081213" y="0"/>
                </a:lnTo>
                <a:lnTo>
                  <a:pt x="1081213" y="1901033"/>
                </a:lnTo>
                <a:lnTo>
                  <a:pt x="0" y="19010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4" name="Freeform 4">
            <a:extLst>
              <a:ext uri="{C183D7F6-B498-43B3-948B-1728B52AA6E4}">
                <adec:decorative xmlns:adec="http://schemas.microsoft.com/office/drawing/2017/decorative" val="1"/>
              </a:ext>
            </a:extLst>
          </p:cNvPr>
          <p:cNvSpPr/>
          <p:nvPr/>
        </p:nvSpPr>
        <p:spPr>
          <a:xfrm>
            <a:off x="4866656" y="2399005"/>
            <a:ext cx="715231" cy="1280056"/>
          </a:xfrm>
          <a:custGeom>
            <a:avLst/>
            <a:gdLst/>
            <a:ahLst/>
            <a:cxnLst/>
            <a:rect l="l" t="t" r="r" b="b"/>
            <a:pathLst>
              <a:path w="1072847" h="1920084">
                <a:moveTo>
                  <a:pt x="0" y="0"/>
                </a:moveTo>
                <a:lnTo>
                  <a:pt x="1072847" y="0"/>
                </a:lnTo>
                <a:lnTo>
                  <a:pt x="1072847" y="1920083"/>
                </a:lnTo>
                <a:lnTo>
                  <a:pt x="0" y="1920083"/>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
        <p:nvSpPr>
          <p:cNvPr id="5" name="Freeform 5">
            <a:extLst>
              <a:ext uri="{C183D7F6-B498-43B3-948B-1728B52AA6E4}">
                <adec:decorative xmlns:adec="http://schemas.microsoft.com/office/drawing/2017/decorative" val="1"/>
              </a:ext>
            </a:extLst>
          </p:cNvPr>
          <p:cNvSpPr/>
          <p:nvPr/>
        </p:nvSpPr>
        <p:spPr>
          <a:xfrm>
            <a:off x="10317773" y="2024176"/>
            <a:ext cx="874270" cy="1654885"/>
          </a:xfrm>
          <a:custGeom>
            <a:avLst/>
            <a:gdLst/>
            <a:ahLst/>
            <a:cxnLst/>
            <a:rect l="l" t="t" r="r" b="b"/>
            <a:pathLst>
              <a:path w="1311405" h="2482328">
                <a:moveTo>
                  <a:pt x="0" y="0"/>
                </a:moveTo>
                <a:lnTo>
                  <a:pt x="1311405" y="0"/>
                </a:lnTo>
                <a:lnTo>
                  <a:pt x="1311405" y="2482328"/>
                </a:lnTo>
                <a:lnTo>
                  <a:pt x="0" y="2482328"/>
                </a:lnTo>
                <a:lnTo>
                  <a:pt x="0" y="0"/>
                </a:lnTo>
                <a:close/>
              </a:path>
            </a:pathLst>
          </a:custGeom>
          <a:blipFill>
            <a:blip r:embed="rId7"/>
            <a:stretch>
              <a:fillRect r="-90144" b="-22877"/>
            </a:stretch>
          </a:blipFill>
        </p:spPr>
        <p:txBody>
          <a:bodyPr/>
          <a:lstStyle/>
          <a:p>
            <a:pPr defTabSz="609630"/>
            <a:endParaRPr lang="en-US" sz="1200">
              <a:solidFill>
                <a:prstClr val="black"/>
              </a:solidFill>
              <a:latin typeface="Calibri"/>
            </a:endParaRPr>
          </a:p>
        </p:txBody>
      </p:sp>
      <p:sp>
        <p:nvSpPr>
          <p:cNvPr id="13" name="TextBox 10">
            <a:extLst>
              <a:ext uri="{FF2B5EF4-FFF2-40B4-BE49-F238E27FC236}">
                <a16:creationId xmlns:a16="http://schemas.microsoft.com/office/drawing/2014/main" id="{D6BCC4DB-EECB-CDA6-ECED-DB371A58A61C}"/>
              </a:ext>
            </a:extLst>
          </p:cNvPr>
          <p:cNvSpPr txBox="1"/>
          <p:nvPr/>
        </p:nvSpPr>
        <p:spPr>
          <a:xfrm>
            <a:off x="215641" y="5184567"/>
            <a:ext cx="1451851" cy="974626"/>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IRB approval 2/27</a:t>
            </a:r>
          </a:p>
          <a:p>
            <a:pPr defTabSz="609630">
              <a:lnSpc>
                <a:spcPts val="1943"/>
              </a:lnSpc>
            </a:pPr>
            <a:endParaRPr lang="en-US" sz="1799" spc="71" dirty="0">
              <a:solidFill>
                <a:srgbClr val="000000"/>
              </a:solidFill>
              <a:latin typeface="Montserrat"/>
              <a:ea typeface="Montserrat"/>
              <a:cs typeface="Montserrat"/>
              <a:sym typeface="Montserrat"/>
            </a:endParaRPr>
          </a:p>
        </p:txBody>
      </p:sp>
      <p:sp>
        <p:nvSpPr>
          <p:cNvPr id="16" name="TextBox 10">
            <a:extLst>
              <a:ext uri="{FF2B5EF4-FFF2-40B4-BE49-F238E27FC236}">
                <a16:creationId xmlns:a16="http://schemas.microsoft.com/office/drawing/2014/main" id="{91BDF6C4-A88C-EDEF-3B27-252855161B09}"/>
              </a:ext>
            </a:extLst>
          </p:cNvPr>
          <p:cNvSpPr txBox="1"/>
          <p:nvPr/>
        </p:nvSpPr>
        <p:spPr>
          <a:xfrm>
            <a:off x="224613" y="2565098"/>
            <a:ext cx="2168804" cy="1949252"/>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Adapt Reaching Calm to suicide risk assessment and intervention </a:t>
            </a:r>
            <a:r>
              <a:rPr lang="en-US" sz="1799" b="1" spc="71" dirty="0">
                <a:solidFill>
                  <a:srgbClr val="000000"/>
                </a:solidFill>
                <a:latin typeface="Montserrat"/>
                <a:ea typeface="Montserrat"/>
                <a:cs typeface="Montserrat"/>
                <a:sym typeface="Montserrat"/>
              </a:rPr>
              <a:t>(Aim 1) </a:t>
            </a:r>
            <a:r>
              <a:rPr lang="en-US" sz="1799" i="1" spc="71" dirty="0">
                <a:solidFill>
                  <a:srgbClr val="000000"/>
                </a:solidFill>
                <a:latin typeface="Montserrat"/>
                <a:ea typeface="Montserrat"/>
                <a:cs typeface="Montserrat"/>
                <a:sym typeface="Montserrat"/>
              </a:rPr>
              <a:t>Adapt</a:t>
            </a:r>
            <a:endParaRPr lang="en-US" sz="1799" b="1" i="1" spc="71" dirty="0">
              <a:solidFill>
                <a:srgbClr val="000000"/>
              </a:solidFill>
              <a:latin typeface="Montserrat"/>
              <a:ea typeface="Montserrat"/>
              <a:cs typeface="Montserrat"/>
              <a:sym typeface="Montserrat"/>
            </a:endParaRPr>
          </a:p>
          <a:p>
            <a:pPr defTabSz="609630">
              <a:lnSpc>
                <a:spcPts val="1943"/>
              </a:lnSpc>
            </a:pPr>
            <a:endParaRPr lang="en-US" sz="1799" b="1" spc="71" dirty="0">
              <a:solidFill>
                <a:srgbClr val="000000"/>
              </a:solidFill>
              <a:latin typeface="Montserrat"/>
              <a:ea typeface="Montserrat"/>
              <a:cs typeface="Montserrat"/>
              <a:sym typeface="Montserrat"/>
            </a:endParaRPr>
          </a:p>
          <a:p>
            <a:pPr defTabSz="609630">
              <a:lnSpc>
                <a:spcPts val="1943"/>
              </a:lnSpc>
            </a:pPr>
            <a:endParaRPr lang="en-US" sz="1799" spc="71" dirty="0">
              <a:solidFill>
                <a:srgbClr val="000000"/>
              </a:solidFill>
              <a:latin typeface="Montserrat"/>
              <a:ea typeface="Montserrat"/>
              <a:cs typeface="Montserrat"/>
              <a:sym typeface="Montserrat"/>
            </a:endParaRPr>
          </a:p>
          <a:p>
            <a:pPr defTabSz="609630">
              <a:lnSpc>
                <a:spcPts val="1943"/>
              </a:lnSpc>
            </a:pPr>
            <a:endParaRPr lang="en-US" sz="1799" spc="71" dirty="0">
              <a:solidFill>
                <a:srgbClr val="000000"/>
              </a:solidFill>
              <a:latin typeface="Montserrat"/>
              <a:ea typeface="Montserrat"/>
              <a:cs typeface="Montserrat"/>
              <a:sym typeface="Montserrat"/>
            </a:endParaRPr>
          </a:p>
        </p:txBody>
      </p:sp>
      <p:sp>
        <p:nvSpPr>
          <p:cNvPr id="14" name="TextBox 10">
            <a:extLst>
              <a:ext uri="{FF2B5EF4-FFF2-40B4-BE49-F238E27FC236}">
                <a16:creationId xmlns:a16="http://schemas.microsoft.com/office/drawing/2014/main" id="{1465C3BA-A61E-C015-4582-F53CC5822E9D}"/>
              </a:ext>
            </a:extLst>
          </p:cNvPr>
          <p:cNvSpPr txBox="1"/>
          <p:nvPr/>
        </p:nvSpPr>
        <p:spPr>
          <a:xfrm>
            <a:off x="2869761" y="5208301"/>
            <a:ext cx="1451851" cy="1218282"/>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Conduct provider training and obtain feedback</a:t>
            </a:r>
          </a:p>
        </p:txBody>
      </p:sp>
      <p:sp>
        <p:nvSpPr>
          <p:cNvPr id="7" name="TextBox 7"/>
          <p:cNvSpPr txBox="1"/>
          <p:nvPr/>
        </p:nvSpPr>
        <p:spPr>
          <a:xfrm>
            <a:off x="3119343" y="928603"/>
            <a:ext cx="3209365" cy="1705595"/>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We will recruit 30 participants</a:t>
            </a:r>
          </a:p>
          <a:p>
            <a:pPr defTabSz="609630">
              <a:lnSpc>
                <a:spcPts val="1943"/>
              </a:lnSpc>
            </a:pPr>
            <a:r>
              <a:rPr lang="en-US" sz="1799" spc="71" dirty="0">
                <a:solidFill>
                  <a:srgbClr val="000000"/>
                </a:solidFill>
                <a:latin typeface="Montserrat"/>
                <a:ea typeface="Montserrat"/>
                <a:cs typeface="Montserrat"/>
                <a:sym typeface="Montserrat"/>
              </a:rPr>
              <a:t>(pregnant, at least 18 years or older, at risk for anxiety, English-speaking)</a:t>
            </a:r>
          </a:p>
          <a:p>
            <a:pPr defTabSz="609630">
              <a:lnSpc>
                <a:spcPts val="1943"/>
              </a:lnSpc>
            </a:pPr>
            <a:endParaRPr lang="en-US" sz="1799" spc="71" dirty="0">
              <a:solidFill>
                <a:srgbClr val="000000"/>
              </a:solidFill>
              <a:latin typeface="Montserrat"/>
              <a:ea typeface="Montserrat"/>
              <a:cs typeface="Montserrat"/>
              <a:sym typeface="Montserrat"/>
            </a:endParaRPr>
          </a:p>
        </p:txBody>
      </p:sp>
      <p:sp>
        <p:nvSpPr>
          <p:cNvPr id="8" name="TextBox 8"/>
          <p:cNvSpPr txBox="1"/>
          <p:nvPr/>
        </p:nvSpPr>
        <p:spPr>
          <a:xfrm>
            <a:off x="5115046" y="5184567"/>
            <a:ext cx="2092503" cy="974626"/>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Eligibility survey &amp; pre-intervention assessment</a:t>
            </a:r>
          </a:p>
        </p:txBody>
      </p:sp>
      <p:sp>
        <p:nvSpPr>
          <p:cNvPr id="9" name="TextBox 9"/>
          <p:cNvSpPr txBox="1"/>
          <p:nvPr/>
        </p:nvSpPr>
        <p:spPr>
          <a:xfrm>
            <a:off x="6602277" y="1061144"/>
            <a:ext cx="2715539" cy="974626"/>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Receive the intervention for 2 weeks on mobile phone or device</a:t>
            </a:r>
          </a:p>
        </p:txBody>
      </p:sp>
      <p:sp>
        <p:nvSpPr>
          <p:cNvPr id="10" name="TextBox 10"/>
          <p:cNvSpPr txBox="1"/>
          <p:nvPr/>
        </p:nvSpPr>
        <p:spPr>
          <a:xfrm>
            <a:off x="7406918" y="5157999"/>
            <a:ext cx="1637330" cy="1218282"/>
          </a:xfrm>
          <a:prstGeom prst="rect">
            <a:avLst/>
          </a:prstGeom>
        </p:spPr>
        <p:txBody>
          <a:bodyPr wrap="square"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Post intervention assessment, acceptability/feasibility</a:t>
            </a:r>
          </a:p>
        </p:txBody>
      </p:sp>
      <p:sp>
        <p:nvSpPr>
          <p:cNvPr id="11" name="TextBox 11"/>
          <p:cNvSpPr txBox="1"/>
          <p:nvPr/>
        </p:nvSpPr>
        <p:spPr>
          <a:xfrm>
            <a:off x="9342016" y="1079601"/>
            <a:ext cx="2849984" cy="1218282"/>
          </a:xfrm>
          <a:prstGeom prst="rect">
            <a:avLst/>
          </a:prstGeom>
        </p:spPr>
        <p:txBody>
          <a:bodyPr lIns="0" tIns="0" rIns="0" bIns="0" rtlCol="0" anchor="t">
            <a:spAutoFit/>
          </a:bodyPr>
          <a:lstStyle/>
          <a:p>
            <a:pPr defTabSz="609630">
              <a:lnSpc>
                <a:spcPts val="1943"/>
              </a:lnSpc>
            </a:pPr>
            <a:r>
              <a:rPr lang="en-US" sz="1799" spc="71" dirty="0">
                <a:solidFill>
                  <a:srgbClr val="000000"/>
                </a:solidFill>
                <a:latin typeface="Montserrat"/>
                <a:ea typeface="Montserrat"/>
                <a:cs typeface="Montserrat"/>
                <a:sym typeface="Montserrat"/>
              </a:rPr>
              <a:t>12 patients &amp; will be invited for a virtual interview/focus group </a:t>
            </a:r>
            <a:r>
              <a:rPr lang="en-US" sz="1799" b="1" spc="71" dirty="0">
                <a:solidFill>
                  <a:srgbClr val="000000"/>
                </a:solidFill>
                <a:latin typeface="Montserrat"/>
                <a:ea typeface="Montserrat"/>
                <a:cs typeface="Montserrat"/>
                <a:sym typeface="Montserrat"/>
              </a:rPr>
              <a:t>(Aim 3) </a:t>
            </a:r>
            <a:r>
              <a:rPr lang="en-US" sz="1799" i="1" spc="71" dirty="0">
                <a:solidFill>
                  <a:srgbClr val="000000"/>
                </a:solidFill>
                <a:latin typeface="Montserrat"/>
                <a:ea typeface="Montserrat"/>
                <a:cs typeface="Montserrat"/>
                <a:sym typeface="Montserrat"/>
              </a:rPr>
              <a:t>Refine</a:t>
            </a:r>
            <a:endParaRPr lang="en-US" sz="1799" spc="71" dirty="0">
              <a:solidFill>
                <a:srgbClr val="000000"/>
              </a:solidFill>
              <a:latin typeface="Montserrat"/>
              <a:ea typeface="Montserrat"/>
              <a:cs typeface="Montserrat"/>
              <a:sym typeface="Montserrat"/>
            </a:endParaRPr>
          </a:p>
          <a:p>
            <a:pPr defTabSz="609630">
              <a:lnSpc>
                <a:spcPts val="1943"/>
              </a:lnSpc>
            </a:pPr>
            <a:endParaRPr lang="en-US" sz="1799" spc="71" dirty="0">
              <a:solidFill>
                <a:srgbClr val="000000"/>
              </a:solidFill>
              <a:latin typeface="Montserrat"/>
              <a:ea typeface="Montserrat"/>
              <a:cs typeface="Montserrat"/>
              <a:sym typeface="Montserrat"/>
            </a:endParaRPr>
          </a:p>
        </p:txBody>
      </p:sp>
      <p:sp>
        <p:nvSpPr>
          <p:cNvPr id="15" name="Freeform 2">
            <a:extLst>
              <a:ext uri="{FF2B5EF4-FFF2-40B4-BE49-F238E27FC236}">
                <a16:creationId xmlns:a16="http://schemas.microsoft.com/office/drawing/2014/main" id="{4E6BE732-79A2-6F59-E4BB-03039418152F}"/>
              </a:ext>
              <a:ext uri="{C183D7F6-B498-43B3-948B-1728B52AA6E4}">
                <adec:decorative xmlns:adec="http://schemas.microsoft.com/office/drawing/2017/decorative" val="1"/>
              </a:ext>
            </a:extLst>
          </p:cNvPr>
          <p:cNvSpPr/>
          <p:nvPr/>
        </p:nvSpPr>
        <p:spPr>
          <a:xfrm flipH="1">
            <a:off x="3366638" y="3782016"/>
            <a:ext cx="887915" cy="1218282"/>
          </a:xfrm>
          <a:custGeom>
            <a:avLst/>
            <a:gdLst/>
            <a:ahLst/>
            <a:cxnLst/>
            <a:rect l="l" t="t" r="r" b="b"/>
            <a:pathLst>
              <a:path w="2636306" h="3689487">
                <a:moveTo>
                  <a:pt x="2636306" y="0"/>
                </a:moveTo>
                <a:lnTo>
                  <a:pt x="0" y="0"/>
                </a:lnTo>
                <a:lnTo>
                  <a:pt x="0" y="3689487"/>
                </a:lnTo>
                <a:lnTo>
                  <a:pt x="2636306" y="3689487"/>
                </a:lnTo>
                <a:lnTo>
                  <a:pt x="2636306"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pic>
        <p:nvPicPr>
          <p:cNvPr id="17" name="Picture 16">
            <a:extLst>
              <a:ext uri="{FF2B5EF4-FFF2-40B4-BE49-F238E27FC236}">
                <a16:creationId xmlns:a16="http://schemas.microsoft.com/office/drawing/2014/main" id="{74A0C36A-26E0-6590-84B0-611733B4F89D}"/>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4613" y="1013675"/>
            <a:ext cx="2157474" cy="2157474"/>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87A22B-6599-10BA-DC23-C1E2FD351F1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CC714D3-0EDC-B44A-3E95-B225F7FD5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9E4981D1-DF09-243C-0E98-E2FCC0296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005F1AF9-A167-383C-1D8B-3FE480D8E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0E4E786A-0064-BDD1-535A-A0EC2E932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Oval 8">
            <a:extLst>
              <a:ext uri="{FF2B5EF4-FFF2-40B4-BE49-F238E27FC236}">
                <a16:creationId xmlns:a16="http://schemas.microsoft.com/office/drawing/2014/main" id="{4E6AC681-D954-BDD2-4E6D-96E22FD93195}"/>
              </a:ext>
              <a:ext uri="{C183D7F6-B498-43B3-948B-1728B52AA6E4}">
                <adec:decorative xmlns:adec="http://schemas.microsoft.com/office/drawing/2017/decorative" val="1"/>
              </a:ext>
            </a:extLst>
          </p:cNvPr>
          <p:cNvSpPr/>
          <p:nvPr/>
        </p:nvSpPr>
        <p:spPr>
          <a:xfrm>
            <a:off x="613873" y="272299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Freeform 14">
            <a:extLst>
              <a:ext uri="{FF2B5EF4-FFF2-40B4-BE49-F238E27FC236}">
                <a16:creationId xmlns:a16="http://schemas.microsoft.com/office/drawing/2014/main" id="{DE63B5C4-AAEF-828B-D5E7-1E3F5FB9EF15}"/>
              </a:ext>
            </a:extLst>
          </p:cNvPr>
          <p:cNvSpPr/>
          <p:nvPr/>
        </p:nvSpPr>
        <p:spPr>
          <a:xfrm>
            <a:off x="1670569" y="1139746"/>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Reaching Calm</a:t>
            </a:r>
          </a:p>
        </p:txBody>
      </p:sp>
      <p:sp>
        <p:nvSpPr>
          <p:cNvPr id="11" name="Freeform 10">
            <a:extLst>
              <a:ext uri="{FF2B5EF4-FFF2-40B4-BE49-F238E27FC236}">
                <a16:creationId xmlns:a16="http://schemas.microsoft.com/office/drawing/2014/main" id="{669F9A92-D2F9-40F2-19FB-AE0B43F6FB7D}"/>
              </a:ext>
            </a:extLst>
          </p:cNvPr>
          <p:cNvSpPr/>
          <p:nvPr/>
        </p:nvSpPr>
        <p:spPr>
          <a:xfrm>
            <a:off x="1670569" y="2775349"/>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Study aims</a:t>
            </a:r>
          </a:p>
        </p:txBody>
      </p:sp>
      <p:sp>
        <p:nvSpPr>
          <p:cNvPr id="12" name="Oval 11">
            <a:extLst>
              <a:ext uri="{FF2B5EF4-FFF2-40B4-BE49-F238E27FC236}">
                <a16:creationId xmlns:a16="http://schemas.microsoft.com/office/drawing/2014/main" id="{51DF1F39-6A9B-89BD-E4B1-B9C669F69D22}"/>
              </a:ext>
              <a:ext uri="{C183D7F6-B498-43B3-948B-1728B52AA6E4}">
                <adec:decorative xmlns:adec="http://schemas.microsoft.com/office/drawing/2017/decorative" val="1"/>
              </a:ext>
            </a:extLst>
          </p:cNvPr>
          <p:cNvSpPr/>
          <p:nvPr/>
        </p:nvSpPr>
        <p:spPr>
          <a:xfrm>
            <a:off x="621988" y="430302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Freeform 12">
            <a:extLst>
              <a:ext uri="{FF2B5EF4-FFF2-40B4-BE49-F238E27FC236}">
                <a16:creationId xmlns:a16="http://schemas.microsoft.com/office/drawing/2014/main" id="{22B0EB00-8688-2E83-CDCD-56B6351784CE}"/>
              </a:ext>
            </a:extLst>
          </p:cNvPr>
          <p:cNvSpPr>
            <a:spLocks noGrp="1"/>
          </p:cNvSpPr>
          <p:nvPr>
            <p:ph type="title" idx="4294967295"/>
          </p:nvPr>
        </p:nvSpPr>
        <p:spPr>
          <a:xfrm>
            <a:off x="1678684" y="4393594"/>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a:noFill/>
          <a:ln>
            <a:noFill/>
            <a:prstDash/>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rot="0" spcFirstLastPara="0" vertOverflow="overflow" horzOverflow="overflow" vert="horz" wrap="square" lIns="0" tIns="24130" rIns="0" bIns="24130" numCol="1" spcCol="1270" rtlCol="0" fromWordArt="0" anchor="ctr" anchorCtr="0" forceAA="0" compatLnSpc="1">
            <a:prstTxWarp prst="textNoShape">
              <a:avLst/>
            </a:prstTxWarp>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1"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Study progress &amp; </a:t>
            </a:r>
          </a:p>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1"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next steps</a:t>
            </a:r>
          </a:p>
        </p:txBody>
      </p:sp>
      <p:sp>
        <p:nvSpPr>
          <p:cNvPr id="14" name="Oval 13">
            <a:extLst>
              <a:ext uri="{FF2B5EF4-FFF2-40B4-BE49-F238E27FC236}">
                <a16:creationId xmlns:a16="http://schemas.microsoft.com/office/drawing/2014/main" id="{5AEDD9CE-C133-E015-092C-3461808DE243}"/>
              </a:ext>
              <a:ext uri="{C183D7F6-B498-43B3-948B-1728B52AA6E4}">
                <adec:decorative xmlns:adec="http://schemas.microsoft.com/office/drawing/2017/decorative" val="1"/>
              </a:ext>
            </a:extLst>
          </p:cNvPr>
          <p:cNvSpPr/>
          <p:nvPr/>
        </p:nvSpPr>
        <p:spPr>
          <a:xfrm>
            <a:off x="613873" y="1087388"/>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BBE15BED-A256-85BF-CEF6-ADF03B4A59A9}"/>
              </a:ext>
            </a:extLst>
          </p:cNvPr>
          <p:cNvSpPr txBox="1"/>
          <p:nvPr/>
        </p:nvSpPr>
        <p:spPr>
          <a:xfrm>
            <a:off x="4252029" y="2085056"/>
            <a:ext cx="7722475"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Poppins" pitchFamily="2" charset="77"/>
                <a:ea typeface="Aptos" panose="020B0004020202020204" pitchFamily="34" charset="0"/>
                <a:cs typeface="Poppins" pitchFamily="2" charset="77"/>
              </a:rPr>
              <a:t>The goal of this pilot project is to Integrate suicide risk assessment into the OB setting by adapting Reaching Calm to include a Computerized Adaptive Test (CAT) suicide risk assessment and explore strategies for intervention. </a:t>
            </a:r>
            <a:endParaRPr kumimoji="0" lang="en-US" sz="2400" b="0" i="0" u="none" strike="noStrike" kern="1200" cap="none" spc="0" normalizeH="0" baseline="0" noProof="0" dirty="0">
              <a:ln>
                <a:noFill/>
              </a:ln>
              <a:solidFill>
                <a:prstClr val="white"/>
              </a:solidFill>
              <a:effectLst/>
              <a:uLnTx/>
              <a:uFillTx/>
              <a:latin typeface="Poppins" pitchFamily="2" charset="77"/>
              <a:ea typeface="+mn-ea"/>
              <a:cs typeface="Poppins" pitchFamily="2" charset="77"/>
            </a:endParaRPr>
          </a:p>
        </p:txBody>
      </p:sp>
    </p:spTree>
    <p:extLst>
      <p:ext uri="{BB962C8B-B14F-4D97-AF65-F5344CB8AC3E}">
        <p14:creationId xmlns:p14="http://schemas.microsoft.com/office/powerpoint/2010/main" val="7041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chemeClr val="accent2"/>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4A74D6B2-D79F-0B4C-C96B-98DC6067CF2E}"/>
              </a:ext>
              <a:ext uri="{C183D7F6-B498-43B3-948B-1728B52AA6E4}">
                <adec:decorative xmlns:adec="http://schemas.microsoft.com/office/drawing/2017/decorative" val="1"/>
              </a:ext>
            </a:extLst>
          </p:cNvPr>
          <p:cNvSpPr/>
          <p:nvPr/>
        </p:nvSpPr>
        <p:spPr>
          <a:xfrm>
            <a:off x="644056" y="2114319"/>
            <a:ext cx="10927829" cy="88196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 name="Title 3">
            <a:extLst>
              <a:ext uri="{FF2B5EF4-FFF2-40B4-BE49-F238E27FC236}">
                <a16:creationId xmlns:a16="http://schemas.microsoft.com/office/drawing/2014/main" id="{6B0DC386-BA85-0797-BA50-CA9CDC596128}"/>
              </a:ext>
            </a:extLst>
          </p:cNvPr>
          <p:cNvSpPr txBox="1">
            <a:spLocks noGrp="1"/>
          </p:cNvSpPr>
          <p:nvPr>
            <p:ph type="title" idx="4294967295"/>
          </p:nvPr>
        </p:nvSpPr>
        <p:spPr>
          <a:xfrm>
            <a:off x="406381" y="405801"/>
            <a:ext cx="7722475"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Poppins" pitchFamily="2" charset="77"/>
                <a:ea typeface="Aptos" panose="020B0004020202020204" pitchFamily="34" charset="0"/>
                <a:cs typeface="Poppins" pitchFamily="2" charset="77"/>
              </a:rPr>
              <a:t>Study progress—adapting Reaching Calm</a:t>
            </a:r>
            <a:endParaRPr kumimoji="0" lang="en-US" sz="2400" b="0" i="0" u="none" strike="noStrike" kern="1200" cap="none" spc="0" normalizeH="0" baseline="0" noProof="0" dirty="0">
              <a:ln>
                <a:noFill/>
              </a:ln>
              <a:solidFill>
                <a:prstClr val="white"/>
              </a:solidFill>
              <a:effectLst/>
              <a:uLnTx/>
              <a:uFillTx/>
              <a:latin typeface="Poppins" pitchFamily="2" charset="77"/>
              <a:ea typeface="+mn-ea"/>
              <a:cs typeface="Poppins" pitchFamily="2" charset="77"/>
            </a:endParaRPr>
          </a:p>
        </p:txBody>
      </p:sp>
      <p:sp>
        <p:nvSpPr>
          <p:cNvPr id="6" name="Rectangle 5" descr="Group brainstorm with solid fill">
            <a:extLst>
              <a:ext uri="{FF2B5EF4-FFF2-40B4-BE49-F238E27FC236}">
                <a16:creationId xmlns:a16="http://schemas.microsoft.com/office/drawing/2014/main" id="{04303D2D-4161-FA97-B5AB-931758BADE42}"/>
              </a:ext>
            </a:extLst>
          </p:cNvPr>
          <p:cNvSpPr/>
          <p:nvPr/>
        </p:nvSpPr>
        <p:spPr>
          <a:xfrm>
            <a:off x="910849" y="2312760"/>
            <a:ext cx="485079" cy="485079"/>
          </a:xfrm>
          <a:prstGeom prst="rect">
            <a:avLst/>
          </a:prstGeom>
          <a:blipFill>
            <a:blip r:embed="rId3">
              <a:extLst>
                <a:ext uri="{96DAC541-7B7A-43D3-8B79-37D633B846F1}">
                  <asvg:svgBlip xmlns:asvg="http://schemas.microsoft.com/office/drawing/2016/SVG/main" r:embed="rId4"/>
                </a:ext>
              </a:extLst>
            </a:blip>
            <a:srcRect/>
            <a:stretch>
              <a:fillRect/>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EBB54BF5-5BF2-4788-CB34-C9BC3041CBFB}"/>
              </a:ext>
            </a:extLst>
          </p:cNvPr>
          <p:cNvSpPr/>
          <p:nvPr/>
        </p:nvSpPr>
        <p:spPr>
          <a:xfrm>
            <a:off x="1662723" y="2114319"/>
            <a:ext cx="4917523" cy="881963"/>
          </a:xfrm>
          <a:custGeom>
            <a:avLst/>
            <a:gdLst>
              <a:gd name="connsiteX0" fmla="*/ 0 w 4917523"/>
              <a:gd name="connsiteY0" fmla="*/ 0 h 881963"/>
              <a:gd name="connsiteX1" fmla="*/ 4917523 w 4917523"/>
              <a:gd name="connsiteY1" fmla="*/ 0 h 881963"/>
              <a:gd name="connsiteX2" fmla="*/ 4917523 w 4917523"/>
              <a:gd name="connsiteY2" fmla="*/ 881963 h 881963"/>
              <a:gd name="connsiteX3" fmla="*/ 0 w 4917523"/>
              <a:gd name="connsiteY3" fmla="*/ 881963 h 881963"/>
              <a:gd name="connsiteX4" fmla="*/ 0 w 4917523"/>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881963">
                <a:moveTo>
                  <a:pt x="0" y="0"/>
                </a:moveTo>
                <a:lnTo>
                  <a:pt x="4917523" y="0"/>
                </a:lnTo>
                <a:lnTo>
                  <a:pt x="4917523"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Montserrat" pitchFamily="2" charset="77"/>
              </a:rPr>
              <a:t>Advisory council feedback</a:t>
            </a:r>
          </a:p>
        </p:txBody>
      </p:sp>
      <p:sp>
        <p:nvSpPr>
          <p:cNvPr id="9" name="Freeform: Shape 8">
            <a:extLst>
              <a:ext uri="{FF2B5EF4-FFF2-40B4-BE49-F238E27FC236}">
                <a16:creationId xmlns:a16="http://schemas.microsoft.com/office/drawing/2014/main" id="{196A27ED-4605-E015-0C06-C89925C4611C}"/>
              </a:ext>
            </a:extLst>
          </p:cNvPr>
          <p:cNvSpPr/>
          <p:nvPr/>
        </p:nvSpPr>
        <p:spPr>
          <a:xfrm>
            <a:off x="6580246" y="2114319"/>
            <a:ext cx="4991638" cy="881963"/>
          </a:xfrm>
          <a:custGeom>
            <a:avLst/>
            <a:gdLst>
              <a:gd name="connsiteX0" fmla="*/ 0 w 4991638"/>
              <a:gd name="connsiteY0" fmla="*/ 0 h 881963"/>
              <a:gd name="connsiteX1" fmla="*/ 4991638 w 4991638"/>
              <a:gd name="connsiteY1" fmla="*/ 0 h 881963"/>
              <a:gd name="connsiteX2" fmla="*/ 4991638 w 4991638"/>
              <a:gd name="connsiteY2" fmla="*/ 881963 h 881963"/>
              <a:gd name="connsiteX3" fmla="*/ 0 w 4991638"/>
              <a:gd name="connsiteY3" fmla="*/ 881963 h 881963"/>
              <a:gd name="connsiteX4" fmla="*/ 0 w 4991638"/>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638" h="881963">
                <a:moveTo>
                  <a:pt x="0" y="0"/>
                </a:moveTo>
                <a:lnTo>
                  <a:pt x="4991638" y="0"/>
                </a:lnTo>
                <a:lnTo>
                  <a:pt x="4991638"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577850">
              <a:lnSpc>
                <a:spcPct val="100000"/>
              </a:lnSpc>
              <a:spcBef>
                <a:spcPct val="0"/>
              </a:spcBef>
              <a:spcAft>
                <a:spcPct val="35000"/>
              </a:spcAft>
              <a:buNone/>
            </a:pPr>
            <a:r>
              <a:rPr lang="en-US" sz="1300" kern="1200" dirty="0">
                <a:latin typeface="Montserrat" pitchFamily="2" charset="77"/>
              </a:rPr>
              <a:t>CAPES Lived Experience Advisory Council (2/14)</a:t>
            </a:r>
          </a:p>
          <a:p>
            <a:pPr marL="0" lvl="0" indent="0" algn="l" defTabSz="577850">
              <a:lnSpc>
                <a:spcPct val="100000"/>
              </a:lnSpc>
              <a:spcBef>
                <a:spcPct val="0"/>
              </a:spcBef>
              <a:spcAft>
                <a:spcPct val="35000"/>
              </a:spcAft>
              <a:buNone/>
            </a:pPr>
            <a:r>
              <a:rPr lang="en-US" sz="1300" kern="1200" dirty="0" err="1">
                <a:latin typeface="Montserrat" pitchFamily="2" charset="77"/>
              </a:rPr>
              <a:t>WeSPARC</a:t>
            </a:r>
            <a:r>
              <a:rPr lang="en-US" sz="1300" kern="1200" dirty="0">
                <a:latin typeface="Montserrat" pitchFamily="2" charset="77"/>
              </a:rPr>
              <a:t> Insight Advisory Board (5/2)</a:t>
            </a:r>
          </a:p>
        </p:txBody>
      </p:sp>
      <p:sp>
        <p:nvSpPr>
          <p:cNvPr id="11" name="Rectangle: Rounded Corners 10">
            <a:extLst>
              <a:ext uri="{FF2B5EF4-FFF2-40B4-BE49-F238E27FC236}">
                <a16:creationId xmlns:a16="http://schemas.microsoft.com/office/drawing/2014/main" id="{0363A4B7-6095-53E0-89D1-CCC91670C57A}"/>
              </a:ext>
              <a:ext uri="{C183D7F6-B498-43B3-948B-1728B52AA6E4}">
                <adec:decorative xmlns:adec="http://schemas.microsoft.com/office/drawing/2017/decorative" val="1"/>
              </a:ext>
            </a:extLst>
          </p:cNvPr>
          <p:cNvSpPr/>
          <p:nvPr/>
        </p:nvSpPr>
        <p:spPr>
          <a:xfrm>
            <a:off x="644056" y="3216773"/>
            <a:ext cx="10927829" cy="88196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Rectangle 12" descr="Handshake">
            <a:extLst>
              <a:ext uri="{FF2B5EF4-FFF2-40B4-BE49-F238E27FC236}">
                <a16:creationId xmlns:a16="http://schemas.microsoft.com/office/drawing/2014/main" id="{8ABCF93D-87A5-1DDF-3B96-525CCE6F0EFC}"/>
              </a:ext>
            </a:extLst>
          </p:cNvPr>
          <p:cNvSpPr/>
          <p:nvPr/>
        </p:nvSpPr>
        <p:spPr>
          <a:xfrm>
            <a:off x="910849" y="3415214"/>
            <a:ext cx="485079" cy="485079"/>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5" name="Freeform: Shape 14">
            <a:extLst>
              <a:ext uri="{FF2B5EF4-FFF2-40B4-BE49-F238E27FC236}">
                <a16:creationId xmlns:a16="http://schemas.microsoft.com/office/drawing/2014/main" id="{8585B9C5-6C54-4C56-C30D-67F9B4FF7948}"/>
              </a:ext>
            </a:extLst>
          </p:cNvPr>
          <p:cNvSpPr/>
          <p:nvPr/>
        </p:nvSpPr>
        <p:spPr>
          <a:xfrm>
            <a:off x="1662723" y="3216773"/>
            <a:ext cx="4917523" cy="881963"/>
          </a:xfrm>
          <a:custGeom>
            <a:avLst/>
            <a:gdLst>
              <a:gd name="connsiteX0" fmla="*/ 0 w 4917523"/>
              <a:gd name="connsiteY0" fmla="*/ 0 h 881963"/>
              <a:gd name="connsiteX1" fmla="*/ 4917523 w 4917523"/>
              <a:gd name="connsiteY1" fmla="*/ 0 h 881963"/>
              <a:gd name="connsiteX2" fmla="*/ 4917523 w 4917523"/>
              <a:gd name="connsiteY2" fmla="*/ 881963 h 881963"/>
              <a:gd name="connsiteX3" fmla="*/ 0 w 4917523"/>
              <a:gd name="connsiteY3" fmla="*/ 881963 h 881963"/>
              <a:gd name="connsiteX4" fmla="*/ 0 w 4917523"/>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881963">
                <a:moveTo>
                  <a:pt x="0" y="0"/>
                </a:moveTo>
                <a:lnTo>
                  <a:pt x="4917523" y="0"/>
                </a:lnTo>
                <a:lnTo>
                  <a:pt x="4917523"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kern="1200">
                <a:latin typeface="Montserrat" pitchFamily="2" charset="77"/>
              </a:rPr>
              <a:t>Integrated the CAT into CIAS</a:t>
            </a:r>
          </a:p>
        </p:txBody>
      </p:sp>
      <p:sp>
        <p:nvSpPr>
          <p:cNvPr id="16" name="Freeform: Shape 15">
            <a:extLst>
              <a:ext uri="{FF2B5EF4-FFF2-40B4-BE49-F238E27FC236}">
                <a16:creationId xmlns:a16="http://schemas.microsoft.com/office/drawing/2014/main" id="{AC13517F-418B-631E-8BEC-11130B1C2A8A}"/>
              </a:ext>
            </a:extLst>
          </p:cNvPr>
          <p:cNvSpPr/>
          <p:nvPr/>
        </p:nvSpPr>
        <p:spPr>
          <a:xfrm>
            <a:off x="6580246" y="3216773"/>
            <a:ext cx="4991638" cy="881963"/>
          </a:xfrm>
          <a:custGeom>
            <a:avLst/>
            <a:gdLst>
              <a:gd name="connsiteX0" fmla="*/ 0 w 4991638"/>
              <a:gd name="connsiteY0" fmla="*/ 0 h 881963"/>
              <a:gd name="connsiteX1" fmla="*/ 4991638 w 4991638"/>
              <a:gd name="connsiteY1" fmla="*/ 0 h 881963"/>
              <a:gd name="connsiteX2" fmla="*/ 4991638 w 4991638"/>
              <a:gd name="connsiteY2" fmla="*/ 881963 h 881963"/>
              <a:gd name="connsiteX3" fmla="*/ 0 w 4991638"/>
              <a:gd name="connsiteY3" fmla="*/ 881963 h 881963"/>
              <a:gd name="connsiteX4" fmla="*/ 0 w 4991638"/>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638" h="881963">
                <a:moveTo>
                  <a:pt x="0" y="0"/>
                </a:moveTo>
                <a:lnTo>
                  <a:pt x="4991638" y="0"/>
                </a:lnTo>
                <a:lnTo>
                  <a:pt x="4991638"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577850">
              <a:lnSpc>
                <a:spcPct val="100000"/>
              </a:lnSpc>
              <a:spcBef>
                <a:spcPct val="0"/>
              </a:spcBef>
              <a:spcAft>
                <a:spcPct val="35000"/>
              </a:spcAft>
              <a:buNone/>
            </a:pPr>
            <a:r>
              <a:rPr lang="en-US" sz="1300" kern="1200" dirty="0">
                <a:latin typeface="Montserrat" pitchFamily="2" charset="77"/>
              </a:rPr>
              <a:t>Developed study team alerts</a:t>
            </a:r>
          </a:p>
          <a:p>
            <a:pPr marL="0" lvl="0" indent="0" algn="l" defTabSz="577850">
              <a:lnSpc>
                <a:spcPct val="100000"/>
              </a:lnSpc>
              <a:spcBef>
                <a:spcPct val="0"/>
              </a:spcBef>
              <a:spcAft>
                <a:spcPct val="35000"/>
              </a:spcAft>
              <a:buNone/>
            </a:pPr>
            <a:r>
              <a:rPr lang="en-US" sz="1300" kern="1200" dirty="0">
                <a:latin typeface="Montserrat" pitchFamily="2" charset="77"/>
              </a:rPr>
              <a:t>Continuing to develop risk response that involves participant choice</a:t>
            </a:r>
          </a:p>
        </p:txBody>
      </p:sp>
      <p:sp>
        <p:nvSpPr>
          <p:cNvPr id="17" name="Rectangle: Rounded Corners 16">
            <a:extLst>
              <a:ext uri="{FF2B5EF4-FFF2-40B4-BE49-F238E27FC236}">
                <a16:creationId xmlns:a16="http://schemas.microsoft.com/office/drawing/2014/main" id="{87DB24F7-7DBF-CD2E-4832-CDCA673650AB}"/>
              </a:ext>
              <a:ext uri="{C183D7F6-B498-43B3-948B-1728B52AA6E4}">
                <adec:decorative xmlns:adec="http://schemas.microsoft.com/office/drawing/2017/decorative" val="1"/>
              </a:ext>
            </a:extLst>
          </p:cNvPr>
          <p:cNvSpPr/>
          <p:nvPr/>
        </p:nvSpPr>
        <p:spPr>
          <a:xfrm>
            <a:off x="644056" y="4319226"/>
            <a:ext cx="10927829" cy="88196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ectangle 17" descr="Customer Review">
            <a:extLst>
              <a:ext uri="{FF2B5EF4-FFF2-40B4-BE49-F238E27FC236}">
                <a16:creationId xmlns:a16="http://schemas.microsoft.com/office/drawing/2014/main" id="{22A8109E-36FF-D1CB-EF65-3BCC7C1213A6}"/>
              </a:ext>
            </a:extLst>
          </p:cNvPr>
          <p:cNvSpPr/>
          <p:nvPr/>
        </p:nvSpPr>
        <p:spPr>
          <a:xfrm>
            <a:off x="910849" y="4517668"/>
            <a:ext cx="485079" cy="485079"/>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alpha val="0"/>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19" name="Freeform: Shape 18">
            <a:extLst>
              <a:ext uri="{FF2B5EF4-FFF2-40B4-BE49-F238E27FC236}">
                <a16:creationId xmlns:a16="http://schemas.microsoft.com/office/drawing/2014/main" id="{88C9F3D6-9CC0-A331-18C1-FC136046CA9F}"/>
              </a:ext>
            </a:extLst>
          </p:cNvPr>
          <p:cNvSpPr/>
          <p:nvPr/>
        </p:nvSpPr>
        <p:spPr>
          <a:xfrm>
            <a:off x="1662723" y="4319226"/>
            <a:ext cx="4917523" cy="881963"/>
          </a:xfrm>
          <a:custGeom>
            <a:avLst/>
            <a:gdLst>
              <a:gd name="connsiteX0" fmla="*/ 0 w 4917523"/>
              <a:gd name="connsiteY0" fmla="*/ 0 h 881963"/>
              <a:gd name="connsiteX1" fmla="*/ 4917523 w 4917523"/>
              <a:gd name="connsiteY1" fmla="*/ 0 h 881963"/>
              <a:gd name="connsiteX2" fmla="*/ 4917523 w 4917523"/>
              <a:gd name="connsiteY2" fmla="*/ 881963 h 881963"/>
              <a:gd name="connsiteX3" fmla="*/ 0 w 4917523"/>
              <a:gd name="connsiteY3" fmla="*/ 881963 h 881963"/>
              <a:gd name="connsiteX4" fmla="*/ 0 w 4917523"/>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881963">
                <a:moveTo>
                  <a:pt x="0" y="0"/>
                </a:moveTo>
                <a:lnTo>
                  <a:pt x="4917523" y="0"/>
                </a:lnTo>
                <a:lnTo>
                  <a:pt x="4917523"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Montserrat" pitchFamily="2" charset="77"/>
              </a:rPr>
              <a:t>Developing new procedures for informed consent</a:t>
            </a:r>
          </a:p>
        </p:txBody>
      </p:sp>
      <p:sp>
        <p:nvSpPr>
          <p:cNvPr id="20" name="Freeform: Shape 19">
            <a:extLst>
              <a:ext uri="{FF2B5EF4-FFF2-40B4-BE49-F238E27FC236}">
                <a16:creationId xmlns:a16="http://schemas.microsoft.com/office/drawing/2014/main" id="{B6A3FD74-E8B1-0B40-3D09-E4839E9EF5D8}"/>
              </a:ext>
            </a:extLst>
          </p:cNvPr>
          <p:cNvSpPr/>
          <p:nvPr/>
        </p:nvSpPr>
        <p:spPr>
          <a:xfrm>
            <a:off x="6580246" y="4319226"/>
            <a:ext cx="4991638" cy="881963"/>
          </a:xfrm>
          <a:custGeom>
            <a:avLst/>
            <a:gdLst>
              <a:gd name="connsiteX0" fmla="*/ 0 w 4991638"/>
              <a:gd name="connsiteY0" fmla="*/ 0 h 881963"/>
              <a:gd name="connsiteX1" fmla="*/ 4991638 w 4991638"/>
              <a:gd name="connsiteY1" fmla="*/ 0 h 881963"/>
              <a:gd name="connsiteX2" fmla="*/ 4991638 w 4991638"/>
              <a:gd name="connsiteY2" fmla="*/ 881963 h 881963"/>
              <a:gd name="connsiteX3" fmla="*/ 0 w 4991638"/>
              <a:gd name="connsiteY3" fmla="*/ 881963 h 881963"/>
              <a:gd name="connsiteX4" fmla="*/ 0 w 4991638"/>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638" h="881963">
                <a:moveTo>
                  <a:pt x="0" y="0"/>
                </a:moveTo>
                <a:lnTo>
                  <a:pt x="4991638" y="0"/>
                </a:lnTo>
                <a:lnTo>
                  <a:pt x="4991638"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577850">
              <a:lnSpc>
                <a:spcPct val="100000"/>
              </a:lnSpc>
              <a:spcBef>
                <a:spcPct val="0"/>
              </a:spcBef>
              <a:spcAft>
                <a:spcPct val="35000"/>
              </a:spcAft>
              <a:buNone/>
            </a:pPr>
            <a:r>
              <a:rPr lang="en-US" sz="1300" kern="1200" dirty="0">
                <a:latin typeface="Montserrat" pitchFamily="2" charset="77"/>
              </a:rPr>
              <a:t>Consultation with CAPES Ethics Core</a:t>
            </a:r>
          </a:p>
        </p:txBody>
      </p:sp>
      <p:sp>
        <p:nvSpPr>
          <p:cNvPr id="21" name="Rectangle: Rounded Corners 20">
            <a:extLst>
              <a:ext uri="{FF2B5EF4-FFF2-40B4-BE49-F238E27FC236}">
                <a16:creationId xmlns:a16="http://schemas.microsoft.com/office/drawing/2014/main" id="{CCD44AAD-9265-B3FD-3781-A90DB2F453EA}"/>
              </a:ext>
              <a:ext uri="{C183D7F6-B498-43B3-948B-1728B52AA6E4}">
                <adec:decorative xmlns:adec="http://schemas.microsoft.com/office/drawing/2017/decorative" val="1"/>
              </a:ext>
            </a:extLst>
          </p:cNvPr>
          <p:cNvSpPr/>
          <p:nvPr/>
        </p:nvSpPr>
        <p:spPr>
          <a:xfrm>
            <a:off x="644056" y="5421680"/>
            <a:ext cx="10927829" cy="88196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2" name="Rectangle 21" descr="Teacher with solid fill">
            <a:extLst>
              <a:ext uri="{FF2B5EF4-FFF2-40B4-BE49-F238E27FC236}">
                <a16:creationId xmlns:a16="http://schemas.microsoft.com/office/drawing/2014/main" id="{4C8ACCDE-20A8-9924-8C0D-4AFB81A70261}"/>
              </a:ext>
            </a:extLst>
          </p:cNvPr>
          <p:cNvSpPr/>
          <p:nvPr/>
        </p:nvSpPr>
        <p:spPr>
          <a:xfrm>
            <a:off x="910849" y="5620122"/>
            <a:ext cx="485079" cy="485079"/>
          </a:xfrm>
          <a:prstGeom prst="rect">
            <a:avLst/>
          </a:prstGeom>
          <a:blipFill>
            <a:blip r:embed="rId9">
              <a:extLst>
                <a:ext uri="{96DAC541-7B7A-43D3-8B79-37D633B846F1}">
                  <asvg:svgBlip xmlns:asvg="http://schemas.microsoft.com/office/drawing/2016/SVG/main" r:embed="rId10"/>
                </a:ext>
              </a:extLst>
            </a:blip>
            <a:srcRect/>
            <a:stretch>
              <a:fillRect/>
            </a:stretch>
          </a:blipFill>
        </p:spPr>
        <p:style>
          <a:lnRef idx="2">
            <a:schemeClr val="lt1">
              <a:alpha val="0"/>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p>
        </p:txBody>
      </p:sp>
      <p:sp>
        <p:nvSpPr>
          <p:cNvPr id="23" name="Freeform: Shape 22">
            <a:extLst>
              <a:ext uri="{FF2B5EF4-FFF2-40B4-BE49-F238E27FC236}">
                <a16:creationId xmlns:a16="http://schemas.microsoft.com/office/drawing/2014/main" id="{4A402569-C885-D20F-E2DB-D6ABD10A1F6C}"/>
              </a:ext>
            </a:extLst>
          </p:cNvPr>
          <p:cNvSpPr/>
          <p:nvPr/>
        </p:nvSpPr>
        <p:spPr>
          <a:xfrm>
            <a:off x="1662723" y="5421680"/>
            <a:ext cx="4917523" cy="881963"/>
          </a:xfrm>
          <a:custGeom>
            <a:avLst/>
            <a:gdLst>
              <a:gd name="connsiteX0" fmla="*/ 0 w 4917523"/>
              <a:gd name="connsiteY0" fmla="*/ 0 h 881963"/>
              <a:gd name="connsiteX1" fmla="*/ 4917523 w 4917523"/>
              <a:gd name="connsiteY1" fmla="*/ 0 h 881963"/>
              <a:gd name="connsiteX2" fmla="*/ 4917523 w 4917523"/>
              <a:gd name="connsiteY2" fmla="*/ 881963 h 881963"/>
              <a:gd name="connsiteX3" fmla="*/ 0 w 4917523"/>
              <a:gd name="connsiteY3" fmla="*/ 881963 h 881963"/>
              <a:gd name="connsiteX4" fmla="*/ 0 w 4917523"/>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881963">
                <a:moveTo>
                  <a:pt x="0" y="0"/>
                </a:moveTo>
                <a:lnTo>
                  <a:pt x="4917523" y="0"/>
                </a:lnTo>
                <a:lnTo>
                  <a:pt x="4917523"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Montserrat" pitchFamily="2" charset="77"/>
              </a:rPr>
              <a:t>Integrated suicide risk assessment into OB training</a:t>
            </a:r>
          </a:p>
        </p:txBody>
      </p:sp>
      <p:sp>
        <p:nvSpPr>
          <p:cNvPr id="24" name="Freeform: Shape 23">
            <a:extLst>
              <a:ext uri="{FF2B5EF4-FFF2-40B4-BE49-F238E27FC236}">
                <a16:creationId xmlns:a16="http://schemas.microsoft.com/office/drawing/2014/main" id="{CDE8BC7B-107A-8422-3FE3-3942E2EE5B74}"/>
              </a:ext>
            </a:extLst>
          </p:cNvPr>
          <p:cNvSpPr/>
          <p:nvPr/>
        </p:nvSpPr>
        <p:spPr>
          <a:xfrm>
            <a:off x="6580246" y="5421680"/>
            <a:ext cx="4991638" cy="881963"/>
          </a:xfrm>
          <a:custGeom>
            <a:avLst/>
            <a:gdLst>
              <a:gd name="connsiteX0" fmla="*/ 0 w 4991638"/>
              <a:gd name="connsiteY0" fmla="*/ 0 h 881963"/>
              <a:gd name="connsiteX1" fmla="*/ 4991638 w 4991638"/>
              <a:gd name="connsiteY1" fmla="*/ 0 h 881963"/>
              <a:gd name="connsiteX2" fmla="*/ 4991638 w 4991638"/>
              <a:gd name="connsiteY2" fmla="*/ 881963 h 881963"/>
              <a:gd name="connsiteX3" fmla="*/ 0 w 4991638"/>
              <a:gd name="connsiteY3" fmla="*/ 881963 h 881963"/>
              <a:gd name="connsiteX4" fmla="*/ 0 w 4991638"/>
              <a:gd name="connsiteY4" fmla="*/ 0 h 88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638" h="881963">
                <a:moveTo>
                  <a:pt x="0" y="0"/>
                </a:moveTo>
                <a:lnTo>
                  <a:pt x="4991638" y="0"/>
                </a:lnTo>
                <a:lnTo>
                  <a:pt x="4991638" y="881963"/>
                </a:lnTo>
                <a:lnTo>
                  <a:pt x="0" y="8819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3341" tIns="93341" rIns="93341" bIns="93341" numCol="1" spcCol="1270" anchor="ctr" anchorCtr="0">
            <a:noAutofit/>
          </a:bodyPr>
          <a:lstStyle/>
          <a:p>
            <a:pPr marL="0" lvl="0" indent="0" algn="l" defTabSz="577850">
              <a:lnSpc>
                <a:spcPct val="100000"/>
              </a:lnSpc>
              <a:spcBef>
                <a:spcPct val="0"/>
              </a:spcBef>
              <a:spcAft>
                <a:spcPct val="35000"/>
              </a:spcAft>
              <a:buNone/>
            </a:pPr>
            <a:r>
              <a:rPr lang="en-US" sz="1300" kern="1200" dirty="0">
                <a:latin typeface="Montserrat" pitchFamily="2" charset="77"/>
              </a:rPr>
              <a:t>Prevalence of suicidal ideation</a:t>
            </a:r>
          </a:p>
          <a:p>
            <a:pPr marL="0" lvl="0" indent="0" algn="l" defTabSz="577850">
              <a:lnSpc>
                <a:spcPct val="100000"/>
              </a:lnSpc>
              <a:spcBef>
                <a:spcPct val="0"/>
              </a:spcBef>
              <a:spcAft>
                <a:spcPct val="35000"/>
              </a:spcAft>
              <a:buNone/>
            </a:pPr>
            <a:r>
              <a:rPr lang="en-US" sz="1300" kern="1200" dirty="0">
                <a:latin typeface="Montserrat" pitchFamily="2" charset="77"/>
              </a:rPr>
              <a:t>CAT workflow</a:t>
            </a:r>
          </a:p>
        </p:txBody>
      </p:sp>
    </p:spTree>
    <p:extLst>
      <p:ext uri="{BB962C8B-B14F-4D97-AF65-F5344CB8AC3E}">
        <p14:creationId xmlns:p14="http://schemas.microsoft.com/office/powerpoint/2010/main" val="4026978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FBA81B-8864-C353-9D40-CE9D8A43E30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F3A067-F87A-4100-2F35-02177E8D33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0EC7B49-98D0-52C9-2E88-70DDC3CB3D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3F41C510-E1CA-4E93-015B-38DEBC15DE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53BFA78-4321-7D25-BE42-98E96F949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itle 3">
            <a:extLst>
              <a:ext uri="{FF2B5EF4-FFF2-40B4-BE49-F238E27FC236}">
                <a16:creationId xmlns:a16="http://schemas.microsoft.com/office/drawing/2014/main" id="{11AD72D2-167F-DBD3-70E8-7B25940F094C}"/>
              </a:ext>
            </a:extLst>
          </p:cNvPr>
          <p:cNvSpPr txBox="1">
            <a:spLocks noGrp="1"/>
          </p:cNvSpPr>
          <p:nvPr>
            <p:ph type="title" idx="4294967295"/>
          </p:nvPr>
        </p:nvSpPr>
        <p:spPr>
          <a:xfrm>
            <a:off x="406381" y="405801"/>
            <a:ext cx="772247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Poppins" pitchFamily="2" charset="77"/>
                <a:ea typeface="Aptos" panose="020B0004020202020204" pitchFamily="34" charset="0"/>
                <a:cs typeface="Poppins" pitchFamily="2" charset="77"/>
              </a:rPr>
              <a:t>Study progress—participant enrollment &amp; obtaining feedback</a:t>
            </a:r>
            <a:endParaRPr kumimoji="0" lang="en-US" sz="2400" b="0" i="0" u="none" strike="noStrike" kern="1200" cap="none" spc="0" normalizeH="0" baseline="0" noProof="0" dirty="0">
              <a:ln>
                <a:noFill/>
              </a:ln>
              <a:solidFill>
                <a:prstClr val="white"/>
              </a:solidFill>
              <a:effectLst/>
              <a:uLnTx/>
              <a:uFillTx/>
              <a:latin typeface="Poppins" pitchFamily="2" charset="77"/>
              <a:ea typeface="+mn-ea"/>
              <a:cs typeface="Poppins" pitchFamily="2" charset="77"/>
            </a:endParaRPr>
          </a:p>
        </p:txBody>
      </p:sp>
      <p:sp>
        <p:nvSpPr>
          <p:cNvPr id="3" name="Rectangle: Rounded Corners 2">
            <a:extLst>
              <a:ext uri="{FF2B5EF4-FFF2-40B4-BE49-F238E27FC236}">
                <a16:creationId xmlns:a16="http://schemas.microsoft.com/office/drawing/2014/main" id="{6CCBB606-0C19-B70D-764B-1274A7D298F7}"/>
              </a:ext>
              <a:ext uri="{C183D7F6-B498-43B3-948B-1728B52AA6E4}">
                <adec:decorative xmlns:adec="http://schemas.microsoft.com/office/drawing/2017/decorative" val="1"/>
              </a:ext>
            </a:extLst>
          </p:cNvPr>
          <p:cNvSpPr/>
          <p:nvPr/>
        </p:nvSpPr>
        <p:spPr>
          <a:xfrm>
            <a:off x="760101" y="2120840"/>
            <a:ext cx="10927829" cy="119765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Rectangle 5" descr="Social network with solid fill">
            <a:extLst>
              <a:ext uri="{FF2B5EF4-FFF2-40B4-BE49-F238E27FC236}">
                <a16:creationId xmlns:a16="http://schemas.microsoft.com/office/drawing/2014/main" id="{AB70EACE-E301-B69C-6B76-C0CAE015921E}"/>
              </a:ext>
            </a:extLst>
          </p:cNvPr>
          <p:cNvSpPr/>
          <p:nvPr/>
        </p:nvSpPr>
        <p:spPr>
          <a:xfrm>
            <a:off x="1122390" y="2390312"/>
            <a:ext cx="658708" cy="658708"/>
          </a:xfrm>
          <a:prstGeom prst="rect">
            <a:avLst/>
          </a:prstGeom>
          <a:blipFill rotWithShape="1">
            <a:blip r:embed="rId3">
              <a:extLst>
                <a:ext uri="{96DAC541-7B7A-43D3-8B79-37D633B846F1}">
                  <asvg:svgBlip xmlns:asvg="http://schemas.microsoft.com/office/drawing/2016/SVG/main" r:embed="rId4"/>
                </a:ext>
              </a:extLst>
            </a:blip>
            <a:srcRect/>
            <a:stretch>
              <a:fillRect/>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EDF33D11-78E3-C1DB-AE9B-54B724F37494}"/>
              </a:ext>
            </a:extLst>
          </p:cNvPr>
          <p:cNvSpPr/>
          <p:nvPr/>
        </p:nvSpPr>
        <p:spPr>
          <a:xfrm>
            <a:off x="2143388" y="2120840"/>
            <a:ext cx="4917523" cy="1197651"/>
          </a:xfrm>
          <a:custGeom>
            <a:avLst/>
            <a:gdLst>
              <a:gd name="connsiteX0" fmla="*/ 0 w 4917523"/>
              <a:gd name="connsiteY0" fmla="*/ 0 h 1197651"/>
              <a:gd name="connsiteX1" fmla="*/ 4917523 w 4917523"/>
              <a:gd name="connsiteY1" fmla="*/ 0 h 1197651"/>
              <a:gd name="connsiteX2" fmla="*/ 4917523 w 4917523"/>
              <a:gd name="connsiteY2" fmla="*/ 1197651 h 1197651"/>
              <a:gd name="connsiteX3" fmla="*/ 0 w 4917523"/>
              <a:gd name="connsiteY3" fmla="*/ 1197651 h 1197651"/>
              <a:gd name="connsiteX4" fmla="*/ 0 w 4917523"/>
              <a:gd name="connsiteY4" fmla="*/ 0 h 119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1197651">
                <a:moveTo>
                  <a:pt x="0" y="0"/>
                </a:moveTo>
                <a:lnTo>
                  <a:pt x="4917523" y="0"/>
                </a:lnTo>
                <a:lnTo>
                  <a:pt x="4917523" y="1197651"/>
                </a:lnTo>
                <a:lnTo>
                  <a:pt x="0" y="11976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751" tIns="126751" rIns="126751" bIns="12675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ontserrat" pitchFamily="2" charset="77"/>
              </a:rPr>
              <a:t>Conducted training with obstetric professionals</a:t>
            </a:r>
          </a:p>
        </p:txBody>
      </p:sp>
      <p:sp>
        <p:nvSpPr>
          <p:cNvPr id="9" name="Freeform: Shape 8">
            <a:extLst>
              <a:ext uri="{FF2B5EF4-FFF2-40B4-BE49-F238E27FC236}">
                <a16:creationId xmlns:a16="http://schemas.microsoft.com/office/drawing/2014/main" id="{845DFCA3-C8C7-4797-13F9-45E5851044A8}"/>
              </a:ext>
            </a:extLst>
          </p:cNvPr>
          <p:cNvSpPr/>
          <p:nvPr/>
        </p:nvSpPr>
        <p:spPr>
          <a:xfrm>
            <a:off x="7060911" y="2120840"/>
            <a:ext cx="4627018" cy="1197651"/>
          </a:xfrm>
          <a:custGeom>
            <a:avLst/>
            <a:gdLst>
              <a:gd name="connsiteX0" fmla="*/ 0 w 4627018"/>
              <a:gd name="connsiteY0" fmla="*/ 0 h 1197651"/>
              <a:gd name="connsiteX1" fmla="*/ 4627018 w 4627018"/>
              <a:gd name="connsiteY1" fmla="*/ 0 h 1197651"/>
              <a:gd name="connsiteX2" fmla="*/ 4627018 w 4627018"/>
              <a:gd name="connsiteY2" fmla="*/ 1197651 h 1197651"/>
              <a:gd name="connsiteX3" fmla="*/ 0 w 4627018"/>
              <a:gd name="connsiteY3" fmla="*/ 1197651 h 1197651"/>
              <a:gd name="connsiteX4" fmla="*/ 0 w 4627018"/>
              <a:gd name="connsiteY4" fmla="*/ 0 h 119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018" h="1197651">
                <a:moveTo>
                  <a:pt x="0" y="0"/>
                </a:moveTo>
                <a:lnTo>
                  <a:pt x="4627018" y="0"/>
                </a:lnTo>
                <a:lnTo>
                  <a:pt x="4627018" y="1197651"/>
                </a:lnTo>
                <a:lnTo>
                  <a:pt x="0" y="11976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751" tIns="126751" rIns="126751" bIns="126751"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Montserrat" pitchFamily="2" charset="77"/>
              </a:rPr>
              <a:t>17 clinical staff (4/16)</a:t>
            </a:r>
          </a:p>
          <a:p>
            <a:pPr marL="0" lvl="0" indent="0" algn="l" defTabSz="800100">
              <a:lnSpc>
                <a:spcPct val="100000"/>
              </a:lnSpc>
              <a:spcBef>
                <a:spcPct val="0"/>
              </a:spcBef>
              <a:spcAft>
                <a:spcPct val="35000"/>
              </a:spcAft>
              <a:buNone/>
            </a:pPr>
            <a:r>
              <a:rPr lang="en-US" sz="1800" kern="1200" dirty="0">
                <a:latin typeface="Montserrat" pitchFamily="2" charset="77"/>
              </a:rPr>
              <a:t>12 </a:t>
            </a:r>
            <a:r>
              <a:rPr lang="en-US" sz="1800" kern="1200" dirty="0" err="1">
                <a:latin typeface="Montserrat" pitchFamily="2" charset="77"/>
              </a:rPr>
              <a:t>ob</a:t>
            </a:r>
            <a:r>
              <a:rPr lang="en-US" sz="1800" kern="1200" dirty="0">
                <a:latin typeface="Montserrat" pitchFamily="2" charset="77"/>
              </a:rPr>
              <a:t>/gyn residents (4/30)</a:t>
            </a:r>
          </a:p>
        </p:txBody>
      </p:sp>
      <p:sp>
        <p:nvSpPr>
          <p:cNvPr id="11" name="Rectangle: Rounded Corners 10">
            <a:extLst>
              <a:ext uri="{FF2B5EF4-FFF2-40B4-BE49-F238E27FC236}">
                <a16:creationId xmlns:a16="http://schemas.microsoft.com/office/drawing/2014/main" id="{71014579-1B63-3948-F2F1-71D2CFE6B201}"/>
              </a:ext>
              <a:ext uri="{C183D7F6-B498-43B3-948B-1728B52AA6E4}">
                <adec:decorative xmlns:adec="http://schemas.microsoft.com/office/drawing/2017/decorative" val="1"/>
              </a:ext>
            </a:extLst>
          </p:cNvPr>
          <p:cNvSpPr/>
          <p:nvPr/>
        </p:nvSpPr>
        <p:spPr>
          <a:xfrm>
            <a:off x="760101" y="3617905"/>
            <a:ext cx="10927829" cy="119765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Rectangle 12" descr="Clipboard with solid fill">
            <a:extLst>
              <a:ext uri="{FF2B5EF4-FFF2-40B4-BE49-F238E27FC236}">
                <a16:creationId xmlns:a16="http://schemas.microsoft.com/office/drawing/2014/main" id="{D8F562F1-48ED-60F2-8F85-EE272933E8FC}"/>
              </a:ext>
            </a:extLst>
          </p:cNvPr>
          <p:cNvSpPr/>
          <p:nvPr/>
        </p:nvSpPr>
        <p:spPr>
          <a:xfrm>
            <a:off x="1122390" y="3887377"/>
            <a:ext cx="658708" cy="658708"/>
          </a:xfrm>
          <a:prstGeom prst="rect">
            <a:avLst/>
          </a:prstGeom>
          <a:blipFill>
            <a:blip r:embed="rId5">
              <a:extLst>
                <a:ext uri="{96DAC541-7B7A-43D3-8B79-37D633B846F1}">
                  <asvg:svgBlip xmlns:asvg="http://schemas.microsoft.com/office/drawing/2016/SVG/main" r:embed="rId6"/>
                </a:ext>
              </a:extLst>
            </a:blip>
            <a:srcRect/>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5" name="Freeform: Shape 14">
            <a:extLst>
              <a:ext uri="{FF2B5EF4-FFF2-40B4-BE49-F238E27FC236}">
                <a16:creationId xmlns:a16="http://schemas.microsoft.com/office/drawing/2014/main" id="{EF7F9F1B-8726-0CBF-3997-C6044399E97B}"/>
              </a:ext>
            </a:extLst>
          </p:cNvPr>
          <p:cNvSpPr/>
          <p:nvPr/>
        </p:nvSpPr>
        <p:spPr>
          <a:xfrm>
            <a:off x="2143388" y="3617905"/>
            <a:ext cx="4917523" cy="1197651"/>
          </a:xfrm>
          <a:custGeom>
            <a:avLst/>
            <a:gdLst>
              <a:gd name="connsiteX0" fmla="*/ 0 w 4917523"/>
              <a:gd name="connsiteY0" fmla="*/ 0 h 1197651"/>
              <a:gd name="connsiteX1" fmla="*/ 4917523 w 4917523"/>
              <a:gd name="connsiteY1" fmla="*/ 0 h 1197651"/>
              <a:gd name="connsiteX2" fmla="*/ 4917523 w 4917523"/>
              <a:gd name="connsiteY2" fmla="*/ 1197651 h 1197651"/>
              <a:gd name="connsiteX3" fmla="*/ 0 w 4917523"/>
              <a:gd name="connsiteY3" fmla="*/ 1197651 h 1197651"/>
              <a:gd name="connsiteX4" fmla="*/ 0 w 4917523"/>
              <a:gd name="connsiteY4" fmla="*/ 0 h 119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1197651">
                <a:moveTo>
                  <a:pt x="0" y="0"/>
                </a:moveTo>
                <a:lnTo>
                  <a:pt x="4917523" y="0"/>
                </a:lnTo>
                <a:lnTo>
                  <a:pt x="4917523" y="1197651"/>
                </a:lnTo>
                <a:lnTo>
                  <a:pt x="0" y="11976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751" tIns="126751" rIns="126751" bIns="12675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ontserrat" pitchFamily="2" charset="77"/>
              </a:rPr>
              <a:t>Obtained feedback and on training via focus groups</a:t>
            </a:r>
          </a:p>
        </p:txBody>
      </p:sp>
      <p:sp>
        <p:nvSpPr>
          <p:cNvPr id="16" name="Freeform: Shape 15">
            <a:extLst>
              <a:ext uri="{FF2B5EF4-FFF2-40B4-BE49-F238E27FC236}">
                <a16:creationId xmlns:a16="http://schemas.microsoft.com/office/drawing/2014/main" id="{8FFD648F-CCDB-2D04-5A93-19D7CE6DAA78}"/>
              </a:ext>
            </a:extLst>
          </p:cNvPr>
          <p:cNvSpPr/>
          <p:nvPr/>
        </p:nvSpPr>
        <p:spPr>
          <a:xfrm>
            <a:off x="7060911" y="3617905"/>
            <a:ext cx="4627018" cy="1197651"/>
          </a:xfrm>
          <a:custGeom>
            <a:avLst/>
            <a:gdLst>
              <a:gd name="connsiteX0" fmla="*/ 0 w 4627018"/>
              <a:gd name="connsiteY0" fmla="*/ 0 h 1197651"/>
              <a:gd name="connsiteX1" fmla="*/ 4627018 w 4627018"/>
              <a:gd name="connsiteY1" fmla="*/ 0 h 1197651"/>
              <a:gd name="connsiteX2" fmla="*/ 4627018 w 4627018"/>
              <a:gd name="connsiteY2" fmla="*/ 1197651 h 1197651"/>
              <a:gd name="connsiteX3" fmla="*/ 0 w 4627018"/>
              <a:gd name="connsiteY3" fmla="*/ 1197651 h 1197651"/>
              <a:gd name="connsiteX4" fmla="*/ 0 w 4627018"/>
              <a:gd name="connsiteY4" fmla="*/ 0 h 119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018" h="1197651">
                <a:moveTo>
                  <a:pt x="0" y="0"/>
                </a:moveTo>
                <a:lnTo>
                  <a:pt x="4627018" y="0"/>
                </a:lnTo>
                <a:lnTo>
                  <a:pt x="4627018" y="1197651"/>
                </a:lnTo>
                <a:lnTo>
                  <a:pt x="0" y="11976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751" tIns="126751" rIns="126751" bIns="126751"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Montserrat" pitchFamily="2" charset="77"/>
              </a:rPr>
              <a:t>Clinical staff (n=5)</a:t>
            </a:r>
          </a:p>
          <a:p>
            <a:pPr marL="0" lvl="0" indent="0" algn="l" defTabSz="800100">
              <a:lnSpc>
                <a:spcPct val="100000"/>
              </a:lnSpc>
              <a:spcBef>
                <a:spcPct val="0"/>
              </a:spcBef>
              <a:spcAft>
                <a:spcPct val="35000"/>
              </a:spcAft>
              <a:buNone/>
            </a:pPr>
            <a:r>
              <a:rPr lang="en-US" sz="1800" kern="1200" dirty="0">
                <a:latin typeface="Montserrat" pitchFamily="2" charset="77"/>
              </a:rPr>
              <a:t>Ob/gyn residents (n=3)</a:t>
            </a:r>
          </a:p>
        </p:txBody>
      </p:sp>
      <p:sp>
        <p:nvSpPr>
          <p:cNvPr id="17" name="Rectangle: Rounded Corners 16">
            <a:extLst>
              <a:ext uri="{FF2B5EF4-FFF2-40B4-BE49-F238E27FC236}">
                <a16:creationId xmlns:a16="http://schemas.microsoft.com/office/drawing/2014/main" id="{93DD0DC5-DEA0-1EE7-D888-E50154759EB8}"/>
              </a:ext>
              <a:ext uri="{C183D7F6-B498-43B3-948B-1728B52AA6E4}">
                <adec:decorative xmlns:adec="http://schemas.microsoft.com/office/drawing/2017/decorative" val="1"/>
              </a:ext>
            </a:extLst>
          </p:cNvPr>
          <p:cNvSpPr/>
          <p:nvPr/>
        </p:nvSpPr>
        <p:spPr>
          <a:xfrm>
            <a:off x="760101" y="5114970"/>
            <a:ext cx="10927829" cy="1197651"/>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ectangle 17" descr="Pregnant lady with solid fill">
            <a:extLst>
              <a:ext uri="{FF2B5EF4-FFF2-40B4-BE49-F238E27FC236}">
                <a16:creationId xmlns:a16="http://schemas.microsoft.com/office/drawing/2014/main" id="{0261CDCC-1C98-D805-EAC2-6973043979C2}"/>
              </a:ext>
            </a:extLst>
          </p:cNvPr>
          <p:cNvSpPr/>
          <p:nvPr/>
        </p:nvSpPr>
        <p:spPr>
          <a:xfrm>
            <a:off x="1122390" y="5384442"/>
            <a:ext cx="658708" cy="658708"/>
          </a:xfrm>
          <a:prstGeom prst="rect">
            <a:avLst/>
          </a:prstGeom>
          <a:blipFill>
            <a:blip r:embed="rId7">
              <a:extLst>
                <a:ext uri="{96DAC541-7B7A-43D3-8B79-37D633B846F1}">
                  <asvg:svgBlip xmlns:asvg="http://schemas.microsoft.com/office/drawing/2016/SVG/main" r:embed="rId8"/>
                </a:ext>
              </a:extLst>
            </a:blip>
            <a:srcRect/>
            <a:stretch>
              <a:fillRect/>
            </a:stretch>
          </a:blipFill>
        </p:spPr>
        <p:style>
          <a:lnRef idx="2">
            <a:schemeClr val="lt1">
              <a:alpha val="0"/>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19" name="Freeform: Shape 18">
            <a:extLst>
              <a:ext uri="{FF2B5EF4-FFF2-40B4-BE49-F238E27FC236}">
                <a16:creationId xmlns:a16="http://schemas.microsoft.com/office/drawing/2014/main" id="{DC717CB0-B889-70CC-40AF-EFC9366901CC}"/>
              </a:ext>
            </a:extLst>
          </p:cNvPr>
          <p:cNvSpPr/>
          <p:nvPr/>
        </p:nvSpPr>
        <p:spPr>
          <a:xfrm>
            <a:off x="2143388" y="5114970"/>
            <a:ext cx="4917523" cy="1197651"/>
          </a:xfrm>
          <a:custGeom>
            <a:avLst/>
            <a:gdLst>
              <a:gd name="connsiteX0" fmla="*/ 0 w 4917523"/>
              <a:gd name="connsiteY0" fmla="*/ 0 h 1197651"/>
              <a:gd name="connsiteX1" fmla="*/ 4917523 w 4917523"/>
              <a:gd name="connsiteY1" fmla="*/ 0 h 1197651"/>
              <a:gd name="connsiteX2" fmla="*/ 4917523 w 4917523"/>
              <a:gd name="connsiteY2" fmla="*/ 1197651 h 1197651"/>
              <a:gd name="connsiteX3" fmla="*/ 0 w 4917523"/>
              <a:gd name="connsiteY3" fmla="*/ 1197651 h 1197651"/>
              <a:gd name="connsiteX4" fmla="*/ 0 w 4917523"/>
              <a:gd name="connsiteY4" fmla="*/ 0 h 119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7523" h="1197651">
                <a:moveTo>
                  <a:pt x="0" y="0"/>
                </a:moveTo>
                <a:lnTo>
                  <a:pt x="4917523" y="0"/>
                </a:lnTo>
                <a:lnTo>
                  <a:pt x="4917523" y="1197651"/>
                </a:lnTo>
                <a:lnTo>
                  <a:pt x="0" y="11976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751" tIns="126751" rIns="126751" bIns="12675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ontserrat" pitchFamily="2" charset="77"/>
              </a:rPr>
              <a:t>Perinatal patient recruitment</a:t>
            </a:r>
          </a:p>
        </p:txBody>
      </p:sp>
      <p:sp>
        <p:nvSpPr>
          <p:cNvPr id="20" name="Freeform: Shape 19">
            <a:extLst>
              <a:ext uri="{FF2B5EF4-FFF2-40B4-BE49-F238E27FC236}">
                <a16:creationId xmlns:a16="http://schemas.microsoft.com/office/drawing/2014/main" id="{C0633F84-CC8A-E424-C184-72CD0F53477B}"/>
              </a:ext>
            </a:extLst>
          </p:cNvPr>
          <p:cNvSpPr/>
          <p:nvPr/>
        </p:nvSpPr>
        <p:spPr>
          <a:xfrm>
            <a:off x="7060911" y="5114970"/>
            <a:ext cx="4627018" cy="1197651"/>
          </a:xfrm>
          <a:custGeom>
            <a:avLst/>
            <a:gdLst>
              <a:gd name="connsiteX0" fmla="*/ 0 w 4627018"/>
              <a:gd name="connsiteY0" fmla="*/ 0 h 1197651"/>
              <a:gd name="connsiteX1" fmla="*/ 4627018 w 4627018"/>
              <a:gd name="connsiteY1" fmla="*/ 0 h 1197651"/>
              <a:gd name="connsiteX2" fmla="*/ 4627018 w 4627018"/>
              <a:gd name="connsiteY2" fmla="*/ 1197651 h 1197651"/>
              <a:gd name="connsiteX3" fmla="*/ 0 w 4627018"/>
              <a:gd name="connsiteY3" fmla="*/ 1197651 h 1197651"/>
              <a:gd name="connsiteX4" fmla="*/ 0 w 4627018"/>
              <a:gd name="connsiteY4" fmla="*/ 0 h 119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7018" h="1197651">
                <a:moveTo>
                  <a:pt x="0" y="0"/>
                </a:moveTo>
                <a:lnTo>
                  <a:pt x="4627018" y="0"/>
                </a:lnTo>
                <a:lnTo>
                  <a:pt x="4627018" y="1197651"/>
                </a:lnTo>
                <a:lnTo>
                  <a:pt x="0" y="11976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6751" tIns="126751" rIns="126751" bIns="126751"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Montserrat" pitchFamily="2" charset="77"/>
              </a:rPr>
              <a:t>3 completed eligibility</a:t>
            </a:r>
          </a:p>
          <a:p>
            <a:pPr marL="171450" lvl="1" indent="-171450" algn="l" defTabSz="800100">
              <a:lnSpc>
                <a:spcPct val="90000"/>
              </a:lnSpc>
              <a:spcBef>
                <a:spcPct val="0"/>
              </a:spcBef>
              <a:spcAft>
                <a:spcPct val="15000"/>
              </a:spcAft>
              <a:buChar char="•"/>
            </a:pPr>
            <a:r>
              <a:rPr lang="en-US" sz="1800" kern="1200" dirty="0">
                <a:latin typeface="Montserrat" pitchFamily="2" charset="77"/>
              </a:rPr>
              <a:t>2 GAD-7&lt;5</a:t>
            </a:r>
          </a:p>
          <a:p>
            <a:pPr marL="171450" lvl="1" indent="-171450" algn="l" defTabSz="800100">
              <a:lnSpc>
                <a:spcPct val="90000"/>
              </a:lnSpc>
              <a:spcBef>
                <a:spcPct val="0"/>
              </a:spcBef>
              <a:spcAft>
                <a:spcPct val="15000"/>
              </a:spcAft>
              <a:buChar char="•"/>
            </a:pPr>
            <a:r>
              <a:rPr lang="en-US" sz="1800" kern="1200" dirty="0">
                <a:latin typeface="Montserrat" pitchFamily="2" charset="77"/>
              </a:rPr>
              <a:t>1 enrolled</a:t>
            </a:r>
          </a:p>
        </p:txBody>
      </p:sp>
    </p:spTree>
    <p:extLst>
      <p:ext uri="{BB962C8B-B14F-4D97-AF65-F5344CB8AC3E}">
        <p14:creationId xmlns:p14="http://schemas.microsoft.com/office/powerpoint/2010/main" val="1800713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CD71C-DC8F-EE25-6D91-7CD977A11F68}"/>
              </a:ext>
            </a:extLst>
          </p:cNvPr>
          <p:cNvSpPr>
            <a:spLocks noGrp="1"/>
          </p:cNvSpPr>
          <p:nvPr>
            <p:ph type="title" idx="4294967295"/>
          </p:nvPr>
        </p:nvSpPr>
        <p:spPr>
          <a:xfrm>
            <a:off x="304800" y="-762000"/>
            <a:ext cx="5486400" cy="762000"/>
          </a:xfrm>
        </p:spPr>
        <p:txBody>
          <a:bodyPr vert="horz" lIns="91440" tIns="45720" rIns="91440" bIns="45720" rtlCol="0" anchor="b">
            <a:normAutofit/>
          </a:bodyPr>
          <a:lstStyle/>
          <a:p>
            <a:r>
              <a:rPr lang="en-US" dirty="0"/>
              <a:t>Quote from participant</a:t>
            </a:r>
          </a:p>
        </p:txBody>
      </p:sp>
      <p:sp>
        <p:nvSpPr>
          <p:cNvPr id="5" name="Rounded Rectangular Callout 4" descr="Quote bubble">
            <a:extLst>
              <a:ext uri="{FF2B5EF4-FFF2-40B4-BE49-F238E27FC236}">
                <a16:creationId xmlns:a16="http://schemas.microsoft.com/office/drawing/2014/main" id="{0F903AB8-7B04-8BC7-1F0E-92710F629A01}"/>
              </a:ext>
            </a:extLst>
          </p:cNvPr>
          <p:cNvSpPr/>
          <p:nvPr/>
        </p:nvSpPr>
        <p:spPr>
          <a:xfrm>
            <a:off x="2494608" y="669802"/>
            <a:ext cx="6877050" cy="5048250"/>
          </a:xfrm>
          <a:prstGeom prst="wedgeRoundRectCallout">
            <a:avLst>
              <a:gd name="adj1" fmla="val 38771"/>
              <a:gd name="adj2" fmla="val 56878"/>
              <a:gd name="adj3" fmla="val 16667"/>
            </a:avLst>
          </a:prstGeom>
          <a:noFill/>
          <a:ln>
            <a:solidFill>
              <a:srgbClr val="D09D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E807ED3-0EF2-9AA8-AB6B-812811762B52}"/>
              </a:ext>
            </a:extLst>
          </p:cNvPr>
          <p:cNvSpPr txBox="1"/>
          <p:nvPr/>
        </p:nvSpPr>
        <p:spPr>
          <a:xfrm>
            <a:off x="2820341" y="674400"/>
            <a:ext cx="6551317" cy="5509200"/>
          </a:xfrm>
          <a:prstGeom prst="rect">
            <a:avLst/>
          </a:prstGeom>
          <a:noFill/>
        </p:spPr>
        <p:txBody>
          <a:bodyPr wrap="square">
            <a:spAutoFit/>
          </a:bodyPr>
          <a:lstStyle/>
          <a:p>
            <a:endParaRPr lang="en-US" sz="3200" kern="100" dirty="0">
              <a:effectLst/>
              <a:latin typeface="Montserrat" pitchFamily="2" charset="77"/>
              <a:ea typeface="Aptos" panose="020B0004020202020204" pitchFamily="34" charset="0"/>
              <a:cs typeface="Times New Roman" panose="02020603050405020304" pitchFamily="18" charset="0"/>
            </a:endParaRPr>
          </a:p>
          <a:p>
            <a:r>
              <a:rPr lang="en-US" sz="3200" kern="100" dirty="0">
                <a:effectLst/>
                <a:latin typeface="Montserrat" pitchFamily="2" charset="77"/>
                <a:ea typeface="Aptos" panose="020B0004020202020204" pitchFamily="34" charset="0"/>
                <a:cs typeface="Times New Roman" panose="02020603050405020304" pitchFamily="18" charset="0"/>
              </a:rPr>
              <a:t>“I think when it comes to learning</a:t>
            </a:r>
            <a:r>
              <a:rPr lang="en-US" sz="3200" kern="100" dirty="0">
                <a:latin typeface="Montserrat" pitchFamily="2" charset="77"/>
                <a:ea typeface="Aptos" panose="020B0004020202020204" pitchFamily="34" charset="0"/>
                <a:cs typeface="Times New Roman" panose="02020603050405020304" pitchFamily="18" charset="0"/>
              </a:rPr>
              <a:t>, </a:t>
            </a:r>
            <a:r>
              <a:rPr lang="en-US" sz="3200" kern="100" dirty="0">
                <a:effectLst/>
                <a:latin typeface="Montserrat" pitchFamily="2" charset="77"/>
                <a:ea typeface="Aptos" panose="020B0004020202020204" pitchFamily="34" charset="0"/>
                <a:cs typeface="Times New Roman" panose="02020603050405020304" pitchFamily="18" charset="0"/>
              </a:rPr>
              <a:t>what the hospital provides for us is suicide risk… what to watch for and what to do, </a:t>
            </a:r>
            <a:r>
              <a:rPr lang="en-US" sz="3200" b="1" kern="100" dirty="0">
                <a:effectLst/>
                <a:latin typeface="Montserrat" pitchFamily="2" charset="77"/>
                <a:ea typeface="Aptos" panose="020B0004020202020204" pitchFamily="34" charset="0"/>
                <a:cs typeface="Times New Roman" panose="02020603050405020304" pitchFamily="18" charset="0"/>
              </a:rPr>
              <a:t>but it's never about what to say and how to say it</a:t>
            </a:r>
            <a:r>
              <a:rPr lang="en-US" sz="3200" kern="100" dirty="0">
                <a:effectLst/>
                <a:latin typeface="Montserrat" pitchFamily="2" charset="77"/>
                <a:ea typeface="Aptos" panose="020B0004020202020204" pitchFamily="34" charset="0"/>
                <a:cs typeface="Times New Roman" panose="02020603050405020304" pitchFamily="18" charset="0"/>
              </a:rPr>
              <a:t>."</a:t>
            </a:r>
          </a:p>
          <a:p>
            <a:endParaRPr lang="en-US" sz="3200" kern="100" dirty="0">
              <a:latin typeface="Montserrat" pitchFamily="2" charset="77"/>
              <a:ea typeface="Aptos" panose="020B0004020202020204" pitchFamily="34" charset="0"/>
              <a:cs typeface="Times New Roman" panose="02020603050405020304" pitchFamily="18" charset="0"/>
            </a:endParaRPr>
          </a:p>
          <a:p>
            <a:r>
              <a:rPr lang="en-US" sz="3200" kern="100" dirty="0">
                <a:latin typeface="Montserrat" pitchFamily="2" charset="77"/>
                <a:ea typeface="Aptos" panose="020B0004020202020204" pitchFamily="34" charset="0"/>
                <a:cs typeface="Times New Roman" panose="02020603050405020304" pitchFamily="18" charset="0"/>
              </a:rPr>
              <a:t>–Nurse (Participant #2)</a:t>
            </a:r>
          </a:p>
          <a:p>
            <a:pPr marL="0" marR="0">
              <a:buNone/>
            </a:pPr>
            <a:endParaRPr lang="en-US" sz="3200" b="1" u="sng" kern="100" dirty="0">
              <a:effectLst/>
              <a:latin typeface="Montserrat" pitchFamily="2" charset="77"/>
              <a:ea typeface="Aptos" panose="020B0004020202020204" pitchFamily="34" charset="0"/>
              <a:cs typeface="Times New Roman" panose="02020603050405020304" pitchFamily="18" charset="0"/>
            </a:endParaRPr>
          </a:p>
          <a:p>
            <a:pPr marL="0" marR="0"/>
            <a:endParaRPr lang="en-US" sz="3200" kern="100" dirty="0">
              <a:effectLst/>
              <a:latin typeface="Montserrat" pitchFamily="2"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19987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57F74-6248-2A4E-A070-289B14E45473}"/>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0E5283D-039A-1072-B67E-C1AD4D8A893A}"/>
              </a:ext>
            </a:extLst>
          </p:cNvPr>
          <p:cNvSpPr txBox="1">
            <a:spLocks noGrp="1"/>
          </p:cNvSpPr>
          <p:nvPr>
            <p:ph type="title" idx="4294967295"/>
          </p:nvPr>
        </p:nvSpPr>
        <p:spPr>
          <a:xfrm>
            <a:off x="466722" y="586855"/>
            <a:ext cx="3201366" cy="33874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r" defTabSz="914400" rtl="0" eaLnBrk="1" fontAlgn="auto" latinLnBrk="0" hangingPunct="1">
              <a:lnSpc>
                <a:spcPct val="90000"/>
              </a:lnSpc>
              <a:spcBef>
                <a:spcPct val="0"/>
              </a:spcBef>
              <a:spcAft>
                <a:spcPts val="6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mj-lt"/>
                <a:ea typeface="+mj-ea"/>
                <a:cs typeface="+mj-cs"/>
              </a:rPr>
              <a:t>Next steps</a:t>
            </a:r>
          </a:p>
        </p:txBody>
      </p:sp>
      <p:sp>
        <p:nvSpPr>
          <p:cNvPr id="5" name="Rectangle: Rounded Corners 4">
            <a:extLst>
              <a:ext uri="{FF2B5EF4-FFF2-40B4-BE49-F238E27FC236}">
                <a16:creationId xmlns:a16="http://schemas.microsoft.com/office/drawing/2014/main" id="{06114D3B-91E6-3EF8-5AE4-81AB7AB32BA9}"/>
              </a:ext>
              <a:ext uri="{C183D7F6-B498-43B3-948B-1728B52AA6E4}">
                <adec:decorative xmlns:adec="http://schemas.microsoft.com/office/drawing/2017/decorative" val="1"/>
              </a:ext>
            </a:extLst>
          </p:cNvPr>
          <p:cNvSpPr/>
          <p:nvPr/>
        </p:nvSpPr>
        <p:spPr>
          <a:xfrm>
            <a:off x="4562477" y="1691131"/>
            <a:ext cx="7183382" cy="155378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Rectangle 5" descr="Line arrow: Rotate left with solid fill">
            <a:extLst>
              <a:ext uri="{FF2B5EF4-FFF2-40B4-BE49-F238E27FC236}">
                <a16:creationId xmlns:a16="http://schemas.microsoft.com/office/drawing/2014/main" id="{BE76DC31-5257-F647-895F-DD71C6931D57}"/>
              </a:ext>
            </a:extLst>
          </p:cNvPr>
          <p:cNvSpPr/>
          <p:nvPr/>
        </p:nvSpPr>
        <p:spPr>
          <a:xfrm>
            <a:off x="5032496" y="2040732"/>
            <a:ext cx="854580" cy="854580"/>
          </a:xfrm>
          <a:prstGeom prst="rect">
            <a:avLst/>
          </a:prstGeom>
          <a:blipFill>
            <a:blip r:embed="rId3">
              <a:extLst>
                <a:ext uri="{96DAC541-7B7A-43D3-8B79-37D633B846F1}">
                  <asvg:svgBlip xmlns:asvg="http://schemas.microsoft.com/office/drawing/2016/SVG/main" r:embed="rId4"/>
                </a:ext>
              </a:extLst>
            </a:blip>
            <a:srcRect/>
            <a:stretch>
              <a:fillRect/>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74807EB7-D703-105A-B59B-C75B4597D969}"/>
              </a:ext>
            </a:extLst>
          </p:cNvPr>
          <p:cNvSpPr/>
          <p:nvPr/>
        </p:nvSpPr>
        <p:spPr>
          <a:xfrm>
            <a:off x="6357096" y="1691131"/>
            <a:ext cx="3232521" cy="1553783"/>
          </a:xfrm>
          <a:custGeom>
            <a:avLst/>
            <a:gdLst>
              <a:gd name="connsiteX0" fmla="*/ 0 w 3232521"/>
              <a:gd name="connsiteY0" fmla="*/ 0 h 1553783"/>
              <a:gd name="connsiteX1" fmla="*/ 3232521 w 3232521"/>
              <a:gd name="connsiteY1" fmla="*/ 0 h 1553783"/>
              <a:gd name="connsiteX2" fmla="*/ 3232521 w 3232521"/>
              <a:gd name="connsiteY2" fmla="*/ 1553783 h 1553783"/>
              <a:gd name="connsiteX3" fmla="*/ 0 w 3232521"/>
              <a:gd name="connsiteY3" fmla="*/ 1553783 h 1553783"/>
              <a:gd name="connsiteX4" fmla="*/ 0 w 3232521"/>
              <a:gd name="connsiteY4" fmla="*/ 0 h 155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2521" h="1553783">
                <a:moveTo>
                  <a:pt x="0" y="0"/>
                </a:moveTo>
                <a:lnTo>
                  <a:pt x="3232521" y="0"/>
                </a:lnTo>
                <a:lnTo>
                  <a:pt x="3232521" y="1553783"/>
                </a:lnTo>
                <a:lnTo>
                  <a:pt x="0" y="15537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4442" tIns="164442" rIns="164442" bIns="164442"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ontserrat" pitchFamily="2" charset="77"/>
              </a:rPr>
              <a:t>Continuing to refine Reaching Calm</a:t>
            </a:r>
          </a:p>
        </p:txBody>
      </p:sp>
      <p:sp>
        <p:nvSpPr>
          <p:cNvPr id="8" name="Freeform: Shape 7">
            <a:extLst>
              <a:ext uri="{FF2B5EF4-FFF2-40B4-BE49-F238E27FC236}">
                <a16:creationId xmlns:a16="http://schemas.microsoft.com/office/drawing/2014/main" id="{E22E4648-0416-0A43-44D0-045501CBA24A}"/>
              </a:ext>
            </a:extLst>
          </p:cNvPr>
          <p:cNvSpPr/>
          <p:nvPr/>
        </p:nvSpPr>
        <p:spPr>
          <a:xfrm>
            <a:off x="9589618" y="1691131"/>
            <a:ext cx="2156240" cy="1553783"/>
          </a:xfrm>
          <a:custGeom>
            <a:avLst/>
            <a:gdLst>
              <a:gd name="connsiteX0" fmla="*/ 0 w 2156240"/>
              <a:gd name="connsiteY0" fmla="*/ 0 h 1553783"/>
              <a:gd name="connsiteX1" fmla="*/ 2156240 w 2156240"/>
              <a:gd name="connsiteY1" fmla="*/ 0 h 1553783"/>
              <a:gd name="connsiteX2" fmla="*/ 2156240 w 2156240"/>
              <a:gd name="connsiteY2" fmla="*/ 1553783 h 1553783"/>
              <a:gd name="connsiteX3" fmla="*/ 0 w 2156240"/>
              <a:gd name="connsiteY3" fmla="*/ 1553783 h 1553783"/>
              <a:gd name="connsiteX4" fmla="*/ 0 w 2156240"/>
              <a:gd name="connsiteY4" fmla="*/ 0 h 155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6240" h="1553783">
                <a:moveTo>
                  <a:pt x="0" y="0"/>
                </a:moveTo>
                <a:lnTo>
                  <a:pt x="2156240" y="0"/>
                </a:lnTo>
                <a:lnTo>
                  <a:pt x="2156240" y="1553783"/>
                </a:lnTo>
                <a:lnTo>
                  <a:pt x="0" y="15537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4442" tIns="164442" rIns="164442" bIns="164442"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Montserrat" pitchFamily="2" charset="77"/>
              </a:rPr>
              <a:t>Scripts for professionals including clinic staff</a:t>
            </a:r>
          </a:p>
        </p:txBody>
      </p:sp>
      <p:sp>
        <p:nvSpPr>
          <p:cNvPr id="9" name="Rectangle: Rounded Corners 8">
            <a:extLst>
              <a:ext uri="{FF2B5EF4-FFF2-40B4-BE49-F238E27FC236}">
                <a16:creationId xmlns:a16="http://schemas.microsoft.com/office/drawing/2014/main" id="{AA9F09BE-F2BB-DDC4-6360-65B255646842}"/>
              </a:ext>
              <a:ext uri="{C183D7F6-B498-43B3-948B-1728B52AA6E4}">
                <adec:decorative xmlns:adec="http://schemas.microsoft.com/office/drawing/2017/decorative" val="1"/>
              </a:ext>
            </a:extLst>
          </p:cNvPr>
          <p:cNvSpPr/>
          <p:nvPr/>
        </p:nvSpPr>
        <p:spPr>
          <a:xfrm>
            <a:off x="4562477" y="3633360"/>
            <a:ext cx="7183382" cy="155378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Rectangle 9" descr="Address Book with solid fill">
            <a:extLst>
              <a:ext uri="{FF2B5EF4-FFF2-40B4-BE49-F238E27FC236}">
                <a16:creationId xmlns:a16="http://schemas.microsoft.com/office/drawing/2014/main" id="{F24C6194-3A01-8653-314E-6506F70D3D1D}"/>
              </a:ext>
            </a:extLst>
          </p:cNvPr>
          <p:cNvSpPr/>
          <p:nvPr/>
        </p:nvSpPr>
        <p:spPr>
          <a:xfrm>
            <a:off x="5032496" y="3982962"/>
            <a:ext cx="854580" cy="854580"/>
          </a:xfrm>
          <a:prstGeom prst="rect">
            <a:avLst/>
          </a:prstGeom>
          <a:blipFill>
            <a:blip r:embed="rId5">
              <a:extLst>
                <a:ext uri="{96DAC541-7B7A-43D3-8B79-37D633B846F1}">
                  <asvg:svgBlip xmlns:asvg="http://schemas.microsoft.com/office/drawing/2016/SVG/main" r:embed="rId6"/>
                </a:ext>
              </a:extLst>
            </a:blip>
            <a:srcRect/>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1" name="Freeform: Shape 10">
            <a:extLst>
              <a:ext uri="{FF2B5EF4-FFF2-40B4-BE49-F238E27FC236}">
                <a16:creationId xmlns:a16="http://schemas.microsoft.com/office/drawing/2014/main" id="{501663D6-54B5-1705-703E-DE937BA9EC7F}"/>
              </a:ext>
            </a:extLst>
          </p:cNvPr>
          <p:cNvSpPr/>
          <p:nvPr/>
        </p:nvSpPr>
        <p:spPr>
          <a:xfrm>
            <a:off x="6357096" y="3633360"/>
            <a:ext cx="3232521" cy="1553783"/>
          </a:xfrm>
          <a:custGeom>
            <a:avLst/>
            <a:gdLst>
              <a:gd name="connsiteX0" fmla="*/ 0 w 3232521"/>
              <a:gd name="connsiteY0" fmla="*/ 0 h 1553783"/>
              <a:gd name="connsiteX1" fmla="*/ 3232521 w 3232521"/>
              <a:gd name="connsiteY1" fmla="*/ 0 h 1553783"/>
              <a:gd name="connsiteX2" fmla="*/ 3232521 w 3232521"/>
              <a:gd name="connsiteY2" fmla="*/ 1553783 h 1553783"/>
              <a:gd name="connsiteX3" fmla="*/ 0 w 3232521"/>
              <a:gd name="connsiteY3" fmla="*/ 1553783 h 1553783"/>
              <a:gd name="connsiteX4" fmla="*/ 0 w 3232521"/>
              <a:gd name="connsiteY4" fmla="*/ 0 h 155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2521" h="1553783">
                <a:moveTo>
                  <a:pt x="0" y="0"/>
                </a:moveTo>
                <a:lnTo>
                  <a:pt x="3232521" y="0"/>
                </a:lnTo>
                <a:lnTo>
                  <a:pt x="3232521" y="1553783"/>
                </a:lnTo>
                <a:lnTo>
                  <a:pt x="0" y="15537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4442" tIns="164442" rIns="164442" bIns="164442"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Montserrat" pitchFamily="2" charset="77"/>
              </a:rPr>
              <a:t>Perinatal patient recruitment</a:t>
            </a:r>
          </a:p>
        </p:txBody>
      </p:sp>
      <p:sp>
        <p:nvSpPr>
          <p:cNvPr id="12" name="Freeform: Shape 11">
            <a:extLst>
              <a:ext uri="{FF2B5EF4-FFF2-40B4-BE49-F238E27FC236}">
                <a16:creationId xmlns:a16="http://schemas.microsoft.com/office/drawing/2014/main" id="{C7D0DACA-7BFB-DCE4-92B5-58FA04C49FBF}"/>
              </a:ext>
            </a:extLst>
          </p:cNvPr>
          <p:cNvSpPr/>
          <p:nvPr/>
        </p:nvSpPr>
        <p:spPr>
          <a:xfrm>
            <a:off x="9589618" y="3633360"/>
            <a:ext cx="2156240" cy="1553783"/>
          </a:xfrm>
          <a:custGeom>
            <a:avLst/>
            <a:gdLst>
              <a:gd name="connsiteX0" fmla="*/ 0 w 2156240"/>
              <a:gd name="connsiteY0" fmla="*/ 0 h 1553783"/>
              <a:gd name="connsiteX1" fmla="*/ 2156240 w 2156240"/>
              <a:gd name="connsiteY1" fmla="*/ 0 h 1553783"/>
              <a:gd name="connsiteX2" fmla="*/ 2156240 w 2156240"/>
              <a:gd name="connsiteY2" fmla="*/ 1553783 h 1553783"/>
              <a:gd name="connsiteX3" fmla="*/ 0 w 2156240"/>
              <a:gd name="connsiteY3" fmla="*/ 1553783 h 1553783"/>
              <a:gd name="connsiteX4" fmla="*/ 0 w 2156240"/>
              <a:gd name="connsiteY4" fmla="*/ 0 h 155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6240" h="1553783">
                <a:moveTo>
                  <a:pt x="0" y="0"/>
                </a:moveTo>
                <a:lnTo>
                  <a:pt x="2156240" y="0"/>
                </a:lnTo>
                <a:lnTo>
                  <a:pt x="2156240" y="1553783"/>
                </a:lnTo>
                <a:lnTo>
                  <a:pt x="0" y="15537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4442" tIns="164442" rIns="164442" bIns="164442"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Montserrat" pitchFamily="2" charset="77"/>
              </a:rPr>
              <a:t>Developing new procedures- </a:t>
            </a:r>
            <a:r>
              <a:rPr lang="en-US" sz="1800" kern="1200" dirty="0" err="1">
                <a:latin typeface="Montserrat" pitchFamily="2" charset="77"/>
              </a:rPr>
              <a:t>eg</a:t>
            </a:r>
            <a:r>
              <a:rPr lang="en-US" sz="1800" kern="1200" dirty="0">
                <a:latin typeface="Montserrat" pitchFamily="2" charset="77"/>
              </a:rPr>
              <a:t> MyChart</a:t>
            </a:r>
          </a:p>
        </p:txBody>
      </p:sp>
    </p:spTree>
    <p:extLst>
      <p:ext uri="{BB962C8B-B14F-4D97-AF65-F5344CB8AC3E}">
        <p14:creationId xmlns:p14="http://schemas.microsoft.com/office/powerpoint/2010/main" val="776167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3383CBC-CC4D-F31D-CB58-E812AA02BBE4}"/>
              </a:ext>
            </a:extLst>
          </p:cNvPr>
          <p:cNvSpPr txBox="1">
            <a:spLocks noGrp="1"/>
          </p:cNvSpPr>
          <p:nvPr>
            <p:ph type="title" idx="4294967295"/>
          </p:nvPr>
        </p:nvSpPr>
        <p:spPr>
          <a:xfrm>
            <a:off x="473951" y="5242719"/>
            <a:ext cx="202389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ontserrat" pitchFamily="2" charset="77"/>
                <a:ea typeface="+mj-ea"/>
                <a:cs typeface="+mj-cs"/>
              </a:rPr>
              <a:t>Study team</a:t>
            </a:r>
          </a:p>
        </p:txBody>
      </p:sp>
      <p:sp>
        <p:nvSpPr>
          <p:cNvPr id="5" name="Freeform: Shape 4">
            <a:extLst>
              <a:ext uri="{FF2B5EF4-FFF2-40B4-BE49-F238E27FC236}">
                <a16:creationId xmlns:a16="http://schemas.microsoft.com/office/drawing/2014/main" id="{4050C211-B1BF-7BBA-2E92-9BB609A71AE2}"/>
              </a:ext>
            </a:extLst>
          </p:cNvPr>
          <p:cNvSpPr/>
          <p:nvPr/>
        </p:nvSpPr>
        <p:spPr>
          <a:xfrm>
            <a:off x="1181398" y="416904"/>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Project lead: Martha Zimmermann, PhD</a:t>
            </a:r>
          </a:p>
          <a:p>
            <a:pPr marL="0" lvl="0" indent="0" algn="ctr" defTabSz="711200">
              <a:lnSpc>
                <a:spcPct val="90000"/>
              </a:lnSpc>
              <a:spcBef>
                <a:spcPct val="0"/>
              </a:spcBef>
              <a:spcAft>
                <a:spcPct val="35000"/>
              </a:spcAft>
              <a:buNone/>
            </a:pPr>
            <a:r>
              <a:rPr lang="en-US" sz="1600" kern="1200" dirty="0">
                <a:latin typeface="Montserrat" pitchFamily="2" charset="77"/>
              </a:rPr>
              <a:t>Psychiatry &amp; Behavioral Sciences</a:t>
            </a:r>
          </a:p>
          <a:p>
            <a:pPr marL="0" lvl="0" indent="0" algn="ctr" defTabSz="711200">
              <a:lnSpc>
                <a:spcPct val="90000"/>
              </a:lnSpc>
              <a:spcBef>
                <a:spcPct val="0"/>
              </a:spcBef>
              <a:spcAft>
                <a:spcPct val="35000"/>
              </a:spcAft>
              <a:buNone/>
            </a:pPr>
            <a:r>
              <a:rPr lang="en-US" sz="1600" kern="1200" dirty="0">
                <a:latin typeface="Montserrat" pitchFamily="2" charset="77"/>
              </a:rPr>
              <a:t>UMass Chan Medical School</a:t>
            </a:r>
          </a:p>
        </p:txBody>
      </p:sp>
      <p:sp>
        <p:nvSpPr>
          <p:cNvPr id="6" name="Freeform: Shape 5">
            <a:extLst>
              <a:ext uri="{FF2B5EF4-FFF2-40B4-BE49-F238E27FC236}">
                <a16:creationId xmlns:a16="http://schemas.microsoft.com/office/drawing/2014/main" id="{94B14D30-43F0-F219-94FD-FA01D375DA13}"/>
              </a:ext>
            </a:extLst>
          </p:cNvPr>
          <p:cNvSpPr/>
          <p:nvPr/>
        </p:nvSpPr>
        <p:spPr>
          <a:xfrm>
            <a:off x="4494703" y="416904"/>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Collaborator: Anna Whelan, MD, FACOG</a:t>
            </a:r>
          </a:p>
          <a:p>
            <a:pPr marL="0" lvl="0" indent="0" algn="ctr" defTabSz="711200">
              <a:lnSpc>
                <a:spcPct val="90000"/>
              </a:lnSpc>
              <a:spcBef>
                <a:spcPct val="0"/>
              </a:spcBef>
              <a:spcAft>
                <a:spcPct val="35000"/>
              </a:spcAft>
              <a:buNone/>
            </a:pPr>
            <a:r>
              <a:rPr lang="en-US" sz="1600" kern="1200" dirty="0">
                <a:latin typeface="Montserrat" pitchFamily="2" charset="77"/>
              </a:rPr>
              <a:t>Obstetrics and Gynecology / Maternal Fetal Medicine</a:t>
            </a:r>
          </a:p>
          <a:p>
            <a:pPr marL="0" lvl="0" indent="0" algn="ctr" defTabSz="711200">
              <a:lnSpc>
                <a:spcPct val="90000"/>
              </a:lnSpc>
              <a:spcBef>
                <a:spcPct val="0"/>
              </a:spcBef>
              <a:spcAft>
                <a:spcPct val="35000"/>
              </a:spcAft>
              <a:buNone/>
            </a:pPr>
            <a:r>
              <a:rPr lang="en-US" sz="1600" kern="1200" dirty="0">
                <a:latin typeface="Montserrat" pitchFamily="2" charset="77"/>
              </a:rPr>
              <a:t>UMass Chan Medical School</a:t>
            </a:r>
          </a:p>
        </p:txBody>
      </p:sp>
      <p:sp>
        <p:nvSpPr>
          <p:cNvPr id="7" name="Freeform: Shape 6">
            <a:extLst>
              <a:ext uri="{FF2B5EF4-FFF2-40B4-BE49-F238E27FC236}">
                <a16:creationId xmlns:a16="http://schemas.microsoft.com/office/drawing/2014/main" id="{9357364A-729A-2F8E-66ED-B59D7FEC6556}"/>
              </a:ext>
            </a:extLst>
          </p:cNvPr>
          <p:cNvSpPr/>
          <p:nvPr/>
        </p:nvSpPr>
        <p:spPr>
          <a:xfrm>
            <a:off x="7808008" y="416904"/>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cs typeface="Poppins" pitchFamily="2" charset="77"/>
              </a:rPr>
              <a:t>Collaborator: </a:t>
            </a:r>
            <a:r>
              <a:rPr lang="en-US" sz="1600" b="1" kern="1200" dirty="0" err="1">
                <a:latin typeface="Montserrat" pitchFamily="2" charset="77"/>
                <a:cs typeface="Poppins" pitchFamily="2" charset="77"/>
              </a:rPr>
              <a:t>Lourah</a:t>
            </a:r>
            <a:r>
              <a:rPr lang="en-US" sz="1600" b="1" kern="1200" dirty="0">
                <a:latin typeface="Montserrat" pitchFamily="2" charset="77"/>
                <a:cs typeface="Poppins" pitchFamily="2" charset="77"/>
              </a:rPr>
              <a:t> Kelly, PhD</a:t>
            </a:r>
          </a:p>
          <a:p>
            <a:pPr marL="0" lvl="0" indent="0" algn="ctr" defTabSz="711200">
              <a:lnSpc>
                <a:spcPct val="90000"/>
              </a:lnSpc>
              <a:spcBef>
                <a:spcPct val="0"/>
              </a:spcBef>
              <a:spcAft>
                <a:spcPct val="35000"/>
              </a:spcAft>
              <a:buNone/>
            </a:pPr>
            <a:r>
              <a:rPr lang="en-US" sz="1600" kern="1200" dirty="0">
                <a:latin typeface="Montserrat" pitchFamily="2" charset="77"/>
                <a:cs typeface="Poppins" pitchFamily="2" charset="77"/>
              </a:rPr>
              <a:t>Psychiatry &amp; Behavioral Sciences</a:t>
            </a:r>
          </a:p>
          <a:p>
            <a:pPr marL="0" lvl="0" indent="0" algn="ctr" defTabSz="711200">
              <a:lnSpc>
                <a:spcPct val="90000"/>
              </a:lnSpc>
              <a:spcBef>
                <a:spcPct val="0"/>
              </a:spcBef>
              <a:spcAft>
                <a:spcPct val="35000"/>
              </a:spcAft>
              <a:buNone/>
            </a:pPr>
            <a:r>
              <a:rPr lang="en-US" sz="1600" kern="1200" dirty="0">
                <a:latin typeface="Montserrat" pitchFamily="2" charset="77"/>
                <a:cs typeface="Poppins" pitchFamily="2" charset="77"/>
              </a:rPr>
              <a:t>UMass Chan Medical School</a:t>
            </a:r>
          </a:p>
        </p:txBody>
      </p:sp>
      <p:sp>
        <p:nvSpPr>
          <p:cNvPr id="8" name="Freeform: Shape 7">
            <a:extLst>
              <a:ext uri="{FF2B5EF4-FFF2-40B4-BE49-F238E27FC236}">
                <a16:creationId xmlns:a16="http://schemas.microsoft.com/office/drawing/2014/main" id="{5CD99E3B-B382-2C27-4A4E-EB4FB6E7B88F}"/>
              </a:ext>
            </a:extLst>
          </p:cNvPr>
          <p:cNvSpPr/>
          <p:nvPr/>
        </p:nvSpPr>
        <p:spPr>
          <a:xfrm>
            <a:off x="1181398" y="2525371"/>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Collaborator: Nancy Byatt, DO, MS, MBA, DFAPA, FACLP</a:t>
            </a:r>
          </a:p>
          <a:p>
            <a:pPr marL="0" lvl="0" indent="0" algn="ctr" defTabSz="711200">
              <a:lnSpc>
                <a:spcPct val="90000"/>
              </a:lnSpc>
              <a:spcBef>
                <a:spcPct val="0"/>
              </a:spcBef>
              <a:spcAft>
                <a:spcPct val="35000"/>
              </a:spcAft>
              <a:buNone/>
            </a:pPr>
            <a:r>
              <a:rPr lang="en-US" sz="1600" kern="1200" dirty="0">
                <a:latin typeface="Montserrat" pitchFamily="2" charset="77"/>
              </a:rPr>
              <a:t>Psychiatry &amp; Behavioral Sciences</a:t>
            </a:r>
          </a:p>
          <a:p>
            <a:pPr marL="0" lvl="0" indent="0" algn="ctr" defTabSz="711200">
              <a:lnSpc>
                <a:spcPct val="90000"/>
              </a:lnSpc>
              <a:spcBef>
                <a:spcPct val="0"/>
              </a:spcBef>
              <a:spcAft>
                <a:spcPct val="35000"/>
              </a:spcAft>
              <a:buNone/>
            </a:pPr>
            <a:r>
              <a:rPr lang="en-US" sz="1600" kern="1200" dirty="0">
                <a:latin typeface="Montserrat" pitchFamily="2" charset="77"/>
              </a:rPr>
              <a:t>UMass Chan Medical School</a:t>
            </a:r>
          </a:p>
        </p:txBody>
      </p:sp>
      <p:sp>
        <p:nvSpPr>
          <p:cNvPr id="9" name="Freeform: Shape 8">
            <a:extLst>
              <a:ext uri="{FF2B5EF4-FFF2-40B4-BE49-F238E27FC236}">
                <a16:creationId xmlns:a16="http://schemas.microsoft.com/office/drawing/2014/main" id="{27D85716-7E5B-9685-6A52-F227EEA1BC6B}"/>
              </a:ext>
            </a:extLst>
          </p:cNvPr>
          <p:cNvSpPr/>
          <p:nvPr/>
        </p:nvSpPr>
        <p:spPr>
          <a:xfrm>
            <a:off x="4494703" y="2525371"/>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Collaborator: Edwin Boudreaux, PhD</a:t>
            </a:r>
          </a:p>
          <a:p>
            <a:pPr marL="0" lvl="0" indent="0" algn="ctr" defTabSz="711200">
              <a:lnSpc>
                <a:spcPct val="90000"/>
              </a:lnSpc>
              <a:spcBef>
                <a:spcPct val="0"/>
              </a:spcBef>
              <a:spcAft>
                <a:spcPct val="35000"/>
              </a:spcAft>
              <a:buNone/>
            </a:pPr>
            <a:r>
              <a:rPr lang="en-US" sz="1600" kern="1200" dirty="0">
                <a:latin typeface="Montserrat" pitchFamily="2" charset="77"/>
              </a:rPr>
              <a:t>Emergency Medicine</a:t>
            </a:r>
          </a:p>
          <a:p>
            <a:pPr marL="0" lvl="0" indent="0" algn="ctr" defTabSz="711200">
              <a:lnSpc>
                <a:spcPct val="90000"/>
              </a:lnSpc>
              <a:spcBef>
                <a:spcPct val="0"/>
              </a:spcBef>
              <a:spcAft>
                <a:spcPct val="35000"/>
              </a:spcAft>
              <a:buNone/>
            </a:pPr>
            <a:r>
              <a:rPr lang="en-US" sz="1600" kern="1200" dirty="0">
                <a:latin typeface="Montserrat" pitchFamily="2" charset="77"/>
              </a:rPr>
              <a:t>UMass Chan Medical School</a:t>
            </a:r>
          </a:p>
        </p:txBody>
      </p:sp>
      <p:sp>
        <p:nvSpPr>
          <p:cNvPr id="10" name="Freeform: Shape 9">
            <a:extLst>
              <a:ext uri="{FF2B5EF4-FFF2-40B4-BE49-F238E27FC236}">
                <a16:creationId xmlns:a16="http://schemas.microsoft.com/office/drawing/2014/main" id="{42B77E73-1EEF-72D6-65E4-D4CCB455FB0F}"/>
              </a:ext>
            </a:extLst>
          </p:cNvPr>
          <p:cNvSpPr/>
          <p:nvPr/>
        </p:nvSpPr>
        <p:spPr>
          <a:xfrm>
            <a:off x="7808008" y="2525371"/>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Consultant: Bengisu Tulu, PhD</a:t>
            </a:r>
          </a:p>
          <a:p>
            <a:pPr marL="0" lvl="0" indent="0" algn="ctr" defTabSz="711200">
              <a:lnSpc>
                <a:spcPct val="90000"/>
              </a:lnSpc>
              <a:spcBef>
                <a:spcPct val="0"/>
              </a:spcBef>
              <a:spcAft>
                <a:spcPct val="35000"/>
              </a:spcAft>
              <a:buNone/>
            </a:pPr>
            <a:r>
              <a:rPr lang="en-US" sz="1600" kern="1200" dirty="0">
                <a:latin typeface="Montserrat" pitchFamily="2" charset="77"/>
              </a:rPr>
              <a:t>Information Technology</a:t>
            </a:r>
          </a:p>
          <a:p>
            <a:pPr marL="0" lvl="0" indent="0" algn="ctr" defTabSz="711200">
              <a:lnSpc>
                <a:spcPct val="90000"/>
              </a:lnSpc>
              <a:spcBef>
                <a:spcPct val="0"/>
              </a:spcBef>
              <a:spcAft>
                <a:spcPct val="35000"/>
              </a:spcAft>
              <a:buNone/>
            </a:pPr>
            <a:r>
              <a:rPr lang="en-US" sz="1600" kern="1200" dirty="0">
                <a:latin typeface="Montserrat" pitchFamily="2" charset="77"/>
              </a:rPr>
              <a:t>Worcester Polytechnic Institute</a:t>
            </a:r>
          </a:p>
        </p:txBody>
      </p:sp>
      <p:sp>
        <p:nvSpPr>
          <p:cNvPr id="11" name="Freeform: Shape 10">
            <a:extLst>
              <a:ext uri="{FF2B5EF4-FFF2-40B4-BE49-F238E27FC236}">
                <a16:creationId xmlns:a16="http://schemas.microsoft.com/office/drawing/2014/main" id="{686308BE-9A54-B4BA-609B-F9D0DD19F573}"/>
              </a:ext>
            </a:extLst>
          </p:cNvPr>
          <p:cNvSpPr/>
          <p:nvPr/>
        </p:nvSpPr>
        <p:spPr>
          <a:xfrm>
            <a:off x="2838051" y="4633838"/>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RCIII: Carolyn Friedhoff, MBE</a:t>
            </a:r>
          </a:p>
          <a:p>
            <a:pPr marL="0" lvl="0" indent="0" algn="ctr" defTabSz="711200">
              <a:lnSpc>
                <a:spcPct val="90000"/>
              </a:lnSpc>
              <a:spcBef>
                <a:spcPct val="0"/>
              </a:spcBef>
              <a:spcAft>
                <a:spcPct val="35000"/>
              </a:spcAft>
              <a:buNone/>
            </a:pPr>
            <a:r>
              <a:rPr lang="en-US" sz="1600" kern="1200" dirty="0">
                <a:latin typeface="Montserrat" pitchFamily="2" charset="77"/>
              </a:rPr>
              <a:t>UMass Chan Medical School</a:t>
            </a:r>
          </a:p>
        </p:txBody>
      </p:sp>
      <p:sp>
        <p:nvSpPr>
          <p:cNvPr id="12" name="Freeform: Shape 11">
            <a:extLst>
              <a:ext uri="{FF2B5EF4-FFF2-40B4-BE49-F238E27FC236}">
                <a16:creationId xmlns:a16="http://schemas.microsoft.com/office/drawing/2014/main" id="{8F675BD4-DE16-72C1-9AFE-95B3831012EA}"/>
              </a:ext>
            </a:extLst>
          </p:cNvPr>
          <p:cNvSpPr/>
          <p:nvPr/>
        </p:nvSpPr>
        <p:spPr>
          <a:xfrm>
            <a:off x="6151355" y="4633838"/>
            <a:ext cx="3012095" cy="1807257"/>
          </a:xfrm>
          <a:custGeom>
            <a:avLst/>
            <a:gdLst>
              <a:gd name="connsiteX0" fmla="*/ 0 w 3012095"/>
              <a:gd name="connsiteY0" fmla="*/ 301216 h 1807257"/>
              <a:gd name="connsiteX1" fmla="*/ 301216 w 3012095"/>
              <a:gd name="connsiteY1" fmla="*/ 0 h 1807257"/>
              <a:gd name="connsiteX2" fmla="*/ 2710879 w 3012095"/>
              <a:gd name="connsiteY2" fmla="*/ 0 h 1807257"/>
              <a:gd name="connsiteX3" fmla="*/ 3012095 w 3012095"/>
              <a:gd name="connsiteY3" fmla="*/ 301216 h 1807257"/>
              <a:gd name="connsiteX4" fmla="*/ 3012095 w 3012095"/>
              <a:gd name="connsiteY4" fmla="*/ 1506041 h 1807257"/>
              <a:gd name="connsiteX5" fmla="*/ 2710879 w 3012095"/>
              <a:gd name="connsiteY5" fmla="*/ 1807257 h 1807257"/>
              <a:gd name="connsiteX6" fmla="*/ 301216 w 3012095"/>
              <a:gd name="connsiteY6" fmla="*/ 1807257 h 1807257"/>
              <a:gd name="connsiteX7" fmla="*/ 0 w 3012095"/>
              <a:gd name="connsiteY7" fmla="*/ 1506041 h 1807257"/>
              <a:gd name="connsiteX8" fmla="*/ 0 w 3012095"/>
              <a:gd name="connsiteY8" fmla="*/ 301216 h 18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2095" h="1807257">
                <a:moveTo>
                  <a:pt x="0" y="301216"/>
                </a:moveTo>
                <a:cubicBezTo>
                  <a:pt x="0" y="134859"/>
                  <a:pt x="134859" y="0"/>
                  <a:pt x="301216" y="0"/>
                </a:cubicBezTo>
                <a:lnTo>
                  <a:pt x="2710879" y="0"/>
                </a:lnTo>
                <a:cubicBezTo>
                  <a:pt x="2877236" y="0"/>
                  <a:pt x="3012095" y="134859"/>
                  <a:pt x="3012095" y="301216"/>
                </a:cubicBezTo>
                <a:lnTo>
                  <a:pt x="3012095" y="1506041"/>
                </a:lnTo>
                <a:cubicBezTo>
                  <a:pt x="3012095" y="1672398"/>
                  <a:pt x="2877236" y="1807257"/>
                  <a:pt x="2710879" y="1807257"/>
                </a:cubicBezTo>
                <a:lnTo>
                  <a:pt x="301216" y="1807257"/>
                </a:lnTo>
                <a:cubicBezTo>
                  <a:pt x="134859" y="1807257"/>
                  <a:pt x="0" y="1672398"/>
                  <a:pt x="0" y="1506041"/>
                </a:cubicBezTo>
                <a:lnTo>
                  <a:pt x="0" y="301216"/>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49183" tIns="149183" rIns="149183" bIns="149183"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Montserrat" pitchFamily="2" charset="77"/>
              </a:rPr>
              <a:t>Capstone Student: Lorenc Vangeli, BS</a:t>
            </a:r>
          </a:p>
          <a:p>
            <a:pPr marL="0" lvl="0" indent="0" algn="ctr" defTabSz="711200">
              <a:lnSpc>
                <a:spcPct val="90000"/>
              </a:lnSpc>
              <a:spcBef>
                <a:spcPct val="0"/>
              </a:spcBef>
              <a:spcAft>
                <a:spcPct val="35000"/>
              </a:spcAft>
              <a:buNone/>
            </a:pPr>
            <a:r>
              <a:rPr lang="en-US" sz="1600" kern="1200" dirty="0">
                <a:latin typeface="Montserrat" pitchFamily="2" charset="77"/>
              </a:rPr>
              <a:t>UMass Chan Medical School</a:t>
            </a:r>
          </a:p>
        </p:txBody>
      </p:sp>
    </p:spTree>
    <p:extLst>
      <p:ext uri="{BB962C8B-B14F-4D97-AF65-F5344CB8AC3E}">
        <p14:creationId xmlns:p14="http://schemas.microsoft.com/office/powerpoint/2010/main" val="125157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1F5C7F-6EF0-DA22-AE14-907AA83CD873}"/>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CD6AB2-C366-FFA5-4371-A292044D30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4E11E9DF-8A72-2F1B-9DF1-1069E132A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85F0A799-1AFE-8DBD-7522-F91786287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CD5F2D2F-9AC4-30F2-A35A-1C778801C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7">
            <a:extLst>
              <a:ext uri="{FF2B5EF4-FFF2-40B4-BE49-F238E27FC236}">
                <a16:creationId xmlns:a16="http://schemas.microsoft.com/office/drawing/2014/main" id="{35F378B8-632D-A7A5-7F73-FD547CC253B0}"/>
              </a:ext>
            </a:extLst>
          </p:cNvPr>
          <p:cNvSpPr txBox="1">
            <a:spLocks noGrp="1"/>
          </p:cNvSpPr>
          <p:nvPr>
            <p:ph type="title" idx="4294967295"/>
          </p:nvPr>
        </p:nvSpPr>
        <p:spPr>
          <a:xfrm>
            <a:off x="224363" y="2780489"/>
            <a:ext cx="3810171" cy="21526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47"/>
              </a:lnSpc>
              <a:spcBef>
                <a:spcPts val="0"/>
              </a:spcBef>
              <a:spcAft>
                <a:spcPts val="0"/>
              </a:spcAft>
              <a:buClrTx/>
              <a:buSzTx/>
              <a:buFontTx/>
              <a:buNone/>
              <a:tabLst/>
              <a:defRPr/>
            </a:pPr>
            <a:r>
              <a:rPr kumimoji="0" lang="en-US" sz="11500" b="1" i="0" u="none" strike="noStrike" kern="1200" cap="none" spc="-187" normalizeH="0" baseline="0" noProof="0" dirty="0">
                <a:ln>
                  <a:noFill/>
                </a:ln>
                <a:solidFill>
                  <a:srgbClr val="B62A7F"/>
                </a:solidFill>
                <a:effectLst/>
                <a:uLnTx/>
                <a:uFillTx/>
                <a:latin typeface="Bodoni FLF"/>
                <a:ea typeface="Bodoni FLF"/>
                <a:cs typeface="Bodoni FLF"/>
                <a:sym typeface="Bodoni FLF"/>
              </a:rPr>
              <a:t>Thank</a:t>
            </a:r>
          </a:p>
          <a:p>
            <a:pPr marL="0" marR="0" lvl="0" indent="0" algn="l" defTabSz="914400" rtl="0" eaLnBrk="1" fontAlgn="auto" latinLnBrk="0" hangingPunct="1">
              <a:lnSpc>
                <a:spcPts val="5047"/>
              </a:lnSpc>
              <a:spcBef>
                <a:spcPts val="0"/>
              </a:spcBef>
              <a:spcAft>
                <a:spcPts val="0"/>
              </a:spcAft>
              <a:buClrTx/>
              <a:buSzTx/>
              <a:buFontTx/>
              <a:buNone/>
              <a:tabLst/>
              <a:defRPr/>
            </a:pPr>
            <a:r>
              <a:rPr kumimoji="0" lang="en-US" sz="11500" b="1" i="0" u="none" strike="noStrike" kern="1200" cap="none" spc="-187" normalizeH="0" baseline="0" noProof="0" dirty="0">
                <a:ln>
                  <a:noFill/>
                </a:ln>
                <a:solidFill>
                  <a:srgbClr val="B62A7F"/>
                </a:solidFill>
                <a:effectLst/>
                <a:uLnTx/>
                <a:uFillTx/>
                <a:latin typeface="Bodoni FLF"/>
                <a:ea typeface="Bodoni FLF"/>
                <a:cs typeface="Bodoni FLF"/>
                <a:sym typeface="Bodoni FLF"/>
              </a:rPr>
              <a:t> </a:t>
            </a:r>
          </a:p>
          <a:p>
            <a:pPr marL="0" marR="0" lvl="0" indent="0" algn="l" defTabSz="914400" rtl="0" eaLnBrk="1" fontAlgn="auto" latinLnBrk="0" hangingPunct="1">
              <a:lnSpc>
                <a:spcPts val="5047"/>
              </a:lnSpc>
              <a:spcBef>
                <a:spcPts val="0"/>
              </a:spcBef>
              <a:spcAft>
                <a:spcPts val="0"/>
              </a:spcAft>
              <a:buClrTx/>
              <a:buSzTx/>
              <a:buFontTx/>
              <a:buNone/>
              <a:tabLst/>
              <a:defRPr/>
            </a:pPr>
            <a:r>
              <a:rPr kumimoji="0" lang="en-US" sz="11500" b="1" i="0" u="none" strike="noStrike" kern="1200" cap="none" spc="-187" normalizeH="0" baseline="0" noProof="0" dirty="0">
                <a:ln>
                  <a:noFill/>
                </a:ln>
                <a:solidFill>
                  <a:srgbClr val="B62A7F"/>
                </a:solidFill>
                <a:effectLst/>
                <a:uLnTx/>
                <a:uFillTx/>
                <a:latin typeface="Bodoni FLF"/>
                <a:ea typeface="Bodoni FLF"/>
                <a:cs typeface="Bodoni FLF"/>
                <a:sym typeface="Bodoni FLF"/>
              </a:rPr>
              <a:t>you!</a:t>
            </a:r>
          </a:p>
        </p:txBody>
      </p:sp>
      <p:sp>
        <p:nvSpPr>
          <p:cNvPr id="12" name="TextBox 6">
            <a:extLst>
              <a:ext uri="{FF2B5EF4-FFF2-40B4-BE49-F238E27FC236}">
                <a16:creationId xmlns:a16="http://schemas.microsoft.com/office/drawing/2014/main" id="{189D4DA0-4CFD-72E5-17AA-FCA1F4A83B66}"/>
              </a:ext>
            </a:extLst>
          </p:cNvPr>
          <p:cNvSpPr txBox="1"/>
          <p:nvPr/>
        </p:nvSpPr>
        <p:spPr>
          <a:xfrm>
            <a:off x="4375541" y="411143"/>
            <a:ext cx="7581065" cy="974626"/>
          </a:xfrm>
          <a:prstGeom prst="rect">
            <a:avLst/>
          </a:prstGeom>
        </p:spPr>
        <p:txBody>
          <a:bodyPr wrap="square" lIns="0" tIns="0" rIns="0" bIns="0" rtlCol="0" anchor="t">
            <a:spAutoFit/>
          </a:bodyPr>
          <a:lstStyle/>
          <a:p>
            <a:pPr>
              <a:lnSpc>
                <a:spcPts val="1944"/>
              </a:lnSpc>
            </a:pPr>
            <a:r>
              <a:rPr lang="en-US" spc="36" dirty="0">
                <a:solidFill>
                  <a:schemeClr val="bg1"/>
                </a:solidFill>
                <a:latin typeface="Montserrat" pitchFamily="2" charset="77"/>
                <a:ea typeface="Montserrat"/>
                <a:cs typeface="Montserrat"/>
                <a:sym typeface="Montserrat"/>
              </a:rPr>
              <a:t>Center for Accelerating Practices to End Suicide R03</a:t>
            </a:r>
          </a:p>
          <a:p>
            <a:pPr>
              <a:lnSpc>
                <a:spcPts val="1944"/>
              </a:lnSpc>
            </a:pPr>
            <a:r>
              <a:rPr lang="en-US" spc="36" dirty="0">
                <a:solidFill>
                  <a:schemeClr val="bg1"/>
                </a:solidFill>
                <a:latin typeface="Montserrat" pitchFamily="2" charset="77"/>
                <a:ea typeface="Montserrat"/>
                <a:cs typeface="Montserrat"/>
                <a:sym typeface="Montserrat"/>
              </a:rPr>
              <a:t>Center for Clinical and Translational Science (UMCCTS) Mentored Career Development (KL2) Training Program </a:t>
            </a:r>
          </a:p>
          <a:p>
            <a:pPr>
              <a:lnSpc>
                <a:spcPts val="1944"/>
              </a:lnSpc>
            </a:pPr>
            <a:endParaRPr lang="en-US" spc="36" dirty="0">
              <a:solidFill>
                <a:schemeClr val="bg1"/>
              </a:solidFill>
              <a:latin typeface="Montserrat" pitchFamily="2" charset="77"/>
              <a:ea typeface="Montserrat"/>
              <a:cs typeface="Montserrat"/>
              <a:sym typeface="Montserrat"/>
            </a:endParaRPr>
          </a:p>
        </p:txBody>
      </p:sp>
      <p:sp>
        <p:nvSpPr>
          <p:cNvPr id="13" name="TextBox 8">
            <a:extLst>
              <a:ext uri="{FF2B5EF4-FFF2-40B4-BE49-F238E27FC236}">
                <a16:creationId xmlns:a16="http://schemas.microsoft.com/office/drawing/2014/main" id="{F88DD5AF-E389-D9B6-FB97-36077F66B2EF}"/>
              </a:ext>
            </a:extLst>
          </p:cNvPr>
          <p:cNvSpPr txBox="1"/>
          <p:nvPr/>
        </p:nvSpPr>
        <p:spPr>
          <a:xfrm>
            <a:off x="4676483" y="2276559"/>
            <a:ext cx="3042900" cy="1218282"/>
          </a:xfrm>
          <a:prstGeom prst="rect">
            <a:avLst/>
          </a:prstGeom>
        </p:spPr>
        <p:txBody>
          <a:bodyPr wrap="square" lIns="0" tIns="0" rIns="0" bIns="0" rtlCol="0" anchor="t">
            <a:spAutoFit/>
          </a:bodyPr>
          <a:lstStyle/>
          <a:p>
            <a:pPr algn="ctr">
              <a:lnSpc>
                <a:spcPts val="1944"/>
              </a:lnSpc>
            </a:pPr>
            <a:r>
              <a:rPr lang="en-US" spc="36" dirty="0">
                <a:solidFill>
                  <a:schemeClr val="bg1"/>
                </a:solidFill>
                <a:latin typeface="Montserrat" pitchFamily="2" charset="77"/>
                <a:ea typeface="Montserrat"/>
                <a:cs typeface="Montserrat"/>
                <a:sym typeface="Montserrat"/>
              </a:rPr>
              <a:t>CAPES Lived Experience Advisory Council</a:t>
            </a:r>
          </a:p>
          <a:p>
            <a:pPr algn="ctr">
              <a:lnSpc>
                <a:spcPts val="1944"/>
              </a:lnSpc>
            </a:pPr>
            <a:r>
              <a:rPr lang="en-US" spc="36" dirty="0" err="1">
                <a:solidFill>
                  <a:schemeClr val="bg1"/>
                </a:solidFill>
                <a:latin typeface="Montserrat" pitchFamily="2" charset="77"/>
                <a:ea typeface="Montserrat"/>
                <a:cs typeface="Montserrat"/>
                <a:sym typeface="Montserrat"/>
              </a:rPr>
              <a:t>weSPARC</a:t>
            </a:r>
            <a:r>
              <a:rPr lang="en-US" spc="36" dirty="0">
                <a:solidFill>
                  <a:schemeClr val="bg1"/>
                </a:solidFill>
                <a:latin typeface="Montserrat" pitchFamily="2" charset="77"/>
                <a:ea typeface="Montserrat"/>
                <a:cs typeface="Montserrat"/>
                <a:sym typeface="Montserrat"/>
              </a:rPr>
              <a:t> Insight Advisory Council</a:t>
            </a:r>
          </a:p>
          <a:p>
            <a:pPr algn="ctr">
              <a:lnSpc>
                <a:spcPts val="1944"/>
              </a:lnSpc>
            </a:pPr>
            <a:r>
              <a:rPr lang="en-US" spc="36" dirty="0">
                <a:solidFill>
                  <a:schemeClr val="bg1"/>
                </a:solidFill>
                <a:latin typeface="Montserrat" pitchFamily="2" charset="77"/>
                <a:ea typeface="Montserrat"/>
                <a:cs typeface="Montserrat"/>
                <a:sym typeface="Montserrat"/>
              </a:rPr>
              <a:t>Study Participants</a:t>
            </a:r>
          </a:p>
        </p:txBody>
      </p:sp>
      <p:sp>
        <p:nvSpPr>
          <p:cNvPr id="17" name="TextBox 9">
            <a:extLst>
              <a:ext uri="{FF2B5EF4-FFF2-40B4-BE49-F238E27FC236}">
                <a16:creationId xmlns:a16="http://schemas.microsoft.com/office/drawing/2014/main" id="{FBB7F7F6-5D08-4BCF-A255-186BBF27C2B3}"/>
              </a:ext>
            </a:extLst>
          </p:cNvPr>
          <p:cNvSpPr txBox="1"/>
          <p:nvPr/>
        </p:nvSpPr>
        <p:spPr>
          <a:xfrm>
            <a:off x="4676483" y="4142540"/>
            <a:ext cx="3042900" cy="1705595"/>
          </a:xfrm>
          <a:prstGeom prst="rect">
            <a:avLst/>
          </a:prstGeom>
        </p:spPr>
        <p:txBody>
          <a:bodyPr wrap="square" lIns="0" tIns="0" rIns="0" bIns="0" rtlCol="0" anchor="t">
            <a:spAutoFit/>
          </a:bodyPr>
          <a:lstStyle/>
          <a:p>
            <a:pPr>
              <a:lnSpc>
                <a:spcPts val="1944"/>
              </a:lnSpc>
            </a:pPr>
            <a:r>
              <a:rPr lang="en-US" spc="36" dirty="0">
                <a:solidFill>
                  <a:srgbClr val="FFFFFF"/>
                </a:solidFill>
                <a:latin typeface="Montserrat" pitchFamily="2" charset="77"/>
                <a:ea typeface="Montserrat"/>
                <a:cs typeface="Montserrat"/>
                <a:sym typeface="Montserrat"/>
              </a:rPr>
              <a:t>KL2 Scientific Advisory Council</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Heather Forkey, MD</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Kimberly A. Yonkers, MD</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Bengisu Tulu, PhD</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Karen Tabb Dina, PhD</a:t>
            </a:r>
          </a:p>
        </p:txBody>
      </p:sp>
      <p:sp>
        <p:nvSpPr>
          <p:cNvPr id="9" name="TextBox 4">
            <a:extLst>
              <a:ext uri="{FF2B5EF4-FFF2-40B4-BE49-F238E27FC236}">
                <a16:creationId xmlns:a16="http://schemas.microsoft.com/office/drawing/2014/main" id="{1F115B5E-89DC-4DE2-C337-9631A2885498}"/>
              </a:ext>
            </a:extLst>
          </p:cNvPr>
          <p:cNvSpPr txBox="1"/>
          <p:nvPr/>
        </p:nvSpPr>
        <p:spPr>
          <a:xfrm>
            <a:off x="7853847" y="2006314"/>
            <a:ext cx="4440421" cy="5078313"/>
          </a:xfrm>
          <a:prstGeom prst="rect">
            <a:avLst/>
          </a:prstGeom>
        </p:spPr>
        <p:txBody>
          <a:bodyPr lIns="0" tIns="0" rIns="0" bIns="0" rtlCol="0" anchor="t">
            <a:spAutoFit/>
          </a:bodyPr>
          <a:lstStyle/>
          <a:p>
            <a:pPr>
              <a:lnSpc>
                <a:spcPts val="1821"/>
              </a:lnSpc>
            </a:pPr>
            <a:r>
              <a:rPr lang="en-US" sz="1685" spc="33" dirty="0">
                <a:solidFill>
                  <a:srgbClr val="FFFFFF"/>
                </a:solidFill>
                <a:latin typeface="Montserrat" pitchFamily="2" charset="77"/>
                <a:ea typeface="Montserrat"/>
                <a:cs typeface="Montserrat"/>
                <a:sym typeface="Montserrat"/>
              </a:rPr>
              <a:t>KL2 Mentor Team</a:t>
            </a:r>
          </a:p>
          <a:p>
            <a:pPr marL="358661" lvl="1" indent="-179331">
              <a:lnSpc>
                <a:spcPts val="1821"/>
              </a:lnSpc>
              <a:buFont typeface="Arial"/>
              <a:buChar char="•"/>
            </a:pPr>
            <a:r>
              <a:rPr lang="en-US" sz="1685" spc="33" dirty="0">
                <a:solidFill>
                  <a:srgbClr val="FFFFFF"/>
                </a:solidFill>
                <a:latin typeface="Montserrat" pitchFamily="2" charset="77"/>
                <a:ea typeface="Montserrat"/>
                <a:cs typeface="Montserrat"/>
                <a:sym typeface="Montserrat"/>
              </a:rPr>
              <a:t>Primary Mentor: Nancy Byatt, DO, BA, MS, DFAPA, FACLP</a:t>
            </a:r>
          </a:p>
          <a:p>
            <a:pPr marL="358661" lvl="1" indent="-179331">
              <a:lnSpc>
                <a:spcPts val="1821"/>
              </a:lnSpc>
              <a:buFont typeface="Arial"/>
              <a:buChar char="•"/>
            </a:pPr>
            <a:r>
              <a:rPr lang="en-US" sz="1685" spc="33" dirty="0">
                <a:solidFill>
                  <a:srgbClr val="FFFFFF"/>
                </a:solidFill>
                <a:latin typeface="Montserrat" pitchFamily="2" charset="77"/>
                <a:ea typeface="Montserrat"/>
                <a:cs typeface="Montserrat"/>
                <a:sym typeface="Montserrat"/>
              </a:rPr>
              <a:t>Stephenie C. Lemon, PhD, MS</a:t>
            </a:r>
          </a:p>
          <a:p>
            <a:pPr marL="358661" lvl="1" indent="-179331">
              <a:lnSpc>
                <a:spcPts val="1821"/>
              </a:lnSpc>
              <a:buFont typeface="Arial"/>
              <a:buChar char="•"/>
            </a:pPr>
            <a:r>
              <a:rPr lang="en-US" sz="1685" spc="33" dirty="0">
                <a:solidFill>
                  <a:srgbClr val="FFFFFF"/>
                </a:solidFill>
                <a:latin typeface="Montserrat" pitchFamily="2" charset="77"/>
                <a:ea typeface="Montserrat"/>
                <a:cs typeface="Montserrat"/>
                <a:sym typeface="Montserrat"/>
              </a:rPr>
              <a:t>Edwin Boudreaux, PhD</a:t>
            </a:r>
          </a:p>
          <a:p>
            <a:pPr marL="358661" lvl="1" indent="-179331">
              <a:lnSpc>
                <a:spcPts val="1821"/>
              </a:lnSpc>
              <a:buFont typeface="Arial"/>
              <a:buChar char="•"/>
            </a:pPr>
            <a:r>
              <a:rPr lang="en-US" sz="1685" spc="33" dirty="0">
                <a:solidFill>
                  <a:srgbClr val="FFFFFF"/>
                </a:solidFill>
                <a:latin typeface="Montserrat" pitchFamily="2" charset="77"/>
                <a:ea typeface="Montserrat"/>
                <a:cs typeface="Montserrat"/>
                <a:sym typeface="Montserrat"/>
              </a:rPr>
              <a:t>Camille A. Clare, MD, MPH</a:t>
            </a:r>
          </a:p>
          <a:p>
            <a:pPr marL="358661" lvl="1" indent="-179331">
              <a:lnSpc>
                <a:spcPts val="1821"/>
              </a:lnSpc>
              <a:buFont typeface="Arial"/>
              <a:buChar char="•"/>
            </a:pPr>
            <a:r>
              <a:rPr lang="en-US" sz="1685" spc="33" dirty="0">
                <a:solidFill>
                  <a:srgbClr val="FFFFFF"/>
                </a:solidFill>
                <a:latin typeface="Montserrat" pitchFamily="2" charset="77"/>
                <a:ea typeface="Montserrat"/>
                <a:cs typeface="Montserrat"/>
                <a:sym typeface="Montserrat"/>
              </a:rPr>
              <a:t>Elizabeth Peacock-Chambers, MD, MS</a:t>
            </a: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r>
              <a:rPr lang="en-US" sz="1685" spc="33" dirty="0">
                <a:solidFill>
                  <a:srgbClr val="FFFFFF"/>
                </a:solidFill>
                <a:latin typeface="Montserrat" pitchFamily="2" charset="77"/>
                <a:ea typeface="Montserrat"/>
                <a:cs typeface="Montserrat"/>
                <a:sym typeface="Montserrat"/>
              </a:rPr>
              <a:t> </a:t>
            </a: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a:p>
            <a:pPr marL="358661" lvl="1" indent="-179331">
              <a:lnSpc>
                <a:spcPts val="1821"/>
              </a:lnSpc>
            </a:pPr>
            <a:endParaRPr lang="en-US" sz="1685" spc="33" dirty="0">
              <a:solidFill>
                <a:srgbClr val="FFFFFF"/>
              </a:solidFill>
              <a:latin typeface="Montserrat" pitchFamily="2" charset="77"/>
              <a:ea typeface="Montserrat"/>
              <a:cs typeface="Montserrat"/>
              <a:sym typeface="Montserrat"/>
            </a:endParaRPr>
          </a:p>
        </p:txBody>
      </p:sp>
      <p:sp>
        <p:nvSpPr>
          <p:cNvPr id="15" name="TextBox 10">
            <a:extLst>
              <a:ext uri="{FF2B5EF4-FFF2-40B4-BE49-F238E27FC236}">
                <a16:creationId xmlns:a16="http://schemas.microsoft.com/office/drawing/2014/main" id="{1CD10D81-1FE4-F9E7-B5B3-9B010D3FADF3}"/>
              </a:ext>
            </a:extLst>
          </p:cNvPr>
          <p:cNvSpPr txBox="1"/>
          <p:nvPr/>
        </p:nvSpPr>
        <p:spPr>
          <a:xfrm>
            <a:off x="7957453" y="3850353"/>
            <a:ext cx="5974080" cy="2680221"/>
          </a:xfrm>
          <a:prstGeom prst="rect">
            <a:avLst/>
          </a:prstGeom>
        </p:spPr>
        <p:txBody>
          <a:bodyPr lIns="0" tIns="0" rIns="0" bIns="0" rtlCol="0" anchor="t">
            <a:spAutoFit/>
          </a:bodyPr>
          <a:lstStyle/>
          <a:p>
            <a:pPr>
              <a:lnSpc>
                <a:spcPts val="1944"/>
              </a:lnSpc>
            </a:pPr>
            <a:endParaRPr sz="1200" dirty="0"/>
          </a:p>
          <a:p>
            <a:pPr>
              <a:lnSpc>
                <a:spcPts val="1944"/>
              </a:lnSpc>
            </a:pPr>
            <a:r>
              <a:rPr lang="en-US" spc="72" dirty="0">
                <a:solidFill>
                  <a:srgbClr val="FFFFFF"/>
                </a:solidFill>
                <a:latin typeface="Montserrat" pitchFamily="2" charset="77"/>
                <a:ea typeface="Montserrat"/>
                <a:cs typeface="Montserrat"/>
                <a:sym typeface="Montserrat"/>
              </a:rPr>
              <a:t>Collaborators &amp; CAPES </a:t>
            </a:r>
          </a:p>
          <a:p>
            <a:pPr>
              <a:lnSpc>
                <a:spcPts val="1944"/>
              </a:lnSpc>
            </a:pPr>
            <a:r>
              <a:rPr lang="en-US" spc="72" dirty="0">
                <a:solidFill>
                  <a:srgbClr val="FFFFFF"/>
                </a:solidFill>
                <a:latin typeface="Montserrat" pitchFamily="2" charset="77"/>
                <a:ea typeface="Montserrat"/>
                <a:cs typeface="Montserrat"/>
                <a:sym typeface="Montserrat"/>
              </a:rPr>
              <a:t>Study Team</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Anna Whelan, MD</a:t>
            </a:r>
          </a:p>
          <a:p>
            <a:pPr marL="382935" lvl="1" indent="-191468">
              <a:lnSpc>
                <a:spcPts val="1944"/>
              </a:lnSpc>
              <a:buFont typeface="Arial"/>
              <a:buChar char="•"/>
            </a:pPr>
            <a:r>
              <a:rPr lang="en-US" spc="36" dirty="0" err="1">
                <a:solidFill>
                  <a:srgbClr val="FFFFFF"/>
                </a:solidFill>
                <a:latin typeface="Montserrat" pitchFamily="2" charset="77"/>
                <a:ea typeface="Montserrat"/>
                <a:cs typeface="Montserrat"/>
                <a:sym typeface="Montserrat"/>
              </a:rPr>
              <a:t>Lourah</a:t>
            </a:r>
            <a:r>
              <a:rPr lang="en-US" spc="36" dirty="0">
                <a:solidFill>
                  <a:srgbClr val="FFFFFF"/>
                </a:solidFill>
                <a:latin typeface="Montserrat" pitchFamily="2" charset="77"/>
                <a:ea typeface="Montserrat"/>
                <a:cs typeface="Montserrat"/>
                <a:sym typeface="Montserrat"/>
              </a:rPr>
              <a:t> Kelly, PhD</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Carolyn Friedhoff, MBE</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Xihan Yang PhD</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Lorenc </a:t>
            </a:r>
            <a:r>
              <a:rPr lang="en-US" spc="36" dirty="0" err="1">
                <a:solidFill>
                  <a:srgbClr val="FFFFFF"/>
                </a:solidFill>
                <a:latin typeface="Montserrat" pitchFamily="2" charset="77"/>
                <a:ea typeface="Montserrat"/>
                <a:cs typeface="Montserrat"/>
                <a:sym typeface="Montserrat"/>
              </a:rPr>
              <a:t>Vangjeli</a:t>
            </a:r>
            <a:r>
              <a:rPr lang="en-US" spc="36" dirty="0">
                <a:solidFill>
                  <a:srgbClr val="FFFFFF"/>
                </a:solidFill>
                <a:latin typeface="Montserrat" pitchFamily="2" charset="77"/>
                <a:ea typeface="Montserrat"/>
                <a:cs typeface="Montserrat"/>
                <a:sym typeface="Montserrat"/>
              </a:rPr>
              <a:t>, BS</a:t>
            </a:r>
          </a:p>
          <a:p>
            <a:pPr marL="382935" lvl="1" indent="-191468">
              <a:lnSpc>
                <a:spcPts val="1944"/>
              </a:lnSpc>
              <a:buFont typeface="Arial"/>
              <a:buChar char="•"/>
            </a:pPr>
            <a:r>
              <a:rPr lang="en-US" spc="36" dirty="0">
                <a:solidFill>
                  <a:srgbClr val="FFFFFF"/>
                </a:solidFill>
                <a:latin typeface="Montserrat" pitchFamily="2" charset="77"/>
                <a:ea typeface="Montserrat"/>
                <a:cs typeface="Montserrat"/>
                <a:sym typeface="Montserrat"/>
              </a:rPr>
              <a:t>Lindsey Ford, BS</a:t>
            </a:r>
          </a:p>
          <a:p>
            <a:pPr marL="191467" lvl="1">
              <a:lnSpc>
                <a:spcPts val="1944"/>
              </a:lnSpc>
            </a:pPr>
            <a:endParaRPr lang="en-US" spc="36" dirty="0">
              <a:solidFill>
                <a:srgbClr val="FFFFFF"/>
              </a:solidFill>
              <a:latin typeface="Montserrat" pitchFamily="2" charset="77"/>
              <a:ea typeface="Montserrat"/>
              <a:cs typeface="Montserrat"/>
              <a:sym typeface="Montserrat"/>
            </a:endParaRPr>
          </a:p>
          <a:p>
            <a:pPr marL="382935" lvl="1" indent="-191468">
              <a:lnSpc>
                <a:spcPts val="1944"/>
              </a:lnSpc>
              <a:buFont typeface="Arial"/>
              <a:buChar char="•"/>
            </a:pPr>
            <a:endParaRPr lang="en-US" spc="36" dirty="0">
              <a:solidFill>
                <a:srgbClr val="FFFFFF"/>
              </a:solidFill>
              <a:latin typeface="Montserrat" pitchFamily="2" charset="77"/>
              <a:ea typeface="Montserrat"/>
              <a:cs typeface="Montserrat"/>
              <a:sym typeface="Montserrat"/>
            </a:endParaRPr>
          </a:p>
        </p:txBody>
      </p:sp>
      <p:sp>
        <p:nvSpPr>
          <p:cNvPr id="7" name="Freeform 3" descr="Email icon">
            <a:extLst>
              <a:ext uri="{FF2B5EF4-FFF2-40B4-BE49-F238E27FC236}">
                <a16:creationId xmlns:a16="http://schemas.microsoft.com/office/drawing/2014/main" id="{7674AB19-05DC-21A8-E388-46FB9BD780DE}"/>
              </a:ext>
            </a:extLst>
          </p:cNvPr>
          <p:cNvSpPr/>
          <p:nvPr/>
        </p:nvSpPr>
        <p:spPr>
          <a:xfrm>
            <a:off x="4370641" y="5848350"/>
            <a:ext cx="944310" cy="933020"/>
          </a:xfrm>
          <a:custGeom>
            <a:avLst/>
            <a:gdLst/>
            <a:ahLst/>
            <a:cxnLst/>
            <a:rect l="l" t="t" r="r" b="b"/>
            <a:pathLst>
              <a:path w="2013580" h="2013580">
                <a:moveTo>
                  <a:pt x="0" y="0"/>
                </a:moveTo>
                <a:lnTo>
                  <a:pt x="2013580" y="0"/>
                </a:lnTo>
                <a:lnTo>
                  <a:pt x="2013580" y="2013580"/>
                </a:lnTo>
                <a:lnTo>
                  <a:pt x="0" y="20135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100"/>
          </a:p>
        </p:txBody>
      </p:sp>
      <p:sp>
        <p:nvSpPr>
          <p:cNvPr id="11" name="TextBox 5">
            <a:extLst>
              <a:ext uri="{FF2B5EF4-FFF2-40B4-BE49-F238E27FC236}">
                <a16:creationId xmlns:a16="http://schemas.microsoft.com/office/drawing/2014/main" id="{8AC71E6F-76F9-652E-2787-E2FD13B5A6BF}"/>
              </a:ext>
            </a:extLst>
          </p:cNvPr>
          <p:cNvSpPr txBox="1"/>
          <p:nvPr/>
        </p:nvSpPr>
        <p:spPr>
          <a:xfrm>
            <a:off x="3761549" y="6170551"/>
            <a:ext cx="8135775" cy="441018"/>
          </a:xfrm>
          <a:prstGeom prst="rect">
            <a:avLst/>
          </a:prstGeom>
        </p:spPr>
        <p:txBody>
          <a:bodyPr wrap="square" lIns="0" tIns="0" rIns="0" bIns="0" rtlCol="0" anchor="t">
            <a:spAutoFit/>
          </a:bodyPr>
          <a:lstStyle/>
          <a:p>
            <a:pPr algn="r">
              <a:lnSpc>
                <a:spcPts val="3566"/>
              </a:lnSpc>
            </a:pPr>
            <a:r>
              <a:rPr lang="en-US" sz="2800" b="1" i="1" spc="119" dirty="0">
                <a:solidFill>
                  <a:srgbClr val="FFFFFF"/>
                </a:solidFill>
                <a:latin typeface="Bodoni FLF Italics"/>
                <a:ea typeface="Bodoni FLF Italics"/>
                <a:cs typeface="Bodoni FLF Italics"/>
                <a:sym typeface="Bodoni FLF Italics"/>
              </a:rPr>
              <a:t>martha.zimmermann1@umassmed.edu</a:t>
            </a:r>
          </a:p>
        </p:txBody>
      </p:sp>
    </p:spTree>
    <p:extLst>
      <p:ext uri="{BB962C8B-B14F-4D97-AF65-F5344CB8AC3E}">
        <p14:creationId xmlns:p14="http://schemas.microsoft.com/office/powerpoint/2010/main" val="342895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E569D6-F9B5-0977-4E2D-39529F02EEBB}"/>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805323A-954E-EE08-861C-31CF23F45A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B65989A0-E89A-9ACE-3001-517E84FC1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D4F9D886-11EA-184E-A468-A9D70D183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8E0054C5-9A28-7312-4BEF-7EF31B7C95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Oval 2">
            <a:extLst>
              <a:ext uri="{FF2B5EF4-FFF2-40B4-BE49-F238E27FC236}">
                <a16:creationId xmlns:a16="http://schemas.microsoft.com/office/drawing/2014/main" id="{2B5F95B2-7DBD-5684-270E-D618CFE682C4}"/>
              </a:ext>
              <a:ext uri="{C183D7F6-B498-43B3-948B-1728B52AA6E4}">
                <adec:decorative xmlns:adec="http://schemas.microsoft.com/office/drawing/2017/decorative" val="1"/>
              </a:ext>
            </a:extLst>
          </p:cNvPr>
          <p:cNvSpPr/>
          <p:nvPr/>
        </p:nvSpPr>
        <p:spPr>
          <a:xfrm>
            <a:off x="613873" y="272299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2BD6F47-BC38-38CC-9419-E28A5BD7D8E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Table of contents</a:t>
            </a:r>
          </a:p>
        </p:txBody>
      </p:sp>
      <p:sp>
        <p:nvSpPr>
          <p:cNvPr id="10" name="Freeform 9">
            <a:extLst>
              <a:ext uri="{FF2B5EF4-FFF2-40B4-BE49-F238E27FC236}">
                <a16:creationId xmlns:a16="http://schemas.microsoft.com/office/drawing/2014/main" id="{58CAB8EF-404D-E562-2A0A-EE89319BF5E1}"/>
              </a:ext>
            </a:extLst>
          </p:cNvPr>
          <p:cNvSpPr/>
          <p:nvPr/>
        </p:nvSpPr>
        <p:spPr>
          <a:xfrm>
            <a:off x="1670569" y="1139746"/>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Reaching Calm</a:t>
            </a:r>
          </a:p>
        </p:txBody>
      </p:sp>
      <p:sp>
        <p:nvSpPr>
          <p:cNvPr id="4" name="Freeform 3">
            <a:extLst>
              <a:ext uri="{FF2B5EF4-FFF2-40B4-BE49-F238E27FC236}">
                <a16:creationId xmlns:a16="http://schemas.microsoft.com/office/drawing/2014/main" id="{14E1C43D-339C-569D-23BC-76608EC95B10}"/>
              </a:ext>
            </a:extLst>
          </p:cNvPr>
          <p:cNvSpPr/>
          <p:nvPr/>
        </p:nvSpPr>
        <p:spPr>
          <a:xfrm>
            <a:off x="1670569" y="2775349"/>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Study aims</a:t>
            </a:r>
          </a:p>
        </p:txBody>
      </p:sp>
      <p:sp>
        <p:nvSpPr>
          <p:cNvPr id="5" name="Oval 4">
            <a:extLst>
              <a:ext uri="{FF2B5EF4-FFF2-40B4-BE49-F238E27FC236}">
                <a16:creationId xmlns:a16="http://schemas.microsoft.com/office/drawing/2014/main" id="{44C379FD-31F5-F2CD-0E39-058A20CDE530}"/>
              </a:ext>
              <a:ext uri="{C183D7F6-B498-43B3-948B-1728B52AA6E4}">
                <adec:decorative xmlns:adec="http://schemas.microsoft.com/office/drawing/2017/decorative" val="1"/>
              </a:ext>
            </a:extLst>
          </p:cNvPr>
          <p:cNvSpPr/>
          <p:nvPr/>
        </p:nvSpPr>
        <p:spPr>
          <a:xfrm>
            <a:off x="621988" y="430302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5">
            <a:extLst>
              <a:ext uri="{FF2B5EF4-FFF2-40B4-BE49-F238E27FC236}">
                <a16:creationId xmlns:a16="http://schemas.microsoft.com/office/drawing/2014/main" id="{E67D6810-51F0-47C3-B480-766B50F39878}"/>
              </a:ext>
            </a:extLst>
          </p:cNvPr>
          <p:cNvSpPr/>
          <p:nvPr/>
        </p:nvSpPr>
        <p:spPr>
          <a:xfrm>
            <a:off x="1678684" y="4393594"/>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Study progress &amp; </a:t>
            </a:r>
          </a:p>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0" i="0" u="none" strike="noStrike" kern="1200" cap="none" spc="0" normalizeH="0" baseline="0" noProof="0" dirty="0">
                <a:ln>
                  <a:noFill/>
                </a:ln>
                <a:solidFill>
                  <a:prstClr val="black">
                    <a:hueOff val="0"/>
                    <a:satOff val="0"/>
                    <a:lumOff val="0"/>
                    <a:alphaOff val="0"/>
                  </a:prstClr>
                </a:solidFill>
                <a:effectLst/>
                <a:uLnTx/>
                <a:uFillTx/>
                <a:latin typeface="Montserrat" pitchFamily="2" charset="77"/>
                <a:ea typeface="+mn-ea"/>
                <a:cs typeface="+mn-cs"/>
              </a:rPr>
              <a:t>next steps</a:t>
            </a:r>
          </a:p>
        </p:txBody>
      </p:sp>
      <p:sp>
        <p:nvSpPr>
          <p:cNvPr id="8" name="Oval 7">
            <a:extLst>
              <a:ext uri="{FF2B5EF4-FFF2-40B4-BE49-F238E27FC236}">
                <a16:creationId xmlns:a16="http://schemas.microsoft.com/office/drawing/2014/main" id="{9FBF030F-B8DF-F076-E45A-6E4156B5BF7B}"/>
              </a:ext>
              <a:ext uri="{C183D7F6-B498-43B3-948B-1728B52AA6E4}">
                <adec:decorative xmlns:adec="http://schemas.microsoft.com/office/drawing/2017/decorative" val="1"/>
              </a:ext>
            </a:extLst>
          </p:cNvPr>
          <p:cNvSpPr/>
          <p:nvPr/>
        </p:nvSpPr>
        <p:spPr>
          <a:xfrm>
            <a:off x="613873" y="1087388"/>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4576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73D2B9F-7CBC-788B-4EDB-D0F0EA220A6B}"/>
              </a:ext>
              <a:ext uri="{C183D7F6-B498-43B3-948B-1728B52AA6E4}">
                <adec:decorative xmlns:adec="http://schemas.microsoft.com/office/drawing/2017/decorative" val="1"/>
              </a:ext>
            </a:extLst>
          </p:cNvPr>
          <p:cNvSpPr/>
          <p:nvPr/>
        </p:nvSpPr>
        <p:spPr>
          <a:xfrm>
            <a:off x="613873" y="272299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n-US"/>
          </a:p>
        </p:txBody>
      </p:sp>
      <p:sp>
        <p:nvSpPr>
          <p:cNvPr id="10" name="Freeform 9">
            <a:extLst>
              <a:ext uri="{FF2B5EF4-FFF2-40B4-BE49-F238E27FC236}">
                <a16:creationId xmlns:a16="http://schemas.microsoft.com/office/drawing/2014/main" id="{E4A1381B-E48C-33F8-3AC5-35A4B5A63A35}"/>
              </a:ext>
            </a:extLst>
          </p:cNvPr>
          <p:cNvSpPr>
            <a:spLocks noGrp="1"/>
          </p:cNvSpPr>
          <p:nvPr>
            <p:ph type="title" idx="4294967295"/>
          </p:nvPr>
        </p:nvSpPr>
        <p:spPr>
          <a:xfrm>
            <a:off x="1670569" y="1139746"/>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a:noFill/>
          <a:ln>
            <a:noFill/>
            <a:prstDash/>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rot="0" spcFirstLastPara="0" vertOverflow="overflow" horzOverflow="overflow" vert="horz" wrap="square" lIns="0" tIns="24130" rIns="0" bIns="24130" numCol="1" spcCol="1270" rtlCol="0" fromWordArt="0" anchor="ctr" anchorCtr="0" forceAA="0" compatLnSpc="1">
            <a:prstTxWarp prst="textNoShape">
              <a:avLst/>
            </a:prstTxWarp>
            <a:noAutofit/>
          </a:bodyPr>
          <a:lstStyle/>
          <a:p>
            <a:pPr marL="0" marR="0" lvl="0" indent="0" algn="l" defTabSz="844550" rtl="0" eaLnBrk="1" fontAlgn="auto" latinLnBrk="0" hangingPunct="1">
              <a:lnSpc>
                <a:spcPct val="90000"/>
              </a:lnSpc>
              <a:spcBef>
                <a:spcPct val="0"/>
              </a:spcBef>
              <a:spcAft>
                <a:spcPct val="35000"/>
              </a:spcAft>
              <a:buClrTx/>
              <a:buSzTx/>
              <a:buFontTx/>
              <a:buNone/>
              <a:tabLst/>
              <a:defRPr/>
            </a:pPr>
            <a:r>
              <a:rPr kumimoji="0" lang="en-US" sz="1900" b="1" i="0" u="none" strike="noStrike" kern="1200" cap="none" spc="0" normalizeH="0" baseline="0" noProof="0" dirty="0">
                <a:ln>
                  <a:noFill/>
                </a:ln>
                <a:solidFill>
                  <a:schemeClr val="tx1">
                    <a:hueOff val="0"/>
                    <a:satOff val="0"/>
                    <a:lumOff val="0"/>
                    <a:alphaOff val="0"/>
                  </a:schemeClr>
                </a:solidFill>
                <a:effectLst/>
                <a:uLnTx/>
                <a:uFillTx/>
                <a:latin typeface="Montserrat" pitchFamily="2" charset="77"/>
                <a:ea typeface="+mn-ea"/>
                <a:cs typeface="+mn-cs"/>
              </a:rPr>
              <a:t>Reaching Calm</a:t>
            </a:r>
          </a:p>
        </p:txBody>
      </p:sp>
      <p:sp>
        <p:nvSpPr>
          <p:cNvPr id="4" name="Freeform 3">
            <a:extLst>
              <a:ext uri="{FF2B5EF4-FFF2-40B4-BE49-F238E27FC236}">
                <a16:creationId xmlns:a16="http://schemas.microsoft.com/office/drawing/2014/main" id="{1DF1962B-0108-1808-7B20-2806FFBC46F1}"/>
              </a:ext>
            </a:extLst>
          </p:cNvPr>
          <p:cNvSpPr/>
          <p:nvPr/>
        </p:nvSpPr>
        <p:spPr>
          <a:xfrm>
            <a:off x="1670569" y="2775349"/>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a:latin typeface="Montserrat" pitchFamily="2" charset="77"/>
              </a:rPr>
              <a:t>Study aims</a:t>
            </a:r>
          </a:p>
        </p:txBody>
      </p:sp>
      <p:sp>
        <p:nvSpPr>
          <p:cNvPr id="5" name="Oval 4">
            <a:extLst>
              <a:ext uri="{FF2B5EF4-FFF2-40B4-BE49-F238E27FC236}">
                <a16:creationId xmlns:a16="http://schemas.microsoft.com/office/drawing/2014/main" id="{95FE8E82-B03C-11FD-13FD-3E42CA64385F}"/>
              </a:ext>
              <a:ext uri="{C183D7F6-B498-43B3-948B-1728B52AA6E4}">
                <adec:decorative xmlns:adec="http://schemas.microsoft.com/office/drawing/2017/decorative" val="1"/>
              </a:ext>
            </a:extLst>
          </p:cNvPr>
          <p:cNvSpPr/>
          <p:nvPr/>
        </p:nvSpPr>
        <p:spPr>
          <a:xfrm>
            <a:off x="621988" y="4303021"/>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n-US"/>
          </a:p>
        </p:txBody>
      </p:sp>
      <p:sp>
        <p:nvSpPr>
          <p:cNvPr id="6" name="Freeform 5">
            <a:extLst>
              <a:ext uri="{FF2B5EF4-FFF2-40B4-BE49-F238E27FC236}">
                <a16:creationId xmlns:a16="http://schemas.microsoft.com/office/drawing/2014/main" id="{3DABEEE9-FF97-E5B3-AFA0-33B545F2C6D8}"/>
              </a:ext>
            </a:extLst>
          </p:cNvPr>
          <p:cNvSpPr/>
          <p:nvPr/>
        </p:nvSpPr>
        <p:spPr>
          <a:xfrm>
            <a:off x="1678684" y="4393594"/>
            <a:ext cx="4711700" cy="883107"/>
          </a:xfrm>
          <a:custGeom>
            <a:avLst/>
            <a:gdLst>
              <a:gd name="connsiteX0" fmla="*/ 0 w 4711700"/>
              <a:gd name="connsiteY0" fmla="*/ 0 h 883107"/>
              <a:gd name="connsiteX1" fmla="*/ 4711700 w 4711700"/>
              <a:gd name="connsiteY1" fmla="*/ 0 h 883107"/>
              <a:gd name="connsiteX2" fmla="*/ 4711700 w 4711700"/>
              <a:gd name="connsiteY2" fmla="*/ 883107 h 883107"/>
              <a:gd name="connsiteX3" fmla="*/ 0 w 4711700"/>
              <a:gd name="connsiteY3" fmla="*/ 883107 h 883107"/>
              <a:gd name="connsiteX4" fmla="*/ 0 w 4711700"/>
              <a:gd name="connsiteY4" fmla="*/ 0 h 88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1700" h="883107">
                <a:moveTo>
                  <a:pt x="0" y="0"/>
                </a:moveTo>
                <a:lnTo>
                  <a:pt x="4711700" y="0"/>
                </a:lnTo>
                <a:lnTo>
                  <a:pt x="4711700" y="883107"/>
                </a:lnTo>
                <a:lnTo>
                  <a:pt x="0" y="8831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a:latin typeface="Montserrat" pitchFamily="2" charset="77"/>
              </a:rPr>
              <a:t>Study progress &amp; </a:t>
            </a:r>
          </a:p>
          <a:p>
            <a:pPr marL="0" lvl="0" indent="0" algn="l" defTabSz="844550">
              <a:lnSpc>
                <a:spcPct val="90000"/>
              </a:lnSpc>
              <a:spcBef>
                <a:spcPct val="0"/>
              </a:spcBef>
              <a:spcAft>
                <a:spcPct val="35000"/>
              </a:spcAft>
              <a:buNone/>
            </a:pPr>
            <a:r>
              <a:rPr lang="en-US" sz="1900" kern="1200" dirty="0">
                <a:latin typeface="Montserrat" pitchFamily="2" charset="77"/>
              </a:rPr>
              <a:t>nex</a:t>
            </a:r>
            <a:r>
              <a:rPr lang="en-US" sz="1900" dirty="0">
                <a:latin typeface="Montserrat" pitchFamily="2" charset="77"/>
              </a:rPr>
              <a:t>t steps</a:t>
            </a:r>
            <a:endParaRPr lang="en-US" sz="1900" kern="1200" dirty="0">
              <a:latin typeface="Montserrat" pitchFamily="2" charset="77"/>
            </a:endParaRPr>
          </a:p>
        </p:txBody>
      </p:sp>
      <p:sp>
        <p:nvSpPr>
          <p:cNvPr id="8" name="Oval 7">
            <a:extLst>
              <a:ext uri="{FF2B5EF4-FFF2-40B4-BE49-F238E27FC236}">
                <a16:creationId xmlns:a16="http://schemas.microsoft.com/office/drawing/2014/main" id="{697FF0FD-25B7-EB6E-77C2-CA7D210805B1}"/>
              </a:ext>
              <a:ext uri="{C183D7F6-B498-43B3-948B-1728B52AA6E4}">
                <adec:decorative xmlns:adec="http://schemas.microsoft.com/office/drawing/2017/decorative" val="1"/>
              </a:ext>
            </a:extLst>
          </p:cNvPr>
          <p:cNvSpPr/>
          <p:nvPr/>
        </p:nvSpPr>
        <p:spPr>
          <a:xfrm>
            <a:off x="613873" y="1087388"/>
            <a:ext cx="883107" cy="883107"/>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n-US"/>
          </a:p>
        </p:txBody>
      </p:sp>
    </p:spTree>
    <p:extLst>
      <p:ext uri="{BB962C8B-B14F-4D97-AF65-F5344CB8AC3E}">
        <p14:creationId xmlns:p14="http://schemas.microsoft.com/office/powerpoint/2010/main" val="320272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chemeClr val="accent2"/>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66CCCB9-AE1E-D0E1-4FAF-58D50476F62D}"/>
              </a:ext>
            </a:extLst>
          </p:cNvPr>
          <p:cNvSpPr txBox="1">
            <a:spLocks noGrp="1"/>
          </p:cNvSpPr>
          <p:nvPr>
            <p:ph type="title" idx="4294967295"/>
          </p:nvPr>
        </p:nvSpPr>
        <p:spPr>
          <a:xfrm>
            <a:off x="309865" y="166608"/>
            <a:ext cx="1068089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ontserrat" pitchFamily="2" charset="77"/>
                <a:ea typeface="+mj-ea"/>
                <a:cs typeface="Poppins" pitchFamily="2" charset="77"/>
              </a:rPr>
              <a:t>We developed Reaching Calm to prevent perinatal anxiety in obstetric settings</a:t>
            </a:r>
          </a:p>
        </p:txBody>
      </p:sp>
      <p:pic>
        <p:nvPicPr>
          <p:cNvPr id="2" name="Picture 2" descr="Reaching Calm logo">
            <a:extLst>
              <a:ext uri="{FF2B5EF4-FFF2-40B4-BE49-F238E27FC236}">
                <a16:creationId xmlns:a16="http://schemas.microsoft.com/office/drawing/2014/main" id="{BB293A8F-F01B-68ED-4F98-2236B78780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897"/>
          <a:stretch/>
        </p:blipFill>
        <p:spPr bwMode="auto">
          <a:xfrm>
            <a:off x="950101" y="832924"/>
            <a:ext cx="2256738" cy="327563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Illustration of a phone">
            <a:extLst>
              <a:ext uri="{FF2B5EF4-FFF2-40B4-BE49-F238E27FC236}">
                <a16:creationId xmlns:a16="http://schemas.microsoft.com/office/drawing/2014/main" id="{256A3681-32B2-D47E-BAD6-51668B756C45}"/>
              </a:ext>
            </a:extLst>
          </p:cNvPr>
          <p:cNvPicPr>
            <a:picLocks noChangeAspect="1"/>
          </p:cNvPicPr>
          <p:nvPr/>
        </p:nvPicPr>
        <p:blipFill>
          <a:blip r:embed="rId4"/>
          <a:stretch>
            <a:fillRect/>
          </a:stretch>
        </p:blipFill>
        <p:spPr>
          <a:xfrm>
            <a:off x="2392896" y="1127736"/>
            <a:ext cx="3257414" cy="3257414"/>
          </a:xfrm>
          <a:prstGeom prst="rect">
            <a:avLst/>
          </a:prstGeom>
        </p:spPr>
      </p:pic>
      <p:sp>
        <p:nvSpPr>
          <p:cNvPr id="6" name="Freeform: Shape 5">
            <a:extLst>
              <a:ext uri="{FF2B5EF4-FFF2-40B4-BE49-F238E27FC236}">
                <a16:creationId xmlns:a16="http://schemas.microsoft.com/office/drawing/2014/main" id="{28340A3C-D5E1-AA89-CC92-3D8524BE5DEA}"/>
              </a:ext>
            </a:extLst>
          </p:cNvPr>
          <p:cNvSpPr/>
          <p:nvPr/>
        </p:nvSpPr>
        <p:spPr>
          <a:xfrm>
            <a:off x="650955" y="4462028"/>
            <a:ext cx="2189851" cy="875940"/>
          </a:xfrm>
          <a:custGeom>
            <a:avLst/>
            <a:gdLst>
              <a:gd name="connsiteX0" fmla="*/ 0 w 2189851"/>
              <a:gd name="connsiteY0" fmla="*/ 0 h 875940"/>
              <a:gd name="connsiteX1" fmla="*/ 1751881 w 2189851"/>
              <a:gd name="connsiteY1" fmla="*/ 0 h 875940"/>
              <a:gd name="connsiteX2" fmla="*/ 2189851 w 2189851"/>
              <a:gd name="connsiteY2" fmla="*/ 437970 h 875940"/>
              <a:gd name="connsiteX3" fmla="*/ 1751881 w 2189851"/>
              <a:gd name="connsiteY3" fmla="*/ 875940 h 875940"/>
              <a:gd name="connsiteX4" fmla="*/ 0 w 2189851"/>
              <a:gd name="connsiteY4" fmla="*/ 875940 h 875940"/>
              <a:gd name="connsiteX5" fmla="*/ 437970 w 2189851"/>
              <a:gd name="connsiteY5" fmla="*/ 437970 h 875940"/>
              <a:gd name="connsiteX6" fmla="*/ 0 w 2189851"/>
              <a:gd name="connsiteY6" fmla="*/ 0 h 87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851" h="875940">
                <a:moveTo>
                  <a:pt x="0" y="0"/>
                </a:moveTo>
                <a:lnTo>
                  <a:pt x="1751881" y="0"/>
                </a:lnTo>
                <a:lnTo>
                  <a:pt x="2189851" y="437970"/>
                </a:lnTo>
                <a:lnTo>
                  <a:pt x="1751881" y="875940"/>
                </a:lnTo>
                <a:lnTo>
                  <a:pt x="0" y="875940"/>
                </a:lnTo>
                <a:lnTo>
                  <a:pt x="437970" y="437970"/>
                </a:lnTo>
                <a:lnTo>
                  <a:pt x="0" y="0"/>
                </a:lnTo>
                <a:close/>
              </a:path>
            </a:pathLst>
          </a:custGeom>
          <a:solidFill>
            <a:srgbClr val="CBD8C6">
              <a:hueOff val="0"/>
              <a:satOff val="0"/>
              <a:lumOff val="0"/>
              <a:alphaOff val="0"/>
            </a:srgbClr>
          </a:solidFill>
          <a:ln w="12700" cap="flat" cmpd="sng" algn="ctr">
            <a:solidFill>
              <a:srgbClr val="FFFFFF">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486230" tIns="24130" rIns="437970" bIns="24130" numCol="1" spcCol="1270" anchor="ctr" anchorCtr="0">
            <a:noAutofit/>
          </a:bodyPr>
          <a:lstStyle/>
          <a:p>
            <a:pPr marL="0" lvl="0" indent="0" algn="ctr" defTabSz="1689100">
              <a:lnSpc>
                <a:spcPct val="90000"/>
              </a:lnSpc>
              <a:spcBef>
                <a:spcPct val="0"/>
              </a:spcBef>
              <a:spcAft>
                <a:spcPct val="35000"/>
              </a:spcAft>
              <a:buNone/>
            </a:pPr>
            <a:r>
              <a:rPr lang="en-US" sz="3800" kern="1200" dirty="0">
                <a:solidFill>
                  <a:schemeClr val="tx1">
                    <a:lumMod val="65000"/>
                    <a:lumOff val="35000"/>
                  </a:schemeClr>
                </a:solidFill>
                <a:latin typeface="Arial" panose="020B0604020202020204" pitchFamily="34" charset="0"/>
                <a:ea typeface="+mn-ea"/>
                <a:cs typeface="Arial" panose="020B0604020202020204" pitchFamily="34" charset="0"/>
              </a:rPr>
              <a:t>When</a:t>
            </a:r>
          </a:p>
        </p:txBody>
      </p:sp>
      <p:sp>
        <p:nvSpPr>
          <p:cNvPr id="7" name="Freeform: Shape 6">
            <a:extLst>
              <a:ext uri="{FF2B5EF4-FFF2-40B4-BE49-F238E27FC236}">
                <a16:creationId xmlns:a16="http://schemas.microsoft.com/office/drawing/2014/main" id="{AA190DF7-FE08-B46F-8B22-673266BB4989}"/>
              </a:ext>
            </a:extLst>
          </p:cNvPr>
          <p:cNvSpPr/>
          <p:nvPr/>
        </p:nvSpPr>
        <p:spPr>
          <a:xfrm>
            <a:off x="2556126" y="4536483"/>
            <a:ext cx="1817576" cy="727030"/>
          </a:xfrm>
          <a:custGeom>
            <a:avLst/>
            <a:gdLst>
              <a:gd name="connsiteX0" fmla="*/ 0 w 1817576"/>
              <a:gd name="connsiteY0" fmla="*/ 0 h 727030"/>
              <a:gd name="connsiteX1" fmla="*/ 1454061 w 1817576"/>
              <a:gd name="connsiteY1" fmla="*/ 0 h 727030"/>
              <a:gd name="connsiteX2" fmla="*/ 1817576 w 1817576"/>
              <a:gd name="connsiteY2" fmla="*/ 363515 h 727030"/>
              <a:gd name="connsiteX3" fmla="*/ 1454061 w 1817576"/>
              <a:gd name="connsiteY3" fmla="*/ 727030 h 727030"/>
              <a:gd name="connsiteX4" fmla="*/ 0 w 1817576"/>
              <a:gd name="connsiteY4" fmla="*/ 727030 h 727030"/>
              <a:gd name="connsiteX5" fmla="*/ 363515 w 1817576"/>
              <a:gd name="connsiteY5" fmla="*/ 363515 h 727030"/>
              <a:gd name="connsiteX6" fmla="*/ 0 w 1817576"/>
              <a:gd name="connsiteY6" fmla="*/ 0 h 72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7576" h="727030">
                <a:moveTo>
                  <a:pt x="0" y="0"/>
                </a:moveTo>
                <a:lnTo>
                  <a:pt x="1454061" y="0"/>
                </a:lnTo>
                <a:lnTo>
                  <a:pt x="1817576" y="363515"/>
                </a:lnTo>
                <a:lnTo>
                  <a:pt x="1454061" y="727030"/>
                </a:lnTo>
                <a:lnTo>
                  <a:pt x="0" y="727030"/>
                </a:lnTo>
                <a:lnTo>
                  <a:pt x="363515" y="363515"/>
                </a:lnTo>
                <a:lnTo>
                  <a:pt x="0" y="0"/>
                </a:lnTo>
                <a:close/>
              </a:path>
            </a:pathLst>
          </a:custGeom>
          <a:solidFill>
            <a:srgbClr val="CBD8C6">
              <a:alpha val="90000"/>
              <a:tint val="40000"/>
              <a:hueOff val="0"/>
              <a:satOff val="0"/>
              <a:lumOff val="0"/>
              <a:alphaOff val="0"/>
            </a:srgbClr>
          </a:solidFill>
          <a:ln w="12700" cap="flat" cmpd="sng" algn="ctr">
            <a:solidFill>
              <a:srgbClr val="CBD8C6">
                <a:alpha val="90000"/>
                <a:tint val="40000"/>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81295" tIns="8890" rIns="363515"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panose="020B0604020202020204" pitchFamily="34" charset="0"/>
                <a:ea typeface="+mn-ea"/>
                <a:cs typeface="Arial" panose="020B0604020202020204" pitchFamily="34" charset="0"/>
              </a:rPr>
              <a:t>Before a crisis</a:t>
            </a:r>
          </a:p>
        </p:txBody>
      </p:sp>
      <p:sp>
        <p:nvSpPr>
          <p:cNvPr id="8" name="Freeform: Shape 7">
            <a:extLst>
              <a:ext uri="{FF2B5EF4-FFF2-40B4-BE49-F238E27FC236}">
                <a16:creationId xmlns:a16="http://schemas.microsoft.com/office/drawing/2014/main" id="{8D77AE5A-86BD-25B8-4C25-CF70B5DD6D96}"/>
              </a:ext>
            </a:extLst>
          </p:cNvPr>
          <p:cNvSpPr/>
          <p:nvPr/>
        </p:nvSpPr>
        <p:spPr>
          <a:xfrm>
            <a:off x="650955" y="5460600"/>
            <a:ext cx="2189851" cy="875940"/>
          </a:xfrm>
          <a:custGeom>
            <a:avLst/>
            <a:gdLst>
              <a:gd name="connsiteX0" fmla="*/ 0 w 2189851"/>
              <a:gd name="connsiteY0" fmla="*/ 0 h 875940"/>
              <a:gd name="connsiteX1" fmla="*/ 1751881 w 2189851"/>
              <a:gd name="connsiteY1" fmla="*/ 0 h 875940"/>
              <a:gd name="connsiteX2" fmla="*/ 2189851 w 2189851"/>
              <a:gd name="connsiteY2" fmla="*/ 437970 h 875940"/>
              <a:gd name="connsiteX3" fmla="*/ 1751881 w 2189851"/>
              <a:gd name="connsiteY3" fmla="*/ 875940 h 875940"/>
              <a:gd name="connsiteX4" fmla="*/ 0 w 2189851"/>
              <a:gd name="connsiteY4" fmla="*/ 875940 h 875940"/>
              <a:gd name="connsiteX5" fmla="*/ 437970 w 2189851"/>
              <a:gd name="connsiteY5" fmla="*/ 437970 h 875940"/>
              <a:gd name="connsiteX6" fmla="*/ 0 w 2189851"/>
              <a:gd name="connsiteY6" fmla="*/ 0 h 87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9851" h="875940">
                <a:moveTo>
                  <a:pt x="0" y="0"/>
                </a:moveTo>
                <a:lnTo>
                  <a:pt x="1751881" y="0"/>
                </a:lnTo>
                <a:lnTo>
                  <a:pt x="2189851" y="437970"/>
                </a:lnTo>
                <a:lnTo>
                  <a:pt x="1751881" y="875940"/>
                </a:lnTo>
                <a:lnTo>
                  <a:pt x="0" y="875940"/>
                </a:lnTo>
                <a:lnTo>
                  <a:pt x="437970" y="437970"/>
                </a:lnTo>
                <a:lnTo>
                  <a:pt x="0" y="0"/>
                </a:lnTo>
                <a:close/>
              </a:path>
            </a:pathLst>
          </a:custGeom>
          <a:solidFill>
            <a:srgbClr val="CBD8C6">
              <a:hueOff val="0"/>
              <a:satOff val="0"/>
              <a:lumOff val="0"/>
              <a:alphaOff val="0"/>
            </a:srgbClr>
          </a:solidFill>
          <a:ln w="12700" cap="flat" cmpd="sng" algn="ctr">
            <a:solidFill>
              <a:srgbClr val="FFFFFF">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486230" tIns="24130" rIns="437970" bIns="24130" numCol="1" spcCol="1270" anchor="ctr" anchorCtr="0">
            <a:noAutofit/>
          </a:bodyPr>
          <a:lstStyle/>
          <a:p>
            <a:pPr marL="0" lvl="0" indent="0" algn="ctr" defTabSz="1689100">
              <a:lnSpc>
                <a:spcPct val="90000"/>
              </a:lnSpc>
              <a:spcBef>
                <a:spcPct val="0"/>
              </a:spcBef>
              <a:spcAft>
                <a:spcPct val="35000"/>
              </a:spcAft>
              <a:buNone/>
            </a:pPr>
            <a:r>
              <a:rPr lang="en-US" sz="3800" kern="1200" dirty="0">
                <a:solidFill>
                  <a:schemeClr val="tx1">
                    <a:lumMod val="65000"/>
                    <a:lumOff val="35000"/>
                  </a:schemeClr>
                </a:solidFill>
                <a:latin typeface="Arial" panose="020B0604020202020204" pitchFamily="34" charset="0"/>
                <a:ea typeface="+mn-ea"/>
                <a:cs typeface="Arial" panose="020B0604020202020204" pitchFamily="34" charset="0"/>
              </a:rPr>
              <a:t>Who</a:t>
            </a:r>
          </a:p>
        </p:txBody>
      </p:sp>
      <p:sp>
        <p:nvSpPr>
          <p:cNvPr id="9" name="Freeform: Shape 8">
            <a:extLst>
              <a:ext uri="{FF2B5EF4-FFF2-40B4-BE49-F238E27FC236}">
                <a16:creationId xmlns:a16="http://schemas.microsoft.com/office/drawing/2014/main" id="{A49B05CF-5272-4D7D-A7B5-1DCE071D4F3A}"/>
              </a:ext>
            </a:extLst>
          </p:cNvPr>
          <p:cNvSpPr/>
          <p:nvPr/>
        </p:nvSpPr>
        <p:spPr>
          <a:xfrm>
            <a:off x="2556126" y="5535055"/>
            <a:ext cx="1817576" cy="727030"/>
          </a:xfrm>
          <a:custGeom>
            <a:avLst/>
            <a:gdLst>
              <a:gd name="connsiteX0" fmla="*/ 0 w 1817576"/>
              <a:gd name="connsiteY0" fmla="*/ 0 h 727030"/>
              <a:gd name="connsiteX1" fmla="*/ 1454061 w 1817576"/>
              <a:gd name="connsiteY1" fmla="*/ 0 h 727030"/>
              <a:gd name="connsiteX2" fmla="*/ 1817576 w 1817576"/>
              <a:gd name="connsiteY2" fmla="*/ 363515 h 727030"/>
              <a:gd name="connsiteX3" fmla="*/ 1454061 w 1817576"/>
              <a:gd name="connsiteY3" fmla="*/ 727030 h 727030"/>
              <a:gd name="connsiteX4" fmla="*/ 0 w 1817576"/>
              <a:gd name="connsiteY4" fmla="*/ 727030 h 727030"/>
              <a:gd name="connsiteX5" fmla="*/ 363515 w 1817576"/>
              <a:gd name="connsiteY5" fmla="*/ 363515 h 727030"/>
              <a:gd name="connsiteX6" fmla="*/ 0 w 1817576"/>
              <a:gd name="connsiteY6" fmla="*/ 0 h 72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7576" h="727030">
                <a:moveTo>
                  <a:pt x="0" y="0"/>
                </a:moveTo>
                <a:lnTo>
                  <a:pt x="1454061" y="0"/>
                </a:lnTo>
                <a:lnTo>
                  <a:pt x="1817576" y="363515"/>
                </a:lnTo>
                <a:lnTo>
                  <a:pt x="1454061" y="727030"/>
                </a:lnTo>
                <a:lnTo>
                  <a:pt x="0" y="727030"/>
                </a:lnTo>
                <a:lnTo>
                  <a:pt x="363515" y="363515"/>
                </a:lnTo>
                <a:lnTo>
                  <a:pt x="0" y="0"/>
                </a:lnTo>
                <a:close/>
              </a:path>
            </a:pathLst>
          </a:custGeom>
          <a:solidFill>
            <a:srgbClr val="CBD8C6">
              <a:alpha val="90000"/>
              <a:tint val="40000"/>
              <a:hueOff val="0"/>
              <a:satOff val="0"/>
              <a:lumOff val="0"/>
              <a:alphaOff val="0"/>
            </a:srgbClr>
          </a:solidFill>
          <a:ln w="12700" cap="flat" cmpd="sng" algn="ctr">
            <a:solidFill>
              <a:srgbClr val="CBD8C6">
                <a:alpha val="90000"/>
                <a:tint val="40000"/>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381295" tIns="8890" rIns="363515"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panose="020B0604020202020204" pitchFamily="34" charset="0"/>
                <a:ea typeface="+mn-ea"/>
                <a:cs typeface="Arial" panose="020B0604020202020204" pitchFamily="34" charset="0"/>
              </a:rPr>
              <a:t>Economically marginalized individuals</a:t>
            </a:r>
          </a:p>
        </p:txBody>
      </p:sp>
      <p:grpSp>
        <p:nvGrpSpPr>
          <p:cNvPr id="14" name="Group 13" descr="Venn diagram of 3 overlapping circles: Workflow for obstetric practices, training for obstetric professionals, and text messages and web-based app for pregnant people">
            <a:extLst>
              <a:ext uri="{FF2B5EF4-FFF2-40B4-BE49-F238E27FC236}">
                <a16:creationId xmlns:a16="http://schemas.microsoft.com/office/drawing/2014/main" id="{4E011E90-8A43-9EF2-6A19-6DFAD7D5BACC}"/>
              </a:ext>
            </a:extLst>
          </p:cNvPr>
          <p:cNvGrpSpPr/>
          <p:nvPr/>
        </p:nvGrpSpPr>
        <p:grpSpPr>
          <a:xfrm>
            <a:off x="5667587" y="895027"/>
            <a:ext cx="5424349" cy="5119787"/>
            <a:chOff x="5667587" y="895027"/>
            <a:chExt cx="5424349" cy="5119787"/>
          </a:xfrm>
        </p:grpSpPr>
        <p:sp>
          <p:nvSpPr>
            <p:cNvPr id="11" name="Freeform: Shape 10">
              <a:extLst>
                <a:ext uri="{FF2B5EF4-FFF2-40B4-BE49-F238E27FC236}">
                  <a16:creationId xmlns:a16="http://schemas.microsoft.com/office/drawing/2014/main" id="{9CC5156E-5495-8639-FE43-8AE28BFCEC41}"/>
                </a:ext>
              </a:extLst>
            </p:cNvPr>
            <p:cNvSpPr/>
            <p:nvPr/>
          </p:nvSpPr>
          <p:spPr>
            <a:xfrm>
              <a:off x="6804443" y="895027"/>
              <a:ext cx="3150638" cy="3150638"/>
            </a:xfrm>
            <a:custGeom>
              <a:avLst/>
              <a:gdLst>
                <a:gd name="connsiteX0" fmla="*/ 0 w 3150638"/>
                <a:gd name="connsiteY0" fmla="*/ 1575319 h 3150638"/>
                <a:gd name="connsiteX1" fmla="*/ 1575319 w 3150638"/>
                <a:gd name="connsiteY1" fmla="*/ 0 h 3150638"/>
                <a:gd name="connsiteX2" fmla="*/ 3150638 w 3150638"/>
                <a:gd name="connsiteY2" fmla="*/ 1575319 h 3150638"/>
                <a:gd name="connsiteX3" fmla="*/ 1575319 w 3150638"/>
                <a:gd name="connsiteY3" fmla="*/ 3150638 h 3150638"/>
                <a:gd name="connsiteX4" fmla="*/ 0 w 3150638"/>
                <a:gd name="connsiteY4" fmla="*/ 1575319 h 3150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638" h="3150638">
                  <a:moveTo>
                    <a:pt x="0" y="1575319"/>
                  </a:moveTo>
                  <a:cubicBezTo>
                    <a:pt x="0" y="705294"/>
                    <a:pt x="705294" y="0"/>
                    <a:pt x="1575319" y="0"/>
                  </a:cubicBezTo>
                  <a:cubicBezTo>
                    <a:pt x="2445344" y="0"/>
                    <a:pt x="3150638" y="705294"/>
                    <a:pt x="3150638" y="1575319"/>
                  </a:cubicBezTo>
                  <a:cubicBezTo>
                    <a:pt x="3150638" y="2445344"/>
                    <a:pt x="2445344" y="3150638"/>
                    <a:pt x="1575319" y="3150638"/>
                  </a:cubicBezTo>
                  <a:cubicBezTo>
                    <a:pt x="705294" y="3150638"/>
                    <a:pt x="0" y="2445344"/>
                    <a:pt x="0" y="1575319"/>
                  </a:cubicBezTo>
                  <a:close/>
                </a:path>
              </a:pathLst>
            </a:custGeom>
          </p:spPr>
          <p:style>
            <a:lnRef idx="2">
              <a:schemeClr val="lt2">
                <a:hueOff val="0"/>
                <a:satOff val="0"/>
                <a:lumOff val="0"/>
                <a:alphaOff val="0"/>
              </a:schemeClr>
            </a:lnRef>
            <a:fillRef idx="1">
              <a:schemeClr val="dk2">
                <a:alpha val="50000"/>
                <a:hueOff val="0"/>
                <a:satOff val="0"/>
                <a:lumOff val="0"/>
                <a:alphaOff val="0"/>
              </a:schemeClr>
            </a:fillRef>
            <a:effectRef idx="0">
              <a:schemeClr val="dk2">
                <a:alpha val="50000"/>
                <a:hueOff val="0"/>
                <a:satOff val="0"/>
                <a:lumOff val="0"/>
                <a:alphaOff val="0"/>
              </a:schemeClr>
            </a:effectRef>
            <a:fontRef idx="minor">
              <a:schemeClr val="tx1"/>
            </a:fontRef>
          </p:style>
          <p:txBody>
            <a:bodyPr spcFirstLastPara="0" vert="horz" wrap="square" lIns="420085" tIns="551362" rIns="420085" bIns="1181489"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latin typeface="Montserrat" pitchFamily="2" charset="77"/>
                </a:rPr>
                <a:t>Workflow for obstetric practices</a:t>
              </a:r>
              <a:endParaRPr lang="en-US" sz="2000" kern="1200" dirty="0">
                <a:solidFill>
                  <a:schemeClr val="bg1"/>
                </a:solidFill>
                <a:latin typeface="Montserrat" pitchFamily="2" charset="77"/>
              </a:endParaRPr>
            </a:p>
          </p:txBody>
        </p:sp>
        <p:sp>
          <p:nvSpPr>
            <p:cNvPr id="12" name="Freeform: Shape 11">
              <a:extLst>
                <a:ext uri="{FF2B5EF4-FFF2-40B4-BE49-F238E27FC236}">
                  <a16:creationId xmlns:a16="http://schemas.microsoft.com/office/drawing/2014/main" id="{3C785445-F634-52E3-9C50-3145A65D6773}"/>
                </a:ext>
              </a:extLst>
            </p:cNvPr>
            <p:cNvSpPr/>
            <p:nvPr/>
          </p:nvSpPr>
          <p:spPr>
            <a:xfrm>
              <a:off x="7941298" y="2864176"/>
              <a:ext cx="3150638" cy="3150638"/>
            </a:xfrm>
            <a:custGeom>
              <a:avLst/>
              <a:gdLst>
                <a:gd name="connsiteX0" fmla="*/ 0 w 3150638"/>
                <a:gd name="connsiteY0" fmla="*/ 1575319 h 3150638"/>
                <a:gd name="connsiteX1" fmla="*/ 1575319 w 3150638"/>
                <a:gd name="connsiteY1" fmla="*/ 0 h 3150638"/>
                <a:gd name="connsiteX2" fmla="*/ 3150638 w 3150638"/>
                <a:gd name="connsiteY2" fmla="*/ 1575319 h 3150638"/>
                <a:gd name="connsiteX3" fmla="*/ 1575319 w 3150638"/>
                <a:gd name="connsiteY3" fmla="*/ 3150638 h 3150638"/>
                <a:gd name="connsiteX4" fmla="*/ 0 w 3150638"/>
                <a:gd name="connsiteY4" fmla="*/ 1575319 h 3150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638" h="3150638">
                  <a:moveTo>
                    <a:pt x="0" y="1575319"/>
                  </a:moveTo>
                  <a:cubicBezTo>
                    <a:pt x="0" y="705294"/>
                    <a:pt x="705294" y="0"/>
                    <a:pt x="1575319" y="0"/>
                  </a:cubicBezTo>
                  <a:cubicBezTo>
                    <a:pt x="2445344" y="0"/>
                    <a:pt x="3150638" y="705294"/>
                    <a:pt x="3150638" y="1575319"/>
                  </a:cubicBezTo>
                  <a:cubicBezTo>
                    <a:pt x="3150638" y="2445344"/>
                    <a:pt x="2445344" y="3150638"/>
                    <a:pt x="1575319" y="3150638"/>
                  </a:cubicBezTo>
                  <a:cubicBezTo>
                    <a:pt x="705294" y="3150638"/>
                    <a:pt x="0" y="2445344"/>
                    <a:pt x="0" y="1575319"/>
                  </a:cubicBezTo>
                  <a:close/>
                </a:path>
              </a:pathLst>
            </a:custGeom>
          </p:spPr>
          <p:style>
            <a:lnRef idx="2">
              <a:schemeClr val="lt2">
                <a:hueOff val="0"/>
                <a:satOff val="0"/>
                <a:lumOff val="0"/>
                <a:alphaOff val="0"/>
              </a:schemeClr>
            </a:lnRef>
            <a:fillRef idx="1">
              <a:schemeClr val="dk2">
                <a:alpha val="50000"/>
                <a:hueOff val="0"/>
                <a:satOff val="0"/>
                <a:lumOff val="0"/>
                <a:alphaOff val="0"/>
              </a:schemeClr>
            </a:fillRef>
            <a:effectRef idx="0">
              <a:schemeClr val="dk2">
                <a:alpha val="50000"/>
                <a:hueOff val="0"/>
                <a:satOff val="0"/>
                <a:lumOff val="0"/>
                <a:alphaOff val="0"/>
              </a:schemeClr>
            </a:effectRef>
            <a:fontRef idx="minor">
              <a:schemeClr val="tx1"/>
            </a:fontRef>
          </p:style>
          <p:txBody>
            <a:bodyPr spcFirstLastPara="0" vert="horz" wrap="square" lIns="963570" tIns="813915" rIns="296685" bIns="603872"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ontserrat" pitchFamily="2" charset="77"/>
                </a:rPr>
                <a:t>Training for obstetric professionals</a:t>
              </a:r>
            </a:p>
          </p:txBody>
        </p:sp>
        <p:sp>
          <p:nvSpPr>
            <p:cNvPr id="13" name="Freeform: Shape 12">
              <a:extLst>
                <a:ext uri="{FF2B5EF4-FFF2-40B4-BE49-F238E27FC236}">
                  <a16:creationId xmlns:a16="http://schemas.microsoft.com/office/drawing/2014/main" id="{955B0A20-9C06-A4C2-8581-A167C42B8A00}"/>
                </a:ext>
              </a:extLst>
            </p:cNvPr>
            <p:cNvSpPr/>
            <p:nvPr/>
          </p:nvSpPr>
          <p:spPr>
            <a:xfrm>
              <a:off x="5667587" y="2864176"/>
              <a:ext cx="3150638" cy="3150638"/>
            </a:xfrm>
            <a:custGeom>
              <a:avLst/>
              <a:gdLst>
                <a:gd name="connsiteX0" fmla="*/ 0 w 3150638"/>
                <a:gd name="connsiteY0" fmla="*/ 1575319 h 3150638"/>
                <a:gd name="connsiteX1" fmla="*/ 1575319 w 3150638"/>
                <a:gd name="connsiteY1" fmla="*/ 0 h 3150638"/>
                <a:gd name="connsiteX2" fmla="*/ 3150638 w 3150638"/>
                <a:gd name="connsiteY2" fmla="*/ 1575319 h 3150638"/>
                <a:gd name="connsiteX3" fmla="*/ 1575319 w 3150638"/>
                <a:gd name="connsiteY3" fmla="*/ 3150638 h 3150638"/>
                <a:gd name="connsiteX4" fmla="*/ 0 w 3150638"/>
                <a:gd name="connsiteY4" fmla="*/ 1575319 h 3150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638" h="3150638">
                  <a:moveTo>
                    <a:pt x="0" y="1575319"/>
                  </a:moveTo>
                  <a:cubicBezTo>
                    <a:pt x="0" y="705294"/>
                    <a:pt x="705294" y="0"/>
                    <a:pt x="1575319" y="0"/>
                  </a:cubicBezTo>
                  <a:cubicBezTo>
                    <a:pt x="2445344" y="0"/>
                    <a:pt x="3150638" y="705294"/>
                    <a:pt x="3150638" y="1575319"/>
                  </a:cubicBezTo>
                  <a:cubicBezTo>
                    <a:pt x="3150638" y="2445344"/>
                    <a:pt x="2445344" y="3150638"/>
                    <a:pt x="1575319" y="3150638"/>
                  </a:cubicBezTo>
                  <a:cubicBezTo>
                    <a:pt x="705294" y="3150638"/>
                    <a:pt x="0" y="2445344"/>
                    <a:pt x="0" y="1575319"/>
                  </a:cubicBezTo>
                  <a:close/>
                </a:path>
              </a:pathLst>
            </a:custGeom>
          </p:spPr>
          <p:style>
            <a:lnRef idx="2">
              <a:schemeClr val="lt2">
                <a:hueOff val="0"/>
                <a:satOff val="0"/>
                <a:lumOff val="0"/>
                <a:alphaOff val="0"/>
              </a:schemeClr>
            </a:lnRef>
            <a:fillRef idx="1">
              <a:schemeClr val="dk2">
                <a:alpha val="50000"/>
                <a:hueOff val="0"/>
                <a:satOff val="0"/>
                <a:lumOff val="0"/>
                <a:alphaOff val="0"/>
              </a:schemeClr>
            </a:fillRef>
            <a:effectRef idx="0">
              <a:schemeClr val="dk2">
                <a:alpha val="50000"/>
                <a:hueOff val="0"/>
                <a:satOff val="0"/>
                <a:lumOff val="0"/>
                <a:alphaOff val="0"/>
              </a:schemeClr>
            </a:effectRef>
            <a:fontRef idx="minor">
              <a:schemeClr val="tx1"/>
            </a:fontRef>
          </p:style>
          <p:txBody>
            <a:bodyPr spcFirstLastPara="0" vert="horz" wrap="square" lIns="296686" tIns="813915" rIns="963569" bIns="603872"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latin typeface="Montserrat" pitchFamily="2" charset="77"/>
                </a:rPr>
                <a:t>Text messages and web-based app for pregnant people</a:t>
              </a:r>
              <a:endParaRPr lang="en-US" sz="2000" kern="1200" dirty="0">
                <a:solidFill>
                  <a:schemeClr val="bg1"/>
                </a:solidFill>
                <a:latin typeface="Montserrat" pitchFamily="2" charset="77"/>
              </a:endParaRPr>
            </a:p>
          </p:txBody>
        </p:sp>
      </p:grpSp>
    </p:spTree>
    <p:extLst>
      <p:ext uri="{BB962C8B-B14F-4D97-AF65-F5344CB8AC3E}">
        <p14:creationId xmlns:p14="http://schemas.microsoft.com/office/powerpoint/2010/main" val="2832060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72E3BE-1FFD-4547-D902-3553280DCB04}"/>
              </a:ext>
            </a:extLst>
          </p:cNvPr>
          <p:cNvSpPr txBox="1">
            <a:spLocks noGrp="1"/>
          </p:cNvSpPr>
          <p:nvPr>
            <p:ph type="title" idx="4294967295"/>
          </p:nvPr>
        </p:nvSpPr>
        <p:spPr>
          <a:xfrm>
            <a:off x="495416" y="342001"/>
            <a:ext cx="896753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73545"/>
                </a:solidFill>
                <a:effectLst/>
                <a:uLnTx/>
                <a:uFillTx/>
                <a:latin typeface="Montserrat" pitchFamily="2" charset="77"/>
                <a:ea typeface="+mn-ea"/>
                <a:cs typeface="Poppins" pitchFamily="2" charset="77"/>
              </a:rPr>
              <a:t>Reaching Calm App includes:</a:t>
            </a:r>
            <a:endParaRPr kumimoji="0" lang="en-US" sz="2400" b="0" i="0" u="none" strike="noStrike" kern="1200" cap="none" spc="0" normalizeH="0" baseline="0" noProof="0" dirty="0">
              <a:ln>
                <a:noFill/>
              </a:ln>
              <a:solidFill>
                <a:srgbClr val="373545"/>
              </a:solidFill>
              <a:effectLst/>
              <a:uLnTx/>
              <a:uFillTx/>
              <a:latin typeface="Montserrat" pitchFamily="2" charset="77"/>
              <a:ea typeface="+mn-ea"/>
              <a:cs typeface="+mn-cs"/>
            </a:endParaRPr>
          </a:p>
        </p:txBody>
      </p:sp>
      <p:pic>
        <p:nvPicPr>
          <p:cNvPr id="2" name="Picture 1" descr="Screenshots from the Reaching Calm app, including screens showing text messages, interactive sessions, and the website">
            <a:extLst>
              <a:ext uri="{FF2B5EF4-FFF2-40B4-BE49-F238E27FC236}">
                <a16:creationId xmlns:a16="http://schemas.microsoft.com/office/drawing/2014/main" id="{D09A4BC9-B28B-8C09-D0E7-EBFFACD5A1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55"/>
          <a:stretch/>
        </p:blipFill>
        <p:spPr bwMode="auto">
          <a:xfrm>
            <a:off x="514349" y="919162"/>
            <a:ext cx="11163302" cy="580130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4EB37A30-2F43-6E98-A5F0-52765E306FDC}"/>
              </a:ext>
            </a:extLst>
          </p:cNvPr>
          <p:cNvSpPr txBox="1"/>
          <p:nvPr/>
        </p:nvSpPr>
        <p:spPr>
          <a:xfrm>
            <a:off x="3069522" y="6503649"/>
            <a:ext cx="9147338" cy="307777"/>
          </a:xfrm>
          <a:prstGeom prst="rect">
            <a:avLst/>
          </a:prstGeom>
          <a:noFill/>
        </p:spPr>
        <p:txBody>
          <a:bodyPr wrap="square">
            <a:spAutoFit/>
          </a:bodyPr>
          <a:lstStyle/>
          <a:p>
            <a:pPr algn="r"/>
            <a:r>
              <a:rPr lang="en-US" sz="1400" dirty="0">
                <a:effectLst/>
                <a:latin typeface="Georgia" panose="02040502050405020303" pitchFamily="18" charset="0"/>
                <a:ea typeface="Times New Roman" panose="02020603050405020304" pitchFamily="18" charset="0"/>
                <a:cs typeface="Times New Roman" panose="02020603050405020304" pitchFamily="18" charset="0"/>
              </a:rPr>
              <a:t>Zimmermann</a:t>
            </a:r>
            <a:r>
              <a:rPr lang="en-US" sz="1400" dirty="0">
                <a:latin typeface="Georgia" panose="02040502050405020303" pitchFamily="18" charset="0"/>
                <a:ea typeface="Times New Roman" panose="02020603050405020304" pitchFamily="18" charset="0"/>
                <a:cs typeface="Times New Roman" panose="02020603050405020304" pitchFamily="18" charset="0"/>
              </a:rPr>
              <a:t>… &amp; Byatt </a:t>
            </a:r>
            <a:r>
              <a:rPr lang="en-US" sz="1400" dirty="0">
                <a:effectLst/>
                <a:latin typeface="Georgia" panose="02040502050405020303" pitchFamily="18" charset="0"/>
                <a:ea typeface="Times New Roman" panose="02020603050405020304" pitchFamily="18" charset="0"/>
                <a:cs typeface="Times New Roman" panose="02020603050405020304" pitchFamily="18" charset="0"/>
              </a:rPr>
              <a:t>(under review)</a:t>
            </a:r>
            <a:endParaRPr lang="en-US" sz="1400" b="1" dirty="0">
              <a:latin typeface="Georgia" panose="02040502050405020303" pitchFamily="18" charset="0"/>
            </a:endParaRPr>
          </a:p>
        </p:txBody>
      </p:sp>
    </p:spTree>
    <p:extLst>
      <p:ext uri="{BB962C8B-B14F-4D97-AF65-F5344CB8AC3E}">
        <p14:creationId xmlns:p14="http://schemas.microsoft.com/office/powerpoint/2010/main" val="328082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A688D-37F6-B177-16CA-D931DE0AB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18402-9AA3-A129-5C78-BC331A4BA5C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Cycle chart</a:t>
            </a:r>
          </a:p>
        </p:txBody>
      </p:sp>
      <p:graphicFrame>
        <p:nvGraphicFramePr>
          <p:cNvPr id="19" name="Diagram 18" descr="Arrows showing a cycle from Pregnant &amp; postpartum people to advisory councils to obstetric professionals and back around again">
            <a:extLst>
              <a:ext uri="{FF2B5EF4-FFF2-40B4-BE49-F238E27FC236}">
                <a16:creationId xmlns:a16="http://schemas.microsoft.com/office/drawing/2014/main" id="{7740D28C-8C56-8201-626A-2F45FCF4B98E}"/>
              </a:ext>
            </a:extLst>
          </p:cNvPr>
          <p:cNvGraphicFramePr/>
          <p:nvPr>
            <p:extLst>
              <p:ext uri="{D42A27DB-BD31-4B8C-83A1-F6EECF244321}">
                <p14:modId xmlns:p14="http://schemas.microsoft.com/office/powerpoint/2010/main" val="215635796"/>
              </p:ext>
            </p:extLst>
          </p:nvPr>
        </p:nvGraphicFramePr>
        <p:xfrm>
          <a:off x="3303724" y="962688"/>
          <a:ext cx="5174163" cy="46225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Picture 24">
            <a:extLst>
              <a:ext uri="{FF2B5EF4-FFF2-40B4-BE49-F238E27FC236}">
                <a16:creationId xmlns:a16="http://schemas.microsoft.com/office/drawing/2014/main" id="{F13FD951-9E66-3356-3A51-50A9F4F5BCD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304531" y="1096174"/>
            <a:ext cx="584214" cy="1717080"/>
          </a:xfrm>
          <a:prstGeom prst="rect">
            <a:avLst/>
          </a:prstGeom>
        </p:spPr>
      </p:pic>
      <p:pic>
        <p:nvPicPr>
          <p:cNvPr id="26" name="Picture 25">
            <a:extLst>
              <a:ext uri="{FF2B5EF4-FFF2-40B4-BE49-F238E27FC236}">
                <a16:creationId xmlns:a16="http://schemas.microsoft.com/office/drawing/2014/main" id="{58B0B55B-EB4B-6AF9-B953-67B811F81BCD}"/>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12068" y="4700526"/>
            <a:ext cx="2157474" cy="2157474"/>
          </a:xfrm>
          <a:prstGeom prst="rect">
            <a:avLst/>
          </a:prstGeom>
        </p:spPr>
      </p:pic>
      <p:pic>
        <p:nvPicPr>
          <p:cNvPr id="27" name="Picture 26">
            <a:extLst>
              <a:ext uri="{FF2B5EF4-FFF2-40B4-BE49-F238E27FC236}">
                <a16:creationId xmlns:a16="http://schemas.microsoft.com/office/drawing/2014/main" id="{76486D56-96F4-9EE4-3080-97F3FDDE4ED5}"/>
              </a:ext>
              <a:ext uri="{C183D7F6-B498-43B3-948B-1728B52AA6E4}">
                <adec:decorative xmlns:adec="http://schemas.microsoft.com/office/drawing/2017/decorative" val="1"/>
              </a:ext>
            </a:extLst>
          </p:cNvPr>
          <p:cNvPicPr>
            <a:picLocks noChangeAspect="1"/>
          </p:cNvPicPr>
          <p:nvPr/>
        </p:nvPicPr>
        <p:blipFill rotWithShape="1">
          <a:blip r:embed="rId10"/>
          <a:srcRect l="27304" t="14095" r="29584" b="7333"/>
          <a:stretch/>
        </p:blipFill>
        <p:spPr>
          <a:xfrm>
            <a:off x="2604242" y="1277111"/>
            <a:ext cx="1015411" cy="1850566"/>
          </a:xfrm>
          <a:prstGeom prst="rect">
            <a:avLst/>
          </a:prstGeom>
        </p:spPr>
      </p:pic>
      <p:pic>
        <p:nvPicPr>
          <p:cNvPr id="28" name="Picture 27">
            <a:extLst>
              <a:ext uri="{FF2B5EF4-FFF2-40B4-BE49-F238E27FC236}">
                <a16:creationId xmlns:a16="http://schemas.microsoft.com/office/drawing/2014/main" id="{B843C3CC-DD3E-CDE8-8EFD-CEA2D7C0522C}"/>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4810265" y="2161852"/>
            <a:ext cx="1987725" cy="1987725"/>
          </a:xfrm>
          <a:prstGeom prst="rect">
            <a:avLst/>
          </a:prstGeom>
        </p:spPr>
      </p:pic>
    </p:spTree>
    <p:extLst>
      <p:ext uri="{BB962C8B-B14F-4D97-AF65-F5344CB8AC3E}">
        <p14:creationId xmlns:p14="http://schemas.microsoft.com/office/powerpoint/2010/main" val="2089313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FF222A7-7342-C866-3F1B-7E1F09DD096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1 in 10 statistic</a:t>
            </a:r>
          </a:p>
        </p:txBody>
      </p:sp>
      <p:sp>
        <p:nvSpPr>
          <p:cNvPr id="4" name="Rectangle 3">
            <a:extLst>
              <a:ext uri="{FF2B5EF4-FFF2-40B4-BE49-F238E27FC236}">
                <a16:creationId xmlns:a16="http://schemas.microsoft.com/office/drawing/2014/main" id="{D2B079BE-AB8F-8F08-68E0-F9EE92047F72}"/>
              </a:ext>
            </a:extLst>
          </p:cNvPr>
          <p:cNvSpPr/>
          <p:nvPr/>
        </p:nvSpPr>
        <p:spPr>
          <a:xfrm>
            <a:off x="2415718" y="3953387"/>
            <a:ext cx="3055645" cy="132344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22225">
                  <a:noFill/>
                  <a:prstDash val="solid"/>
                </a:ln>
                <a:solidFill>
                  <a:srgbClr val="ACCBF9"/>
                </a:solidFill>
                <a:effectLst/>
                <a:uLnTx/>
                <a:uFillTx/>
                <a:latin typeface="Poppins" pitchFamily="2" charset="77"/>
                <a:ea typeface="Brush Script MT" panose="03060802040406070304" pitchFamily="66" charset="-122"/>
                <a:cs typeface="Poppins" pitchFamily="2" charset="77"/>
              </a:rPr>
              <a:t>1 in 10</a:t>
            </a:r>
          </a:p>
        </p:txBody>
      </p:sp>
      <p:pic>
        <p:nvPicPr>
          <p:cNvPr id="2" name="Graphic 1">
            <a:extLst>
              <a:ext uri="{FF2B5EF4-FFF2-40B4-BE49-F238E27FC236}">
                <a16:creationId xmlns:a16="http://schemas.microsoft.com/office/drawing/2014/main" id="{27EDF9FA-02D1-998F-4992-0361EE1A3ED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25635" y="2718987"/>
            <a:ext cx="998956" cy="1021350"/>
          </a:xfrm>
          <a:prstGeom prst="rect">
            <a:avLst/>
          </a:prstGeom>
        </p:spPr>
      </p:pic>
      <p:pic>
        <p:nvPicPr>
          <p:cNvPr id="3" name="Graphic 2">
            <a:extLst>
              <a:ext uri="{FF2B5EF4-FFF2-40B4-BE49-F238E27FC236}">
                <a16:creationId xmlns:a16="http://schemas.microsoft.com/office/drawing/2014/main" id="{CF77500B-7EB8-1802-4E76-9B16EA5A9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86661" y="2718987"/>
            <a:ext cx="998956" cy="1021350"/>
          </a:xfrm>
          <a:prstGeom prst="rect">
            <a:avLst/>
          </a:prstGeom>
        </p:spPr>
      </p:pic>
      <p:pic>
        <p:nvPicPr>
          <p:cNvPr id="6" name="Graphic 5">
            <a:extLst>
              <a:ext uri="{FF2B5EF4-FFF2-40B4-BE49-F238E27FC236}">
                <a16:creationId xmlns:a16="http://schemas.microsoft.com/office/drawing/2014/main" id="{6411EFDE-8FB1-784B-84CE-C9EC8F128D7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51799" y="2718987"/>
            <a:ext cx="998956" cy="1021350"/>
          </a:xfrm>
          <a:prstGeom prst="rect">
            <a:avLst/>
          </a:prstGeom>
        </p:spPr>
      </p:pic>
      <p:pic>
        <p:nvPicPr>
          <p:cNvPr id="7" name="Graphic 6">
            <a:extLst>
              <a:ext uri="{FF2B5EF4-FFF2-40B4-BE49-F238E27FC236}">
                <a16:creationId xmlns:a16="http://schemas.microsoft.com/office/drawing/2014/main" id="{0DB94B6B-655E-4A45-A4A9-1A812D7454B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12825" y="2718987"/>
            <a:ext cx="998956" cy="1021350"/>
          </a:xfrm>
          <a:prstGeom prst="rect">
            <a:avLst/>
          </a:prstGeom>
        </p:spPr>
      </p:pic>
      <p:sp>
        <p:nvSpPr>
          <p:cNvPr id="17" name="TextBox 16">
            <a:extLst>
              <a:ext uri="{FF2B5EF4-FFF2-40B4-BE49-F238E27FC236}">
                <a16:creationId xmlns:a16="http://schemas.microsoft.com/office/drawing/2014/main" id="{1A2FD3B7-57B2-834A-A5D8-580B4B341DBA}"/>
              </a:ext>
              <a:ext uri="{C183D7F6-B498-43B3-948B-1728B52AA6E4}">
                <adec:decorative xmlns:adec="http://schemas.microsoft.com/office/drawing/2017/decorative" val="0"/>
              </a:ext>
            </a:extLst>
          </p:cNvPr>
          <p:cNvSpPr txBox="1"/>
          <p:nvPr/>
        </p:nvSpPr>
        <p:spPr>
          <a:xfrm>
            <a:off x="6638989" y="2028213"/>
            <a:ext cx="4198584"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Montserrat" pitchFamily="2" charset="77"/>
              </a:rPr>
              <a:t>Pregnant or postpartum individuals experience thoughts about suicide</a:t>
            </a:r>
          </a:p>
        </p:txBody>
      </p:sp>
      <p:pic>
        <p:nvPicPr>
          <p:cNvPr id="21" name="Graphic 20">
            <a:extLst>
              <a:ext uri="{FF2B5EF4-FFF2-40B4-BE49-F238E27FC236}">
                <a16:creationId xmlns:a16="http://schemas.microsoft.com/office/drawing/2014/main" id="{A47BF6E4-7257-36B4-47B4-42A1BBB27E8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05335" y="1581173"/>
            <a:ext cx="998956" cy="1021350"/>
          </a:xfrm>
          <a:prstGeom prst="rect">
            <a:avLst/>
          </a:prstGeom>
        </p:spPr>
      </p:pic>
      <p:pic>
        <p:nvPicPr>
          <p:cNvPr id="22" name="Graphic 21">
            <a:extLst>
              <a:ext uri="{FF2B5EF4-FFF2-40B4-BE49-F238E27FC236}">
                <a16:creationId xmlns:a16="http://schemas.microsoft.com/office/drawing/2014/main" id="{570EF9D2-E058-AA3F-BFDC-C2BC4B4C938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2825636" y="1581173"/>
            <a:ext cx="998956" cy="1021350"/>
          </a:xfrm>
          <a:prstGeom prst="rect">
            <a:avLst/>
          </a:prstGeom>
        </p:spPr>
      </p:pic>
      <p:pic>
        <p:nvPicPr>
          <p:cNvPr id="23" name="Graphic 22">
            <a:extLst>
              <a:ext uri="{FF2B5EF4-FFF2-40B4-BE49-F238E27FC236}">
                <a16:creationId xmlns:a16="http://schemas.microsoft.com/office/drawing/2014/main" id="{E720EB69-06BC-B381-0212-13FB32350CF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3586662" y="1581173"/>
            <a:ext cx="998956" cy="1021350"/>
          </a:xfrm>
          <a:prstGeom prst="rect">
            <a:avLst/>
          </a:prstGeom>
        </p:spPr>
      </p:pic>
      <p:pic>
        <p:nvPicPr>
          <p:cNvPr id="24" name="Graphic 23">
            <a:extLst>
              <a:ext uri="{FF2B5EF4-FFF2-40B4-BE49-F238E27FC236}">
                <a16:creationId xmlns:a16="http://schemas.microsoft.com/office/drawing/2014/main" id="{A80A18D5-A310-7313-7957-790523E4189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4351800" y="1581173"/>
            <a:ext cx="998956" cy="1021350"/>
          </a:xfrm>
          <a:prstGeom prst="rect">
            <a:avLst/>
          </a:prstGeom>
        </p:spPr>
      </p:pic>
      <p:pic>
        <p:nvPicPr>
          <p:cNvPr id="25" name="Graphic 24">
            <a:extLst>
              <a:ext uri="{FF2B5EF4-FFF2-40B4-BE49-F238E27FC236}">
                <a16:creationId xmlns:a16="http://schemas.microsoft.com/office/drawing/2014/main" id="{D0B8DD83-99CA-4938-CDB7-595A42649A8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5112826" y="1581173"/>
            <a:ext cx="998956" cy="1021350"/>
          </a:xfrm>
          <a:prstGeom prst="rect">
            <a:avLst/>
          </a:prstGeom>
        </p:spPr>
      </p:pic>
      <p:pic>
        <p:nvPicPr>
          <p:cNvPr id="26" name="Graphic 25">
            <a:extLst>
              <a:ext uri="{FF2B5EF4-FFF2-40B4-BE49-F238E27FC236}">
                <a16:creationId xmlns:a16="http://schemas.microsoft.com/office/drawing/2014/main" id="{B1C1B107-7CE7-BB62-2A4D-6F93B04910C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05335" y="2746889"/>
            <a:ext cx="998956" cy="1021350"/>
          </a:xfrm>
          <a:prstGeom prst="rect">
            <a:avLst/>
          </a:prstGeom>
        </p:spPr>
      </p:pic>
    </p:spTree>
    <p:extLst>
      <p:ext uri="{BB962C8B-B14F-4D97-AF65-F5344CB8AC3E}">
        <p14:creationId xmlns:p14="http://schemas.microsoft.com/office/powerpoint/2010/main" val="1389281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4954-D1BA-05AA-9ED3-2408774BD92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DCE5EBB-78BA-0E8F-CE08-6E5C38756F9B}"/>
              </a:ext>
            </a:extLst>
          </p:cNvPr>
          <p:cNvSpPr txBox="1">
            <a:spLocks noGrp="1"/>
          </p:cNvSpPr>
          <p:nvPr>
            <p:ph type="title" idx="4294967295"/>
          </p:nvPr>
        </p:nvSpPr>
        <p:spPr>
          <a:xfrm>
            <a:off x="232591" y="248726"/>
            <a:ext cx="1102398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Poppins" pitchFamily="2" charset="77"/>
              </a:rPr>
              <a:t>Perinatal anxiety is an under-identified risk factor</a:t>
            </a:r>
          </a:p>
        </p:txBody>
      </p:sp>
      <p:sp>
        <p:nvSpPr>
          <p:cNvPr id="7" name="Oval 6">
            <a:extLst>
              <a:ext uri="{FF2B5EF4-FFF2-40B4-BE49-F238E27FC236}">
                <a16:creationId xmlns:a16="http://schemas.microsoft.com/office/drawing/2014/main" id="{82B9DFAB-F6A0-0EE8-BF81-4C80A05F53E9}"/>
              </a:ext>
              <a:ext uri="{C183D7F6-B498-43B3-948B-1728B52AA6E4}">
                <adec:decorative xmlns:adec="http://schemas.microsoft.com/office/drawing/2017/decorative" val="1"/>
              </a:ext>
            </a:extLst>
          </p:cNvPr>
          <p:cNvSpPr/>
          <p:nvPr/>
        </p:nvSpPr>
        <p:spPr>
          <a:xfrm>
            <a:off x="780518" y="3830852"/>
            <a:ext cx="883107" cy="883107"/>
          </a:xfrm>
          <a:prstGeom prst="ellipse">
            <a:avLst/>
          </a:prstGeom>
          <a:solidFill>
            <a:srgbClr val="A02B93">
              <a:alpha val="50000"/>
              <a:hueOff val="0"/>
              <a:satOff val="0"/>
              <a:lumOff val="0"/>
              <a:alphaOff val="0"/>
            </a:srgbClr>
          </a:solidFill>
          <a:ln w="1905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6" name="Oval 5">
            <a:extLst>
              <a:ext uri="{FF2B5EF4-FFF2-40B4-BE49-F238E27FC236}">
                <a16:creationId xmlns:a16="http://schemas.microsoft.com/office/drawing/2014/main" id="{BAD504DD-F765-5043-0622-C0D51FB4F793}"/>
              </a:ext>
              <a:ext uri="{C183D7F6-B498-43B3-948B-1728B52AA6E4}">
                <adec:decorative xmlns:adec="http://schemas.microsoft.com/office/drawing/2017/decorative" val="1"/>
              </a:ext>
            </a:extLst>
          </p:cNvPr>
          <p:cNvSpPr/>
          <p:nvPr/>
        </p:nvSpPr>
        <p:spPr>
          <a:xfrm>
            <a:off x="827410" y="1014180"/>
            <a:ext cx="883107" cy="883107"/>
          </a:xfrm>
          <a:prstGeom prst="ellipse">
            <a:avLst/>
          </a:prstGeom>
          <a:solidFill>
            <a:srgbClr val="A02B93">
              <a:alpha val="50000"/>
              <a:hueOff val="0"/>
              <a:satOff val="0"/>
              <a:lumOff val="0"/>
              <a:alphaOff val="0"/>
            </a:srgbClr>
          </a:solidFill>
          <a:ln w="1905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E02EEB69-1F5F-8BB0-A979-3677E6809008}"/>
              </a:ext>
            </a:extLst>
          </p:cNvPr>
          <p:cNvSpPr txBox="1"/>
          <p:nvPr/>
        </p:nvSpPr>
        <p:spPr>
          <a:xfrm>
            <a:off x="1373508" y="1237391"/>
            <a:ext cx="5454263"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Aptos" panose="020B0004020202020204" pitchFamily="34" charset="0"/>
                <a:cs typeface="Poppins" pitchFamily="2" charset="77"/>
              </a:rPr>
              <a:t>As many as two thirds of pregnant individuals experiencing suicidality do not meet criteria for depression</a:t>
            </a:r>
            <a:r>
              <a:rPr kumimoji="0" lang="en-US" sz="2800" b="0" i="0" u="none" strike="noStrike" kern="1200" cap="none" spc="0" normalizeH="0" baseline="0" noProof="0" dirty="0">
                <a:ln>
                  <a:noFill/>
                </a:ln>
                <a:solidFill>
                  <a:prstClr val="black"/>
                </a:solidFill>
                <a:effectLst/>
                <a:uLnTx/>
                <a:uFillTx/>
                <a:latin typeface="Montserrat" pitchFamily="2" charset="77"/>
                <a:cs typeface="Poppins" pitchFamily="2" charset="77"/>
              </a:rPr>
              <a:t> </a:t>
            </a:r>
            <a:r>
              <a:rPr kumimoji="0" lang="en-US" b="0" i="0" u="none" strike="noStrike" kern="1200" cap="none" spc="0" normalizeH="0" baseline="0" noProof="0" dirty="0">
                <a:ln>
                  <a:noFill/>
                </a:ln>
                <a:solidFill>
                  <a:prstClr val="black"/>
                </a:solidFill>
                <a:effectLst/>
                <a:uLnTx/>
                <a:uFillTx/>
                <a:latin typeface="Montserrat" pitchFamily="2" charset="77"/>
                <a:cs typeface="Poppins" pitchFamily="2" charset="77"/>
              </a:rPr>
              <a:t>(Garman et al., 2019)</a:t>
            </a:r>
            <a:endParaRPr kumimoji="0" lang="en-US" sz="2400" b="0" i="0" u="none" strike="noStrike" kern="1200" cap="none" spc="0" normalizeH="0" baseline="0" noProof="0" dirty="0">
              <a:ln>
                <a:noFill/>
              </a:ln>
              <a:solidFill>
                <a:prstClr val="black"/>
              </a:solidFill>
              <a:effectLst/>
              <a:uLnTx/>
              <a:uFillTx/>
              <a:latin typeface="Montserrat" pitchFamily="2" charset="77"/>
              <a:cs typeface="Poppins" pitchFamily="2" charset="77"/>
            </a:endParaRPr>
          </a:p>
        </p:txBody>
      </p:sp>
      <p:pic>
        <p:nvPicPr>
          <p:cNvPr id="14" name="Picture 13">
            <a:extLst>
              <a:ext uri="{FF2B5EF4-FFF2-40B4-BE49-F238E27FC236}">
                <a16:creationId xmlns:a16="http://schemas.microsoft.com/office/drawing/2014/main" id="{DC9FC058-4165-DE9E-46F2-A371F9810E4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004442" y="930967"/>
            <a:ext cx="2553193" cy="2553193"/>
          </a:xfrm>
          <a:prstGeom prst="rect">
            <a:avLst/>
          </a:prstGeom>
        </p:spPr>
      </p:pic>
      <p:sp>
        <p:nvSpPr>
          <p:cNvPr id="4" name="TextBox 3">
            <a:extLst>
              <a:ext uri="{FF2B5EF4-FFF2-40B4-BE49-F238E27FC236}">
                <a16:creationId xmlns:a16="http://schemas.microsoft.com/office/drawing/2014/main" id="{6860DC03-B4CE-50C8-4695-16DBDDD5C43D}"/>
              </a:ext>
            </a:extLst>
          </p:cNvPr>
          <p:cNvSpPr txBox="1"/>
          <p:nvPr/>
        </p:nvSpPr>
        <p:spPr>
          <a:xfrm>
            <a:off x="1373508" y="4011160"/>
            <a:ext cx="9060030" cy="1384995"/>
          </a:xfrm>
          <a:prstGeom prst="rect">
            <a:avLst/>
          </a:prstGeom>
          <a:noFill/>
        </p:spPr>
        <p:txBody>
          <a:bodyPr wrap="square">
            <a:spAutoFit/>
          </a:bodyPr>
          <a:lstStyle/>
          <a:p>
            <a:r>
              <a:rPr lang="en-US" sz="2800" dirty="0">
                <a:effectLst/>
                <a:latin typeface="Montserrat" pitchFamily="2" charset="77"/>
                <a:cs typeface="Times New Roman" panose="02020603050405020304" pitchFamily="18" charset="0"/>
              </a:rPr>
              <a:t>Prenatal anxiety symptoms are a stronger predictor of postpartum suicide ideation than depression symptoms </a:t>
            </a:r>
            <a:r>
              <a:rPr lang="en-US" sz="2000" dirty="0">
                <a:effectLst/>
                <a:latin typeface="Montserrat" pitchFamily="2" charset="77"/>
                <a:cs typeface="Times New Roman" panose="02020603050405020304" pitchFamily="18" charset="0"/>
              </a:rPr>
              <a:t>(Schafer et al 2024)</a:t>
            </a:r>
            <a:endParaRPr lang="en-US" sz="2400" dirty="0">
              <a:latin typeface="Montserrat" pitchFamily="2" charset="77"/>
            </a:endParaRPr>
          </a:p>
        </p:txBody>
      </p:sp>
      <p:sp>
        <p:nvSpPr>
          <p:cNvPr id="15" name="TextBox 14">
            <a:extLst>
              <a:ext uri="{FF2B5EF4-FFF2-40B4-BE49-F238E27FC236}">
                <a16:creationId xmlns:a16="http://schemas.microsoft.com/office/drawing/2014/main" id="{088397E7-4E44-BBEE-DDBA-02AD3518A55F}"/>
              </a:ext>
            </a:extLst>
          </p:cNvPr>
          <p:cNvSpPr txBox="1"/>
          <p:nvPr/>
        </p:nvSpPr>
        <p:spPr>
          <a:xfrm>
            <a:off x="9416959" y="6375043"/>
            <a:ext cx="23439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ontserrat" pitchFamily="2" charset="77"/>
                <a:cs typeface="Poppins" pitchFamily="2" charset="77"/>
              </a:rPr>
              <a:t>Garman et al., 2019</a:t>
            </a:r>
          </a:p>
        </p:txBody>
      </p:sp>
    </p:spTree>
    <p:extLst>
      <p:ext uri="{BB962C8B-B14F-4D97-AF65-F5344CB8AC3E}">
        <p14:creationId xmlns:p14="http://schemas.microsoft.com/office/powerpoint/2010/main" val="1480532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1C956E928F37448131F4CF8CEFB600" ma:contentTypeVersion="19" ma:contentTypeDescription="Create a new document." ma:contentTypeScope="" ma:versionID="bbef9053a5d87912150d69917b2b50d1">
  <xsd:schema xmlns:xsd="http://www.w3.org/2001/XMLSchema" xmlns:xs="http://www.w3.org/2001/XMLSchema" xmlns:p="http://schemas.microsoft.com/office/2006/metadata/properties" xmlns:ns1="http://schemas.microsoft.com/sharepoint/v3" xmlns:ns2="0dfa6beb-b537-4c92-9e77-a0a9e5690d0f" xmlns:ns3="02168668-a5dd-4f9f-9b68-1e6906bce43e" targetNamespace="http://schemas.microsoft.com/office/2006/metadata/properties" ma:root="true" ma:fieldsID="bc50111816f839a595329407a5311fbc" ns1:_="" ns2:_="" ns3:_="">
    <xsd:import namespace="http://schemas.microsoft.com/sharepoint/v3"/>
    <xsd:import namespace="0dfa6beb-b537-4c92-9e77-a0a9e5690d0f"/>
    <xsd:import namespace="02168668-a5dd-4f9f-9b68-1e6906bce4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1:_ip_UnifiedCompliancePolicyProperties" minOccurs="0"/>
                <xsd:element ref="ns1:_ip_UnifiedCompliancePolicyUIAction"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Details" minOccurs="0"/>
                <xsd:element ref="ns3:Keyword"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fa6beb-b537-4c92-9e77-a0a9e5690d0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ff0b21a-06a2-4bea-90a8-9b1c0548c03e}" ma:internalName="TaxCatchAll" ma:showField="CatchAllData" ma:web="0dfa6beb-b537-4c92-9e77-a0a9e5690d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2168668-a5dd-4f9f-9b68-1e6906bce4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Details" ma:index="24" nillable="true" ma:displayName="Details" ma:format="Dropdown" ma:internalName="Details">
      <xsd:simpleType>
        <xsd:restriction base="dms:Text">
          <xsd:maxLength value="255"/>
        </xsd:restriction>
      </xsd:simpleType>
    </xsd:element>
    <xsd:element name="Keyword" ma:index="25" nillable="true" ma:displayName="Keyword" ma:format="Dropdown" ma:internalName="Keyword">
      <xsd:simpleType>
        <xsd:restriction base="dms:Note">
          <xsd:maxLength value="255"/>
        </xsd:restriction>
      </xsd:simpleType>
    </xsd:element>
    <xsd:element name="MediaServiceLocation" ma:index="2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dfa6beb-b537-4c92-9e77-a0a9e5690d0f" xsi:nil="true"/>
    <lcf76f155ced4ddcb4097134ff3c332f xmlns="02168668-a5dd-4f9f-9b68-1e6906bce43e">
      <Terms xmlns="http://schemas.microsoft.com/office/infopath/2007/PartnerControls"/>
    </lcf76f155ced4ddcb4097134ff3c332f>
    <_ip_UnifiedCompliancePolicyUIAction xmlns="http://schemas.microsoft.com/sharepoint/v3" xsi:nil="true"/>
    <Details xmlns="02168668-a5dd-4f9f-9b68-1e6906bce43e" xsi:nil="true"/>
    <_ip_UnifiedCompliancePolicyProperties xmlns="http://schemas.microsoft.com/sharepoint/v3" xsi:nil="true"/>
    <Keyword xmlns="02168668-a5dd-4f9f-9b68-1e6906bce43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51170E-4641-42B9-8D44-D0523CBABF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fa6beb-b537-4c92-9e77-a0a9e5690d0f"/>
    <ds:schemaRef ds:uri="02168668-a5dd-4f9f-9b68-1e6906bce4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3F8555-2B51-408C-A070-AEF3F31DAC60}">
  <ds:schemaRefs>
    <ds:schemaRef ds:uri="http://www.w3.org/XML/1998/namespace"/>
    <ds:schemaRef ds:uri="9ec7f198-2a76-4f35-9f83-795a1650ba47"/>
    <ds:schemaRef ds:uri="http://purl.org/dc/dcmitype/"/>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9f3be655-68ef-430c-b115-84c2e54722e6"/>
    <ds:schemaRef ds:uri="http://purl.org/dc/elements/1.1/"/>
    <ds:schemaRef ds:uri="http://schemas.microsoft.com/office/2006/metadata/properties"/>
    <ds:schemaRef ds:uri="0dfa6beb-b537-4c92-9e77-a0a9e5690d0f"/>
    <ds:schemaRef ds:uri="02168668-a5dd-4f9f-9b68-1e6906bce43e"/>
    <ds:schemaRef ds:uri="http://schemas.microsoft.com/sharepoint/v3"/>
  </ds:schemaRefs>
</ds:datastoreItem>
</file>

<file path=customXml/itemProps3.xml><?xml version="1.0" encoding="utf-8"?>
<ds:datastoreItem xmlns:ds="http://schemas.openxmlformats.org/officeDocument/2006/customXml" ds:itemID="{C9A2FF54-BFEA-4925-8E3F-DBA7E9FE7D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949</TotalTime>
  <Words>1697</Words>
  <Application>Microsoft Office PowerPoint</Application>
  <PresentationFormat>Widescreen</PresentationFormat>
  <Paragraphs>213</Paragraphs>
  <Slides>20</Slides>
  <Notes>13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20</vt:i4>
      </vt:variant>
    </vt:vector>
  </HeadingPairs>
  <TitlesOfParts>
    <vt:vector size="34" baseType="lpstr">
      <vt:lpstr>Aptos</vt:lpstr>
      <vt:lpstr>Aptos Display</vt:lpstr>
      <vt:lpstr>Arial</vt:lpstr>
      <vt:lpstr>Bodoni FLF</vt:lpstr>
      <vt:lpstr>Bodoni FLF Italics</vt:lpstr>
      <vt:lpstr>Calibri</vt:lpstr>
      <vt:lpstr>Courier New</vt:lpstr>
      <vt:lpstr>Georgia</vt:lpstr>
      <vt:lpstr>Montserrat</vt:lpstr>
      <vt:lpstr>Poppins</vt:lpstr>
      <vt:lpstr>Times New Roman</vt:lpstr>
      <vt:lpstr>Office Theme</vt:lpstr>
      <vt:lpstr>1_Office Theme</vt:lpstr>
      <vt:lpstr>3_Office Theme</vt:lpstr>
      <vt:lpstr>  Beta-Testing Reaching Calm: Exploring Digital Approaches to Address Suicide Risk in Obstetric Settings </vt:lpstr>
      <vt:lpstr>Study team</vt:lpstr>
      <vt:lpstr>Table of contents</vt:lpstr>
      <vt:lpstr>Reaching Calm</vt:lpstr>
      <vt:lpstr>We developed Reaching Calm to prevent perinatal anxiety in obstetric settings</vt:lpstr>
      <vt:lpstr>Reaching Calm App includes:</vt:lpstr>
      <vt:lpstr>Cycle chart</vt:lpstr>
      <vt:lpstr>1 in 10 statistic</vt:lpstr>
      <vt:lpstr>Perinatal anxiety is an under-identified risk factor</vt:lpstr>
      <vt:lpstr>Reaching Calm has an opportunity to identify risk</vt:lpstr>
      <vt:lpstr>Computerized Adaptive Test (CAT) offer advantages for assessing risk</vt:lpstr>
      <vt:lpstr>Study aims</vt:lpstr>
      <vt:lpstr>List of aims</vt:lpstr>
      <vt:lpstr>Study methods</vt:lpstr>
      <vt:lpstr>Study progress &amp;  next steps</vt:lpstr>
      <vt:lpstr>Study progress—adapting Reaching Calm</vt:lpstr>
      <vt:lpstr>Study progress—participant enrollment &amp; obtaining feedback</vt:lpstr>
      <vt:lpstr>Quote from participant</vt:lpstr>
      <vt:lpstr>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Zimmermann, Martha</dc:creator>
  <cp:lastModifiedBy>Lerew, Jonathan T</cp:lastModifiedBy>
  <cp:revision>13</cp:revision>
  <dcterms:created xsi:type="dcterms:W3CDTF">2025-03-31T13:02:47Z</dcterms:created>
  <dcterms:modified xsi:type="dcterms:W3CDTF">2025-07-02T20:05:18Z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0x0101000B1C956E928F37448131F4CF8CEFB600</vt:lpwstr>
  </property>
  <property fmtid="{D5CDD505-2E9C-101B-9397-08002B2CF9AE}" pid="3" name="MediaServiceImageTags">
    <vt:lpwstr/>
  </property>
</Properties>
</file>