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89" r:id="rId2"/>
    <p:sldId id="845" r:id="rId3"/>
    <p:sldId id="842" r:id="rId4"/>
    <p:sldId id="844" r:id="rId5"/>
    <p:sldId id="857" r:id="rId6"/>
    <p:sldId id="858" r:id="rId7"/>
    <p:sldId id="861" r:id="rId8"/>
    <p:sldId id="846" r:id="rId9"/>
    <p:sldId id="859" r:id="rId10"/>
    <p:sldId id="860" r:id="rId11"/>
    <p:sldId id="421" r:id="rId12"/>
    <p:sldId id="863" r:id="rId13"/>
    <p:sldId id="864" r:id="rId14"/>
    <p:sldId id="83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456" autoAdjust="0"/>
    <p:restoredTop sz="75772"/>
  </p:normalViewPr>
  <p:slideViewPr>
    <p:cSldViewPr snapToGrid="0">
      <p:cViewPr varScale="1">
        <p:scale>
          <a:sx n="83" d="100"/>
          <a:sy n="83" d="100"/>
        </p:scale>
        <p:origin x="101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user/Documents/UMass/RHO%20Home%20Care%20Companies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Available Home Care Companies Providing RAD 97s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Sheet1!$A$31:$B$31</c:f>
              <c:strCache>
                <c:ptCount val="2"/>
                <c:pt idx="0">
                  <c:v>RAD 97 Available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Sheet1!$C$30:$O$30</c:f>
              <c:strCache>
                <c:ptCount val="13"/>
                <c:pt idx="0">
                  <c:v>Dartmouth-Hitchcock Medical Center</c:v>
                </c:pt>
                <c:pt idx="1">
                  <c:v>Vanderbilt University Medical Center</c:v>
                </c:pt>
                <c:pt idx="2">
                  <c:v>National Jewish Health for Kids, Denver</c:v>
                </c:pt>
                <c:pt idx="3">
                  <c:v>Children's Hospital of Philadelphia</c:v>
                </c:pt>
                <c:pt idx="4">
                  <c:v>Massachusetts General Hospital</c:v>
                </c:pt>
                <c:pt idx="5">
                  <c:v>Boston Children's Hospital</c:v>
                </c:pt>
                <c:pt idx="6">
                  <c:v>Arkansas Children's Hospital</c:v>
                </c:pt>
                <c:pt idx="7">
                  <c:v>Nationwide Children's Hospital</c:v>
                </c:pt>
                <c:pt idx="8">
                  <c:v>University of Maryland Baltimore</c:v>
                </c:pt>
                <c:pt idx="9">
                  <c:v>University of California, San Diego</c:v>
                </c:pt>
                <c:pt idx="10">
                  <c:v>Maria Fareri Children's Hospital</c:v>
                </c:pt>
                <c:pt idx="11">
                  <c:v>Cincinnati Children's Hospital</c:v>
                </c:pt>
                <c:pt idx="12">
                  <c:v>St. Vincent Neightborhood Hospital</c:v>
                </c:pt>
              </c:strCache>
            </c:strRef>
          </c:cat>
          <c:val>
            <c:numRef>
              <c:f>Sheet1!$C$31:$O$31</c:f>
              <c:numCache>
                <c:formatCode>General</c:formatCode>
                <c:ptCount val="13"/>
                <c:pt idx="0">
                  <c:v>3</c:v>
                </c:pt>
                <c:pt idx="1">
                  <c:v>2</c:v>
                </c:pt>
                <c:pt idx="2">
                  <c:v>1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1</c:v>
                </c:pt>
                <c:pt idx="7">
                  <c:v>3</c:v>
                </c:pt>
                <c:pt idx="8">
                  <c:v>3</c:v>
                </c:pt>
                <c:pt idx="9">
                  <c:v>2</c:v>
                </c:pt>
                <c:pt idx="10">
                  <c:v>1</c:v>
                </c:pt>
                <c:pt idx="11">
                  <c:v>1</c:v>
                </c:pt>
                <c:pt idx="1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36F-1142-B6B3-2320137C93C5}"/>
            </c:ext>
          </c:extLst>
        </c:ser>
        <c:ser>
          <c:idx val="1"/>
          <c:order val="1"/>
          <c:tx>
            <c:strRef>
              <c:f>Sheet1!$A$32:$B$32</c:f>
              <c:strCache>
                <c:ptCount val="2"/>
                <c:pt idx="0">
                  <c:v>RAD 97 Unavailable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Sheet1!$C$30:$O$30</c:f>
              <c:strCache>
                <c:ptCount val="13"/>
                <c:pt idx="0">
                  <c:v>Dartmouth-Hitchcock Medical Center</c:v>
                </c:pt>
                <c:pt idx="1">
                  <c:v>Vanderbilt University Medical Center</c:v>
                </c:pt>
                <c:pt idx="2">
                  <c:v>National Jewish Health for Kids, Denver</c:v>
                </c:pt>
                <c:pt idx="3">
                  <c:v>Children's Hospital of Philadelphia</c:v>
                </c:pt>
                <c:pt idx="4">
                  <c:v>Massachusetts General Hospital</c:v>
                </c:pt>
                <c:pt idx="5">
                  <c:v>Boston Children's Hospital</c:v>
                </c:pt>
                <c:pt idx="6">
                  <c:v>Arkansas Children's Hospital</c:v>
                </c:pt>
                <c:pt idx="7">
                  <c:v>Nationwide Children's Hospital</c:v>
                </c:pt>
                <c:pt idx="8">
                  <c:v>University of Maryland Baltimore</c:v>
                </c:pt>
                <c:pt idx="9">
                  <c:v>University of California, San Diego</c:v>
                </c:pt>
                <c:pt idx="10">
                  <c:v>Maria Fareri Children's Hospital</c:v>
                </c:pt>
                <c:pt idx="11">
                  <c:v>Cincinnati Children's Hospital</c:v>
                </c:pt>
                <c:pt idx="12">
                  <c:v>St. Vincent Neightborhood Hospital</c:v>
                </c:pt>
              </c:strCache>
            </c:strRef>
          </c:cat>
          <c:val>
            <c:numRef>
              <c:f>Sheet1!$C$32:$O$32</c:f>
              <c:numCache>
                <c:formatCode>General</c:formatCode>
                <c:ptCount val="13"/>
                <c:pt idx="0">
                  <c:v>0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0</c:v>
                </c:pt>
                <c:pt idx="9">
                  <c:v>0</c:v>
                </c:pt>
                <c:pt idx="10">
                  <c:v>2</c:v>
                </c:pt>
                <c:pt idx="11">
                  <c:v>5</c:v>
                </c:pt>
                <c:pt idx="1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36F-1142-B6B3-2320137C93C5}"/>
            </c:ext>
          </c:extLst>
        </c:ser>
        <c:ser>
          <c:idx val="2"/>
          <c:order val="2"/>
          <c:tx>
            <c:strRef>
              <c:f>Sheet1!$A$33:$B$33</c:f>
              <c:strCache>
                <c:ptCount val="2"/>
                <c:pt idx="0">
                  <c:v>Unknown</c:v>
                </c:pt>
              </c:strCache>
            </c:strRef>
          </c:tx>
          <c:spPr>
            <a:solidFill>
              <a:schemeClr val="bg2">
                <a:lumMod val="9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Sheet1!$C$30:$O$30</c:f>
              <c:strCache>
                <c:ptCount val="13"/>
                <c:pt idx="0">
                  <c:v>Dartmouth-Hitchcock Medical Center</c:v>
                </c:pt>
                <c:pt idx="1">
                  <c:v>Vanderbilt University Medical Center</c:v>
                </c:pt>
                <c:pt idx="2">
                  <c:v>National Jewish Health for Kids, Denver</c:v>
                </c:pt>
                <c:pt idx="3">
                  <c:v>Children's Hospital of Philadelphia</c:v>
                </c:pt>
                <c:pt idx="4">
                  <c:v>Massachusetts General Hospital</c:v>
                </c:pt>
                <c:pt idx="5">
                  <c:v>Boston Children's Hospital</c:v>
                </c:pt>
                <c:pt idx="6">
                  <c:v>Arkansas Children's Hospital</c:v>
                </c:pt>
                <c:pt idx="7">
                  <c:v>Nationwide Children's Hospital</c:v>
                </c:pt>
                <c:pt idx="8">
                  <c:v>University of Maryland Baltimore</c:v>
                </c:pt>
                <c:pt idx="9">
                  <c:v>University of California, San Diego</c:v>
                </c:pt>
                <c:pt idx="10">
                  <c:v>Maria Fareri Children's Hospital</c:v>
                </c:pt>
                <c:pt idx="11">
                  <c:v>Cincinnati Children's Hospital</c:v>
                </c:pt>
                <c:pt idx="12">
                  <c:v>St. Vincent Neightborhood Hospital</c:v>
                </c:pt>
              </c:strCache>
            </c:strRef>
          </c:cat>
          <c:val>
            <c:numRef>
              <c:f>Sheet1!$C$33:$O$33</c:f>
              <c:numCache>
                <c:formatCode>General</c:formatCode>
                <c:ptCount val="13"/>
                <c:pt idx="0">
                  <c:v>0</c:v>
                </c:pt>
                <c:pt idx="1">
                  <c:v>0</c:v>
                </c:pt>
                <c:pt idx="2">
                  <c:v>2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4</c:v>
                </c:pt>
                <c:pt idx="8">
                  <c:v>6</c:v>
                </c:pt>
                <c:pt idx="9">
                  <c:v>3</c:v>
                </c:pt>
                <c:pt idx="10">
                  <c:v>3</c:v>
                </c:pt>
                <c:pt idx="11">
                  <c:v>0</c:v>
                </c:pt>
                <c:pt idx="1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36F-1142-B6B3-2320137C93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13181135"/>
        <c:axId val="613123039"/>
      </c:barChart>
      <c:catAx>
        <c:axId val="61318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3123039"/>
        <c:crosses val="autoZero"/>
        <c:auto val="1"/>
        <c:lblAlgn val="ctr"/>
        <c:lblOffset val="100"/>
        <c:noMultiLvlLbl val="0"/>
      </c:catAx>
      <c:valAx>
        <c:axId val="6131230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Number of Home Care Companies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31811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 sz="2000"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02CEED-0108-44FE-A671-AF753BDBF99E}" type="doc">
      <dgm:prSet loTypeId="urn:microsoft.com/office/officeart/2017/3/layout/DropPinTimeline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FF4209CF-897B-41C3-9C7B-36141C2F9FA7}">
      <dgm:prSet/>
      <dgm:spPr/>
      <dgm:t>
        <a:bodyPr/>
        <a:lstStyle/>
        <a:p>
          <a:pPr>
            <a:defRPr b="1"/>
          </a:pPr>
          <a:r>
            <a:rPr lang="en-US" dirty="0"/>
            <a:t>February 2021</a:t>
          </a:r>
        </a:p>
      </dgm:t>
    </dgm:pt>
    <dgm:pt modelId="{636887E1-4B45-43AF-992D-D3A9E50B9BB6}" type="parTrans" cxnId="{8B83B681-1F2A-450F-938E-CE5CD0C7EE1F}">
      <dgm:prSet/>
      <dgm:spPr/>
      <dgm:t>
        <a:bodyPr/>
        <a:lstStyle/>
        <a:p>
          <a:endParaRPr lang="en-US"/>
        </a:p>
      </dgm:t>
    </dgm:pt>
    <dgm:pt modelId="{A12BB6C7-6B24-460B-9D2A-B32840F59D97}" type="sibTrans" cxnId="{8B83B681-1F2A-450F-938E-CE5CD0C7EE1F}">
      <dgm:prSet/>
      <dgm:spPr/>
      <dgm:t>
        <a:bodyPr/>
        <a:lstStyle/>
        <a:p>
          <a:endParaRPr lang="en-US"/>
        </a:p>
      </dgm:t>
    </dgm:pt>
    <dgm:pt modelId="{C920E2F2-9D15-419D-A16B-B81FB13A2A72}">
      <dgm:prSet/>
      <dgm:spPr/>
      <dgm:t>
        <a:bodyPr/>
        <a:lstStyle/>
        <a:p>
          <a:r>
            <a:rPr lang="en-US" dirty="0"/>
            <a:t>Baseline data collection begins</a:t>
          </a:r>
        </a:p>
      </dgm:t>
    </dgm:pt>
    <dgm:pt modelId="{3A008A4E-28FE-4C14-BA26-D059283A3F70}" type="parTrans" cxnId="{0F24F962-F3ED-4C13-8D1C-BC7E0C36E19E}">
      <dgm:prSet/>
      <dgm:spPr/>
      <dgm:t>
        <a:bodyPr/>
        <a:lstStyle/>
        <a:p>
          <a:endParaRPr lang="en-US"/>
        </a:p>
      </dgm:t>
    </dgm:pt>
    <dgm:pt modelId="{73BBCCE6-CD57-46A2-B8DF-B73E20257120}" type="sibTrans" cxnId="{0F24F962-F3ED-4C13-8D1C-BC7E0C36E19E}">
      <dgm:prSet/>
      <dgm:spPr/>
      <dgm:t>
        <a:bodyPr/>
        <a:lstStyle/>
        <a:p>
          <a:endParaRPr lang="en-US"/>
        </a:p>
      </dgm:t>
    </dgm:pt>
    <dgm:pt modelId="{30F50C3E-E689-4749-B2DE-A380B36249A8}">
      <dgm:prSet/>
      <dgm:spPr/>
      <dgm:t>
        <a:bodyPr/>
        <a:lstStyle/>
        <a:p>
          <a:pPr>
            <a:defRPr b="1"/>
          </a:pPr>
          <a:r>
            <a:rPr lang="en-US" dirty="0"/>
            <a:t>March 2021</a:t>
          </a:r>
        </a:p>
      </dgm:t>
    </dgm:pt>
    <dgm:pt modelId="{79677494-5720-431C-A698-ACF70BE9A8D5}" type="parTrans" cxnId="{A9192DD4-91A4-4241-AECC-05B1BA21FB2F}">
      <dgm:prSet/>
      <dgm:spPr/>
      <dgm:t>
        <a:bodyPr/>
        <a:lstStyle/>
        <a:p>
          <a:endParaRPr lang="en-US"/>
        </a:p>
      </dgm:t>
    </dgm:pt>
    <dgm:pt modelId="{73E9C396-E906-41ED-A398-EE101353F0BC}" type="sibTrans" cxnId="{A9192DD4-91A4-4241-AECC-05B1BA21FB2F}">
      <dgm:prSet/>
      <dgm:spPr/>
      <dgm:t>
        <a:bodyPr/>
        <a:lstStyle/>
        <a:p>
          <a:endParaRPr lang="en-US"/>
        </a:p>
      </dgm:t>
    </dgm:pt>
    <dgm:pt modelId="{DFA8BDC1-000A-475E-A75A-BD2BB9C56ACF}">
      <dgm:prSet/>
      <dgm:spPr/>
      <dgm:t>
        <a:bodyPr/>
        <a:lstStyle/>
        <a:p>
          <a:r>
            <a:rPr lang="en-US" dirty="0"/>
            <a:t>Initiate site training</a:t>
          </a:r>
        </a:p>
        <a:p>
          <a:r>
            <a:rPr lang="en-US" dirty="0"/>
            <a:t>Initiate monthly phone calls</a:t>
          </a:r>
        </a:p>
      </dgm:t>
    </dgm:pt>
    <dgm:pt modelId="{19722879-946B-4D66-8A52-C6BEA38A9DA0}" type="parTrans" cxnId="{CCCCE647-ECF4-4654-B8E7-9FE60C1D51E7}">
      <dgm:prSet/>
      <dgm:spPr/>
      <dgm:t>
        <a:bodyPr/>
        <a:lstStyle/>
        <a:p>
          <a:endParaRPr lang="en-US"/>
        </a:p>
      </dgm:t>
    </dgm:pt>
    <dgm:pt modelId="{2C6A2DD0-ADFB-44FC-9705-00A34D924646}" type="sibTrans" cxnId="{CCCCE647-ECF4-4654-B8E7-9FE60C1D51E7}">
      <dgm:prSet/>
      <dgm:spPr/>
      <dgm:t>
        <a:bodyPr/>
        <a:lstStyle/>
        <a:p>
          <a:endParaRPr lang="en-US"/>
        </a:p>
      </dgm:t>
    </dgm:pt>
    <dgm:pt modelId="{6E58BA53-F355-4967-9B63-A00F41C48057}">
      <dgm:prSet/>
      <dgm:spPr/>
      <dgm:t>
        <a:bodyPr/>
        <a:lstStyle/>
        <a:p>
          <a:pPr>
            <a:defRPr b="1"/>
          </a:pPr>
          <a:r>
            <a:rPr lang="en-US" dirty="0"/>
            <a:t>May 2021</a:t>
          </a:r>
        </a:p>
      </dgm:t>
    </dgm:pt>
    <dgm:pt modelId="{866049F6-DEB5-4EF6-9589-E32CA661F227}" type="parTrans" cxnId="{7AB5F3E5-3E61-4F77-8C6B-8E185F6AEF2D}">
      <dgm:prSet/>
      <dgm:spPr/>
      <dgm:t>
        <a:bodyPr/>
        <a:lstStyle/>
        <a:p>
          <a:endParaRPr lang="en-US"/>
        </a:p>
      </dgm:t>
    </dgm:pt>
    <dgm:pt modelId="{99B84BCA-0ED4-4115-8CDC-E7F06D48D951}" type="sibTrans" cxnId="{7AB5F3E5-3E61-4F77-8C6B-8E185F6AEF2D}">
      <dgm:prSet/>
      <dgm:spPr/>
      <dgm:t>
        <a:bodyPr/>
        <a:lstStyle/>
        <a:p>
          <a:endParaRPr lang="en-US"/>
        </a:p>
      </dgm:t>
    </dgm:pt>
    <dgm:pt modelId="{72A1968C-76A3-4D00-9A42-590C912CFB47}">
      <dgm:prSet/>
      <dgm:spPr/>
      <dgm:t>
        <a:bodyPr/>
        <a:lstStyle/>
        <a:p>
          <a:pPr>
            <a:defRPr b="1"/>
          </a:pPr>
          <a:r>
            <a:rPr lang="en-US" dirty="0"/>
            <a:t>June-August 2021</a:t>
          </a:r>
        </a:p>
      </dgm:t>
    </dgm:pt>
    <dgm:pt modelId="{D3D1D918-D5B7-4804-A86F-0DFC06837AD7}" type="parTrans" cxnId="{BC25D242-6587-43C8-9620-FDC1D78E985F}">
      <dgm:prSet/>
      <dgm:spPr/>
      <dgm:t>
        <a:bodyPr/>
        <a:lstStyle/>
        <a:p>
          <a:endParaRPr lang="en-US"/>
        </a:p>
      </dgm:t>
    </dgm:pt>
    <dgm:pt modelId="{EF672C74-B96C-4FED-B1A7-C0958A1B07F7}" type="sibTrans" cxnId="{BC25D242-6587-43C8-9620-FDC1D78E985F}">
      <dgm:prSet/>
      <dgm:spPr/>
      <dgm:t>
        <a:bodyPr/>
        <a:lstStyle/>
        <a:p>
          <a:endParaRPr lang="en-US"/>
        </a:p>
      </dgm:t>
    </dgm:pt>
    <dgm:pt modelId="{6E3D9C8D-B89D-40B2-9D51-EE76FF68D5EF}">
      <dgm:prSet/>
      <dgm:spPr/>
      <dgm:t>
        <a:bodyPr/>
        <a:lstStyle/>
        <a:p>
          <a:pPr>
            <a:defRPr b="1"/>
          </a:pPr>
          <a:r>
            <a:rPr lang="en-US" dirty="0"/>
            <a:t>February 2022</a:t>
          </a:r>
        </a:p>
      </dgm:t>
    </dgm:pt>
    <dgm:pt modelId="{D975CEFD-F858-477E-A5E9-1830253CB0A9}" type="parTrans" cxnId="{435D5E81-2E9F-44F1-B776-8A74B850F8BA}">
      <dgm:prSet/>
      <dgm:spPr/>
      <dgm:t>
        <a:bodyPr/>
        <a:lstStyle/>
        <a:p>
          <a:endParaRPr lang="en-US"/>
        </a:p>
      </dgm:t>
    </dgm:pt>
    <dgm:pt modelId="{07B5105F-9A04-4A1C-8D22-027DFEBC5D20}" type="sibTrans" cxnId="{435D5E81-2E9F-44F1-B776-8A74B850F8BA}">
      <dgm:prSet/>
      <dgm:spPr/>
      <dgm:t>
        <a:bodyPr/>
        <a:lstStyle/>
        <a:p>
          <a:endParaRPr lang="en-US"/>
        </a:p>
      </dgm:t>
    </dgm:pt>
    <dgm:pt modelId="{004FD863-8742-4B7A-890B-410BB99E8CE2}">
      <dgm:prSet/>
      <dgm:spPr/>
      <dgm:t>
        <a:bodyPr/>
        <a:lstStyle/>
        <a:p>
          <a:pPr>
            <a:defRPr b="1"/>
          </a:pPr>
          <a:r>
            <a:rPr lang="en-US" dirty="0"/>
            <a:t>August 2022</a:t>
          </a:r>
        </a:p>
      </dgm:t>
    </dgm:pt>
    <dgm:pt modelId="{98BDAC9A-0C9C-4B46-8C84-8B6D74D41F3D}" type="parTrans" cxnId="{980AC300-D7AF-4E11-A14D-1917E88142A5}">
      <dgm:prSet/>
      <dgm:spPr/>
      <dgm:t>
        <a:bodyPr/>
        <a:lstStyle/>
        <a:p>
          <a:endParaRPr lang="en-US"/>
        </a:p>
      </dgm:t>
    </dgm:pt>
    <dgm:pt modelId="{B922D27B-6E97-46EB-91E5-95FC8F215DC2}" type="sibTrans" cxnId="{980AC300-D7AF-4E11-A14D-1917E88142A5}">
      <dgm:prSet/>
      <dgm:spPr/>
      <dgm:t>
        <a:bodyPr/>
        <a:lstStyle/>
        <a:p>
          <a:endParaRPr lang="en-US"/>
        </a:p>
      </dgm:t>
    </dgm:pt>
    <dgm:pt modelId="{246EDE87-043A-4612-A7BF-7468786F88CF}">
      <dgm:prSet/>
      <dgm:spPr/>
      <dgm:t>
        <a:bodyPr/>
        <a:lstStyle/>
        <a:p>
          <a:r>
            <a:rPr lang="en-US" dirty="0"/>
            <a:t>Complete site training</a:t>
          </a:r>
        </a:p>
      </dgm:t>
    </dgm:pt>
    <dgm:pt modelId="{0B2E93BF-52C2-49D0-B34E-1DA10E75249E}" type="parTrans" cxnId="{A99B4531-0C72-44FE-A922-CC5805AA2821}">
      <dgm:prSet/>
      <dgm:spPr/>
      <dgm:t>
        <a:bodyPr/>
        <a:lstStyle/>
        <a:p>
          <a:endParaRPr lang="en-US"/>
        </a:p>
      </dgm:t>
    </dgm:pt>
    <dgm:pt modelId="{7C1D9968-3BAA-4DB2-B7B4-27016B64019A}" type="sibTrans" cxnId="{A99B4531-0C72-44FE-A922-CC5805AA2821}">
      <dgm:prSet/>
      <dgm:spPr/>
      <dgm:t>
        <a:bodyPr/>
        <a:lstStyle/>
        <a:p>
          <a:endParaRPr lang="en-US"/>
        </a:p>
      </dgm:t>
    </dgm:pt>
    <dgm:pt modelId="{8995A71E-D61A-4E56-9F91-86016F03DC78}">
      <dgm:prSet/>
      <dgm:spPr/>
      <dgm:t>
        <a:bodyPr/>
        <a:lstStyle/>
        <a:p>
          <a:r>
            <a:rPr lang="en-US" dirty="0"/>
            <a:t>Reach</a:t>
          </a:r>
          <a:r>
            <a:rPr lang="en-US" baseline="0" dirty="0"/>
            <a:t> 33% of eligible families</a:t>
          </a:r>
          <a:endParaRPr lang="en-US" dirty="0"/>
        </a:p>
      </dgm:t>
    </dgm:pt>
    <dgm:pt modelId="{A2A6E964-6563-474D-9A1E-4F4E1BD30299}" type="parTrans" cxnId="{B38C9FA6-D46B-4595-8E97-4DC7CCB1E3D7}">
      <dgm:prSet/>
      <dgm:spPr/>
      <dgm:t>
        <a:bodyPr/>
        <a:lstStyle/>
        <a:p>
          <a:endParaRPr lang="en-US"/>
        </a:p>
      </dgm:t>
    </dgm:pt>
    <dgm:pt modelId="{79F147E7-CF3A-495B-9436-3A64FCE213B7}" type="sibTrans" cxnId="{B38C9FA6-D46B-4595-8E97-4DC7CCB1E3D7}">
      <dgm:prSet/>
      <dgm:spPr/>
      <dgm:t>
        <a:bodyPr/>
        <a:lstStyle/>
        <a:p>
          <a:endParaRPr lang="en-US"/>
        </a:p>
      </dgm:t>
    </dgm:pt>
    <dgm:pt modelId="{874EE52E-2A22-4545-94B0-B9726F8F119D}">
      <dgm:prSet/>
      <dgm:spPr/>
      <dgm:t>
        <a:bodyPr/>
        <a:lstStyle/>
        <a:p>
          <a:r>
            <a:rPr lang="en-US" dirty="0"/>
            <a:t>Reach 66% of eligible families</a:t>
          </a:r>
        </a:p>
      </dgm:t>
    </dgm:pt>
    <dgm:pt modelId="{7D8A8210-C524-4EDF-BCDC-906B5375CFDA}" type="parTrans" cxnId="{490F1B52-FCDC-45FB-8AA2-5E4266F3702F}">
      <dgm:prSet/>
      <dgm:spPr/>
      <dgm:t>
        <a:bodyPr/>
        <a:lstStyle/>
        <a:p>
          <a:endParaRPr lang="en-US"/>
        </a:p>
      </dgm:t>
    </dgm:pt>
    <dgm:pt modelId="{3F876D99-D3B7-4252-9AFF-BF92312051F1}" type="sibTrans" cxnId="{490F1B52-FCDC-45FB-8AA2-5E4266F3702F}">
      <dgm:prSet/>
      <dgm:spPr/>
      <dgm:t>
        <a:bodyPr/>
        <a:lstStyle/>
        <a:p>
          <a:endParaRPr lang="en-US"/>
        </a:p>
      </dgm:t>
    </dgm:pt>
    <dgm:pt modelId="{8B88D7A2-C2DF-4500-9143-4D039D03ACD8}">
      <dgm:prSet/>
      <dgm:spPr/>
      <dgm:t>
        <a:bodyPr/>
        <a:lstStyle/>
        <a:p>
          <a:pPr>
            <a:defRPr b="1"/>
          </a:pPr>
          <a:r>
            <a:rPr lang="en-US" dirty="0"/>
            <a:t>February 2023</a:t>
          </a:r>
        </a:p>
      </dgm:t>
    </dgm:pt>
    <dgm:pt modelId="{70463623-B836-40AA-85C5-C907B74DA79B}" type="parTrans" cxnId="{225AB961-3C94-4D1B-8760-C3AFD6F1125F}">
      <dgm:prSet/>
      <dgm:spPr/>
      <dgm:t>
        <a:bodyPr/>
        <a:lstStyle/>
        <a:p>
          <a:endParaRPr lang="en-US"/>
        </a:p>
      </dgm:t>
    </dgm:pt>
    <dgm:pt modelId="{E5D10410-EEBD-4AA3-AC52-D766A374848D}" type="sibTrans" cxnId="{225AB961-3C94-4D1B-8760-C3AFD6F1125F}">
      <dgm:prSet/>
      <dgm:spPr/>
      <dgm:t>
        <a:bodyPr/>
        <a:lstStyle/>
        <a:p>
          <a:endParaRPr lang="en-US"/>
        </a:p>
      </dgm:t>
    </dgm:pt>
    <dgm:pt modelId="{8CF83719-CF7F-487D-BA2B-0B18F4CA5EEA}">
      <dgm:prSet/>
      <dgm:spPr/>
      <dgm:t>
        <a:bodyPr/>
        <a:lstStyle/>
        <a:p>
          <a:r>
            <a:rPr lang="en-US" dirty="0"/>
            <a:t>Reach 100% of eligible families</a:t>
          </a:r>
        </a:p>
      </dgm:t>
    </dgm:pt>
    <dgm:pt modelId="{AA5CF355-2155-4045-B7FC-181375FF2BCB}" type="parTrans" cxnId="{FDC9FD64-6255-41B1-9731-31CC90C3D369}">
      <dgm:prSet/>
      <dgm:spPr/>
      <dgm:t>
        <a:bodyPr/>
        <a:lstStyle/>
        <a:p>
          <a:endParaRPr lang="en-US"/>
        </a:p>
      </dgm:t>
    </dgm:pt>
    <dgm:pt modelId="{0FDC7EDB-1D88-447F-A13B-B8E18EFE23D6}" type="sibTrans" cxnId="{FDC9FD64-6255-41B1-9731-31CC90C3D369}">
      <dgm:prSet/>
      <dgm:spPr/>
      <dgm:t>
        <a:bodyPr/>
        <a:lstStyle/>
        <a:p>
          <a:endParaRPr lang="en-US"/>
        </a:p>
      </dgm:t>
    </dgm:pt>
    <dgm:pt modelId="{F5013EDC-A2F9-4FE9-B1F1-1403E2C6577A}">
      <dgm:prSet/>
      <dgm:spPr/>
      <dgm:t>
        <a:bodyPr/>
        <a:lstStyle/>
        <a:p>
          <a:r>
            <a:rPr lang="en-US" dirty="0"/>
            <a:t>Initiate 18-month implementation</a:t>
          </a:r>
        </a:p>
        <a:p>
          <a:r>
            <a:rPr lang="en-US" dirty="0"/>
            <a:t>Begin providing monthly feedback reports</a:t>
          </a:r>
        </a:p>
      </dgm:t>
    </dgm:pt>
    <dgm:pt modelId="{1A0A09F8-A077-4064-9D2E-FA977CA984A2}" type="parTrans" cxnId="{F318267E-67DF-460C-99C2-50039D80D0E8}">
      <dgm:prSet/>
      <dgm:spPr/>
      <dgm:t>
        <a:bodyPr/>
        <a:lstStyle/>
        <a:p>
          <a:endParaRPr lang="en-US"/>
        </a:p>
      </dgm:t>
    </dgm:pt>
    <dgm:pt modelId="{768C02F2-2A16-464F-8B30-45A62CF5452C}" type="sibTrans" cxnId="{F318267E-67DF-460C-99C2-50039D80D0E8}">
      <dgm:prSet/>
      <dgm:spPr/>
      <dgm:t>
        <a:bodyPr/>
        <a:lstStyle/>
        <a:p>
          <a:endParaRPr lang="en-US"/>
        </a:p>
      </dgm:t>
    </dgm:pt>
    <dgm:pt modelId="{AA5AE18C-5131-48F0-939A-03E97B27110C}" type="pres">
      <dgm:prSet presAssocID="{0D02CEED-0108-44FE-A671-AF753BDBF99E}" presName="root" presStyleCnt="0">
        <dgm:presLayoutVars>
          <dgm:chMax/>
          <dgm:chPref/>
          <dgm:animLvl val="lvl"/>
        </dgm:presLayoutVars>
      </dgm:prSet>
      <dgm:spPr/>
    </dgm:pt>
    <dgm:pt modelId="{B8948FD1-18A7-45C2-A481-DD5E0A807A1E}" type="pres">
      <dgm:prSet presAssocID="{0D02CEED-0108-44FE-A671-AF753BDBF99E}" presName="divider" presStyleLbl="fgAcc1" presStyleIdx="0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gm:spPr>
    </dgm:pt>
    <dgm:pt modelId="{700938DD-F76A-4D50-868F-4C8D87440D46}" type="pres">
      <dgm:prSet presAssocID="{0D02CEED-0108-44FE-A671-AF753BDBF99E}" presName="nodes" presStyleCnt="0">
        <dgm:presLayoutVars>
          <dgm:chMax/>
          <dgm:chPref/>
          <dgm:animLvl val="lvl"/>
        </dgm:presLayoutVars>
      </dgm:prSet>
      <dgm:spPr/>
    </dgm:pt>
    <dgm:pt modelId="{A1F750BC-9994-45E0-A9CF-86B92D5F7F6C}" type="pres">
      <dgm:prSet presAssocID="{FF4209CF-897B-41C3-9C7B-36141C2F9FA7}" presName="composite" presStyleCnt="0"/>
      <dgm:spPr/>
    </dgm:pt>
    <dgm:pt modelId="{238F01CB-479C-41E3-8900-7314A786B78A}" type="pres">
      <dgm:prSet presAssocID="{FF4209CF-897B-41C3-9C7B-36141C2F9FA7}" presName="ConnectorPoint" presStyleLbl="lnNode1" presStyleIdx="0" presStyleCnt="7"/>
      <dgm:spPr>
        <a:solidFill>
          <a:schemeClr val="accent4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E6BDCE2-A162-4196-9BB7-9C1308772D59}" type="pres">
      <dgm:prSet presAssocID="{FF4209CF-897B-41C3-9C7B-36141C2F9FA7}" presName="DropPinPlaceHolder" presStyleCnt="0"/>
      <dgm:spPr/>
    </dgm:pt>
    <dgm:pt modelId="{167E3E17-B58C-41D1-8499-C06998BF2A76}" type="pres">
      <dgm:prSet presAssocID="{FF4209CF-897B-41C3-9C7B-36141C2F9FA7}" presName="DropPin" presStyleLbl="alignNode1" presStyleIdx="0" presStyleCnt="7"/>
      <dgm:spPr/>
    </dgm:pt>
    <dgm:pt modelId="{656C4663-7C4C-4A05-9B8E-FBE765EE6C51}" type="pres">
      <dgm:prSet presAssocID="{FF4209CF-897B-41C3-9C7B-36141C2F9FA7}" presName="Ellipse" presStyleLbl="fgAcc1" presStyleIdx="1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A668A97B-124A-45A1-8381-E3227BD85FE8}" type="pres">
      <dgm:prSet presAssocID="{FF4209CF-897B-41C3-9C7B-36141C2F9FA7}" presName="L2TextContainer" presStyleLbl="revTx" presStyleIdx="0" presStyleCnt="14">
        <dgm:presLayoutVars>
          <dgm:bulletEnabled val="1"/>
        </dgm:presLayoutVars>
      </dgm:prSet>
      <dgm:spPr/>
    </dgm:pt>
    <dgm:pt modelId="{8ACCE123-C989-46C1-B7FD-FA50ABEC947C}" type="pres">
      <dgm:prSet presAssocID="{FF4209CF-897B-41C3-9C7B-36141C2F9FA7}" presName="L1TextContainer" presStyleLbl="revTx" presStyleIdx="1" presStyleCnt="14">
        <dgm:presLayoutVars>
          <dgm:chMax val="1"/>
          <dgm:chPref val="1"/>
          <dgm:bulletEnabled val="1"/>
        </dgm:presLayoutVars>
      </dgm:prSet>
      <dgm:spPr/>
    </dgm:pt>
    <dgm:pt modelId="{6B04496D-97D5-4C4A-A362-7B46786429CD}" type="pres">
      <dgm:prSet presAssocID="{FF4209CF-897B-41C3-9C7B-36141C2F9FA7}" presName="ConnectLine" presStyleLbl="sibTrans1D1" presStyleIdx="0" presStyleCnt="7"/>
      <dgm:spPr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DC265F4C-AB2A-4F80-98A7-82FC502E49D2}" type="pres">
      <dgm:prSet presAssocID="{FF4209CF-897B-41C3-9C7B-36141C2F9FA7}" presName="EmptyPlaceHolder" presStyleCnt="0"/>
      <dgm:spPr/>
    </dgm:pt>
    <dgm:pt modelId="{754E7C17-53C2-4829-8008-302721475D49}" type="pres">
      <dgm:prSet presAssocID="{A12BB6C7-6B24-460B-9D2A-B32840F59D97}" presName="spaceBetweenRectangles" presStyleCnt="0"/>
      <dgm:spPr/>
    </dgm:pt>
    <dgm:pt modelId="{D0F1C883-D090-4B68-9E55-4455ACC389A3}" type="pres">
      <dgm:prSet presAssocID="{30F50C3E-E689-4749-B2DE-A380B36249A8}" presName="composite" presStyleCnt="0"/>
      <dgm:spPr/>
    </dgm:pt>
    <dgm:pt modelId="{2B2928D1-331D-4A9F-A1F9-2C95098F0786}" type="pres">
      <dgm:prSet presAssocID="{30F50C3E-E689-4749-B2DE-A380B36249A8}" presName="ConnectorPoint" presStyleLbl="lnNode1" presStyleIdx="1" presStyleCnt="7"/>
      <dgm:spPr>
        <a:solidFill>
          <a:schemeClr val="accent4">
            <a:hueOff val="1732615"/>
            <a:satOff val="-7995"/>
            <a:lumOff val="294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DB44936C-DFAC-455D-B978-61D277C6C060}" type="pres">
      <dgm:prSet presAssocID="{30F50C3E-E689-4749-B2DE-A380B36249A8}" presName="DropPinPlaceHolder" presStyleCnt="0"/>
      <dgm:spPr/>
    </dgm:pt>
    <dgm:pt modelId="{5B4579F9-026B-48AE-A6CF-911AC4DA134A}" type="pres">
      <dgm:prSet presAssocID="{30F50C3E-E689-4749-B2DE-A380B36249A8}" presName="DropPin" presStyleLbl="alignNode1" presStyleIdx="1" presStyleCnt="7"/>
      <dgm:spPr/>
    </dgm:pt>
    <dgm:pt modelId="{24F66197-6C48-45AF-BAAB-2D8BE1C9A9BC}" type="pres">
      <dgm:prSet presAssocID="{30F50C3E-E689-4749-B2DE-A380B36249A8}" presName="Ellipse" presStyleLbl="fgAcc1" presStyleIdx="2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7BAC1B5F-7FCA-4765-AF5D-DD5BC6F6B2AA}" type="pres">
      <dgm:prSet presAssocID="{30F50C3E-E689-4749-B2DE-A380B36249A8}" presName="L2TextContainer" presStyleLbl="revTx" presStyleIdx="2" presStyleCnt="14">
        <dgm:presLayoutVars>
          <dgm:bulletEnabled val="1"/>
        </dgm:presLayoutVars>
      </dgm:prSet>
      <dgm:spPr/>
    </dgm:pt>
    <dgm:pt modelId="{70F61D89-6BB6-4218-9167-C918FE0DE744}" type="pres">
      <dgm:prSet presAssocID="{30F50C3E-E689-4749-B2DE-A380B36249A8}" presName="L1TextContainer" presStyleLbl="revTx" presStyleIdx="3" presStyleCnt="14">
        <dgm:presLayoutVars>
          <dgm:chMax val="1"/>
          <dgm:chPref val="1"/>
          <dgm:bulletEnabled val="1"/>
        </dgm:presLayoutVars>
      </dgm:prSet>
      <dgm:spPr/>
    </dgm:pt>
    <dgm:pt modelId="{AD7225F6-4D24-4251-9B85-9788DA7BA9E8}" type="pres">
      <dgm:prSet presAssocID="{30F50C3E-E689-4749-B2DE-A380B36249A8}" presName="ConnectLine" presStyleLbl="sibTrans1D1" presStyleIdx="1" presStyleCnt="7"/>
      <dgm:spPr>
        <a:noFill/>
        <a:ln w="12700" cap="flat" cmpd="sng" algn="ctr">
          <a:solidFill>
            <a:schemeClr val="accent4">
              <a:hueOff val="1732615"/>
              <a:satOff val="-7995"/>
              <a:lumOff val="294"/>
              <a:alphaOff val="0"/>
            </a:schemeClr>
          </a:solidFill>
          <a:prstDash val="dash"/>
          <a:miter lim="800000"/>
        </a:ln>
        <a:effectLst/>
      </dgm:spPr>
    </dgm:pt>
    <dgm:pt modelId="{6E112FE5-DCFD-429F-9844-F15CBD865E08}" type="pres">
      <dgm:prSet presAssocID="{30F50C3E-E689-4749-B2DE-A380B36249A8}" presName="EmptyPlaceHolder" presStyleCnt="0"/>
      <dgm:spPr/>
    </dgm:pt>
    <dgm:pt modelId="{5DA9DD93-A953-4CB9-B9A4-BF931E9C12E6}" type="pres">
      <dgm:prSet presAssocID="{73E9C396-E906-41ED-A398-EE101353F0BC}" presName="spaceBetweenRectangles" presStyleCnt="0"/>
      <dgm:spPr/>
    </dgm:pt>
    <dgm:pt modelId="{D8EB1EAC-BC62-4758-84E0-E82104E83F70}" type="pres">
      <dgm:prSet presAssocID="{6E58BA53-F355-4967-9B63-A00F41C48057}" presName="composite" presStyleCnt="0"/>
      <dgm:spPr/>
    </dgm:pt>
    <dgm:pt modelId="{66F58FA4-B1A2-4296-A653-65832C552FA6}" type="pres">
      <dgm:prSet presAssocID="{6E58BA53-F355-4967-9B63-A00F41C48057}" presName="ConnectorPoint" presStyleLbl="lnNode1" presStyleIdx="2" presStyleCnt="7"/>
      <dgm:spPr>
        <a:solidFill>
          <a:schemeClr val="accent4">
            <a:hueOff val="3465231"/>
            <a:satOff val="-15989"/>
            <a:lumOff val="588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C39DCDB-B9E6-4AD7-B175-07B1191197DE}" type="pres">
      <dgm:prSet presAssocID="{6E58BA53-F355-4967-9B63-A00F41C48057}" presName="DropPinPlaceHolder" presStyleCnt="0"/>
      <dgm:spPr/>
    </dgm:pt>
    <dgm:pt modelId="{4DE32D6A-4F15-4BD8-8A04-E92DEB66879A}" type="pres">
      <dgm:prSet presAssocID="{6E58BA53-F355-4967-9B63-A00F41C48057}" presName="DropPin" presStyleLbl="alignNode1" presStyleIdx="2" presStyleCnt="7"/>
      <dgm:spPr/>
    </dgm:pt>
    <dgm:pt modelId="{EF143EFB-B190-4E5C-A5AE-C4FBCD50B752}" type="pres">
      <dgm:prSet presAssocID="{6E58BA53-F355-4967-9B63-A00F41C48057}" presName="Ellipse" presStyleLbl="fgAcc1" presStyleIdx="3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9FAD0447-C579-42AF-9CEF-D4C617799519}" type="pres">
      <dgm:prSet presAssocID="{6E58BA53-F355-4967-9B63-A00F41C48057}" presName="L2TextContainer" presStyleLbl="revTx" presStyleIdx="4" presStyleCnt="14">
        <dgm:presLayoutVars>
          <dgm:bulletEnabled val="1"/>
        </dgm:presLayoutVars>
      </dgm:prSet>
      <dgm:spPr/>
    </dgm:pt>
    <dgm:pt modelId="{AB197FB0-0F12-4A59-9F3F-1C31859ED54E}" type="pres">
      <dgm:prSet presAssocID="{6E58BA53-F355-4967-9B63-A00F41C48057}" presName="L1TextContainer" presStyleLbl="revTx" presStyleIdx="5" presStyleCnt="14">
        <dgm:presLayoutVars>
          <dgm:chMax val="1"/>
          <dgm:chPref val="1"/>
          <dgm:bulletEnabled val="1"/>
        </dgm:presLayoutVars>
      </dgm:prSet>
      <dgm:spPr/>
    </dgm:pt>
    <dgm:pt modelId="{838DE1A9-11F3-4AAE-80B5-CEC31C2EBA92}" type="pres">
      <dgm:prSet presAssocID="{6E58BA53-F355-4967-9B63-A00F41C48057}" presName="ConnectLine" presStyleLbl="sibTrans1D1" presStyleIdx="2" presStyleCnt="7"/>
      <dgm:spPr>
        <a:noFill/>
        <a:ln w="1270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dash"/>
          <a:miter lim="800000"/>
        </a:ln>
        <a:effectLst/>
      </dgm:spPr>
    </dgm:pt>
    <dgm:pt modelId="{33AB1B38-8BC6-42F7-A510-636B61ED7820}" type="pres">
      <dgm:prSet presAssocID="{6E58BA53-F355-4967-9B63-A00F41C48057}" presName="EmptyPlaceHolder" presStyleCnt="0"/>
      <dgm:spPr/>
    </dgm:pt>
    <dgm:pt modelId="{62792BF9-29FD-4D4A-8A65-8D65D1F97700}" type="pres">
      <dgm:prSet presAssocID="{99B84BCA-0ED4-4115-8CDC-E7F06D48D951}" presName="spaceBetweenRectangles" presStyleCnt="0"/>
      <dgm:spPr/>
    </dgm:pt>
    <dgm:pt modelId="{F82BC95B-14E4-4AFE-AD17-1415B67F5EB0}" type="pres">
      <dgm:prSet presAssocID="{72A1968C-76A3-4D00-9A42-590C912CFB47}" presName="composite" presStyleCnt="0"/>
      <dgm:spPr/>
    </dgm:pt>
    <dgm:pt modelId="{4882ED51-DF7B-418B-AED9-24BC8B93AFC5}" type="pres">
      <dgm:prSet presAssocID="{72A1968C-76A3-4D00-9A42-590C912CFB47}" presName="ConnectorPoint" presStyleLbl="lnNode1" presStyleIdx="3" presStyleCnt="7"/>
      <dgm:spPr>
        <a:solidFill>
          <a:schemeClr val="accent4">
            <a:hueOff val="5197846"/>
            <a:satOff val="-23984"/>
            <a:lumOff val="883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6330EC7A-332D-40DD-8E48-E0E442C37C4D}" type="pres">
      <dgm:prSet presAssocID="{72A1968C-76A3-4D00-9A42-590C912CFB47}" presName="DropPinPlaceHolder" presStyleCnt="0"/>
      <dgm:spPr/>
    </dgm:pt>
    <dgm:pt modelId="{CF7B6860-6C29-4C93-8B53-A1443FBFD924}" type="pres">
      <dgm:prSet presAssocID="{72A1968C-76A3-4D00-9A42-590C912CFB47}" presName="DropPin" presStyleLbl="alignNode1" presStyleIdx="3" presStyleCnt="7"/>
      <dgm:spPr/>
    </dgm:pt>
    <dgm:pt modelId="{C4BB4EC8-1530-4A54-A2A3-DD9B2823FACC}" type="pres">
      <dgm:prSet presAssocID="{72A1968C-76A3-4D00-9A42-590C912CFB47}" presName="Ellipse" presStyleLbl="fgAcc1" presStyleIdx="4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154B02D3-1CDF-4469-B4C7-38635369252C}" type="pres">
      <dgm:prSet presAssocID="{72A1968C-76A3-4D00-9A42-590C912CFB47}" presName="L2TextContainer" presStyleLbl="revTx" presStyleIdx="6" presStyleCnt="14">
        <dgm:presLayoutVars>
          <dgm:bulletEnabled val="1"/>
        </dgm:presLayoutVars>
      </dgm:prSet>
      <dgm:spPr/>
    </dgm:pt>
    <dgm:pt modelId="{68394D26-8440-41C4-AC42-3F023E27A06C}" type="pres">
      <dgm:prSet presAssocID="{72A1968C-76A3-4D00-9A42-590C912CFB47}" presName="L1TextContainer" presStyleLbl="revTx" presStyleIdx="7" presStyleCnt="14">
        <dgm:presLayoutVars>
          <dgm:chMax val="1"/>
          <dgm:chPref val="1"/>
          <dgm:bulletEnabled val="1"/>
        </dgm:presLayoutVars>
      </dgm:prSet>
      <dgm:spPr/>
    </dgm:pt>
    <dgm:pt modelId="{31D18754-3FB0-480E-B467-70CFFAB18868}" type="pres">
      <dgm:prSet presAssocID="{72A1968C-76A3-4D00-9A42-590C912CFB47}" presName="ConnectLine" presStyleLbl="sibTrans1D1" presStyleIdx="3" presStyleCnt="7"/>
      <dgm:spPr>
        <a:noFill/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dash"/>
          <a:miter lim="800000"/>
        </a:ln>
        <a:effectLst/>
      </dgm:spPr>
    </dgm:pt>
    <dgm:pt modelId="{0B25005D-1EC1-4EFB-B23D-F5B77D9B663F}" type="pres">
      <dgm:prSet presAssocID="{72A1968C-76A3-4D00-9A42-590C912CFB47}" presName="EmptyPlaceHolder" presStyleCnt="0"/>
      <dgm:spPr/>
    </dgm:pt>
    <dgm:pt modelId="{026845EA-1148-4825-8A55-80324AC0D262}" type="pres">
      <dgm:prSet presAssocID="{EF672C74-B96C-4FED-B1A7-C0958A1B07F7}" presName="spaceBetweenRectangles" presStyleCnt="0"/>
      <dgm:spPr/>
    </dgm:pt>
    <dgm:pt modelId="{4CBDA321-891C-46CD-9AA1-B2FBD145BFAF}" type="pres">
      <dgm:prSet presAssocID="{6E3D9C8D-B89D-40B2-9D51-EE76FF68D5EF}" presName="composite" presStyleCnt="0"/>
      <dgm:spPr/>
    </dgm:pt>
    <dgm:pt modelId="{C22833B4-9465-41AF-82D4-44B62729B815}" type="pres">
      <dgm:prSet presAssocID="{6E3D9C8D-B89D-40B2-9D51-EE76FF68D5EF}" presName="ConnectorPoint" presStyleLbl="lnNode1" presStyleIdx="4" presStyleCnt="7"/>
      <dgm:spPr>
        <a:solidFill>
          <a:schemeClr val="accent4">
            <a:hueOff val="6930461"/>
            <a:satOff val="-31979"/>
            <a:lumOff val="1177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69B587A6-E0D0-413B-918D-383E182DD505}" type="pres">
      <dgm:prSet presAssocID="{6E3D9C8D-B89D-40B2-9D51-EE76FF68D5EF}" presName="DropPinPlaceHolder" presStyleCnt="0"/>
      <dgm:spPr/>
    </dgm:pt>
    <dgm:pt modelId="{9A98CBEA-4C17-4A96-9670-E14F274BC309}" type="pres">
      <dgm:prSet presAssocID="{6E3D9C8D-B89D-40B2-9D51-EE76FF68D5EF}" presName="DropPin" presStyleLbl="alignNode1" presStyleIdx="4" presStyleCnt="7"/>
      <dgm:spPr/>
    </dgm:pt>
    <dgm:pt modelId="{8CAF6538-A283-4F1B-8A46-58D31863A555}" type="pres">
      <dgm:prSet presAssocID="{6E3D9C8D-B89D-40B2-9D51-EE76FF68D5EF}" presName="Ellipse" presStyleLbl="fgAcc1" presStyleIdx="5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F899B51D-C1EA-4D3E-B50E-BDC51632BBFA}" type="pres">
      <dgm:prSet presAssocID="{6E3D9C8D-B89D-40B2-9D51-EE76FF68D5EF}" presName="L2TextContainer" presStyleLbl="revTx" presStyleIdx="8" presStyleCnt="14">
        <dgm:presLayoutVars>
          <dgm:bulletEnabled val="1"/>
        </dgm:presLayoutVars>
      </dgm:prSet>
      <dgm:spPr/>
    </dgm:pt>
    <dgm:pt modelId="{3CECF23A-E6F6-46C6-907D-BB154266792C}" type="pres">
      <dgm:prSet presAssocID="{6E3D9C8D-B89D-40B2-9D51-EE76FF68D5EF}" presName="L1TextContainer" presStyleLbl="revTx" presStyleIdx="9" presStyleCnt="14">
        <dgm:presLayoutVars>
          <dgm:chMax val="1"/>
          <dgm:chPref val="1"/>
          <dgm:bulletEnabled val="1"/>
        </dgm:presLayoutVars>
      </dgm:prSet>
      <dgm:spPr/>
    </dgm:pt>
    <dgm:pt modelId="{4B37F2D2-9961-40C5-BAC9-D2269F0B19F6}" type="pres">
      <dgm:prSet presAssocID="{6E3D9C8D-B89D-40B2-9D51-EE76FF68D5EF}" presName="ConnectLine" presStyleLbl="sibTrans1D1" presStyleIdx="4" presStyleCnt="7"/>
      <dgm:spPr>
        <a:noFill/>
        <a:ln w="1270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dash"/>
          <a:miter lim="800000"/>
        </a:ln>
        <a:effectLst/>
      </dgm:spPr>
    </dgm:pt>
    <dgm:pt modelId="{228BB714-703E-4D7C-B9A9-0A25B8731791}" type="pres">
      <dgm:prSet presAssocID="{6E3D9C8D-B89D-40B2-9D51-EE76FF68D5EF}" presName="EmptyPlaceHolder" presStyleCnt="0"/>
      <dgm:spPr/>
    </dgm:pt>
    <dgm:pt modelId="{0DE9D098-EABA-4129-B6ED-CF18B57CCAA1}" type="pres">
      <dgm:prSet presAssocID="{07B5105F-9A04-4A1C-8D22-027DFEBC5D20}" presName="spaceBetweenRectangles" presStyleCnt="0"/>
      <dgm:spPr/>
    </dgm:pt>
    <dgm:pt modelId="{77CCF7C9-8154-44D5-B23C-DB9B0FD7DCA5}" type="pres">
      <dgm:prSet presAssocID="{004FD863-8742-4B7A-890B-410BB99E8CE2}" presName="composite" presStyleCnt="0"/>
      <dgm:spPr/>
    </dgm:pt>
    <dgm:pt modelId="{92095B8D-3D85-4FD4-9F2B-78BAF6768072}" type="pres">
      <dgm:prSet presAssocID="{004FD863-8742-4B7A-890B-410BB99E8CE2}" presName="ConnectorPoint" presStyleLbl="lnNode1" presStyleIdx="5" presStyleCnt="7"/>
      <dgm:spPr>
        <a:solidFill>
          <a:schemeClr val="accent4">
            <a:hueOff val="8663077"/>
            <a:satOff val="-39973"/>
            <a:lumOff val="1471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B43E8A74-4268-4ACF-BECA-CAF50CCFB602}" type="pres">
      <dgm:prSet presAssocID="{004FD863-8742-4B7A-890B-410BB99E8CE2}" presName="DropPinPlaceHolder" presStyleCnt="0"/>
      <dgm:spPr/>
    </dgm:pt>
    <dgm:pt modelId="{07518C91-B2D0-4903-A372-7F6DED0409BC}" type="pres">
      <dgm:prSet presAssocID="{004FD863-8742-4B7A-890B-410BB99E8CE2}" presName="DropPin" presStyleLbl="alignNode1" presStyleIdx="5" presStyleCnt="7"/>
      <dgm:spPr/>
    </dgm:pt>
    <dgm:pt modelId="{2737BDA6-CDB5-4F9A-A91D-CDEA90DBE6A4}" type="pres">
      <dgm:prSet presAssocID="{004FD863-8742-4B7A-890B-410BB99E8CE2}" presName="Ellipse" presStyleLbl="fgAcc1" presStyleIdx="6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A699EEB1-3540-4867-99BC-B957BFEEBA38}" type="pres">
      <dgm:prSet presAssocID="{004FD863-8742-4B7A-890B-410BB99E8CE2}" presName="L2TextContainer" presStyleLbl="revTx" presStyleIdx="10" presStyleCnt="14">
        <dgm:presLayoutVars>
          <dgm:bulletEnabled val="1"/>
        </dgm:presLayoutVars>
      </dgm:prSet>
      <dgm:spPr/>
    </dgm:pt>
    <dgm:pt modelId="{EA538D56-5C65-43EA-81D0-CD1E5CBC9F59}" type="pres">
      <dgm:prSet presAssocID="{004FD863-8742-4B7A-890B-410BB99E8CE2}" presName="L1TextContainer" presStyleLbl="revTx" presStyleIdx="11" presStyleCnt="14">
        <dgm:presLayoutVars>
          <dgm:chMax val="1"/>
          <dgm:chPref val="1"/>
          <dgm:bulletEnabled val="1"/>
        </dgm:presLayoutVars>
      </dgm:prSet>
      <dgm:spPr/>
    </dgm:pt>
    <dgm:pt modelId="{ECA352F1-FDE4-445A-939C-CF4C3A4444A0}" type="pres">
      <dgm:prSet presAssocID="{004FD863-8742-4B7A-890B-410BB99E8CE2}" presName="ConnectLine" presStyleLbl="sibTrans1D1" presStyleIdx="5" presStyleCnt="7"/>
      <dgm:spPr>
        <a:noFill/>
        <a:ln w="12700" cap="flat" cmpd="sng" algn="ctr">
          <a:solidFill>
            <a:schemeClr val="accent4">
              <a:hueOff val="8663077"/>
              <a:satOff val="-39973"/>
              <a:lumOff val="1471"/>
              <a:alphaOff val="0"/>
            </a:schemeClr>
          </a:solidFill>
          <a:prstDash val="dash"/>
          <a:miter lim="800000"/>
        </a:ln>
        <a:effectLst/>
      </dgm:spPr>
    </dgm:pt>
    <dgm:pt modelId="{24E1B9BB-F421-479A-91FF-8F38B437BE14}" type="pres">
      <dgm:prSet presAssocID="{004FD863-8742-4B7A-890B-410BB99E8CE2}" presName="EmptyPlaceHolder" presStyleCnt="0"/>
      <dgm:spPr/>
    </dgm:pt>
    <dgm:pt modelId="{533B7DB3-9B62-4EC9-9116-35F5C6964E06}" type="pres">
      <dgm:prSet presAssocID="{B922D27B-6E97-46EB-91E5-95FC8F215DC2}" presName="spaceBetweenRectangles" presStyleCnt="0"/>
      <dgm:spPr/>
    </dgm:pt>
    <dgm:pt modelId="{EE5E0515-15F7-43D7-93FD-0AF89C971BD9}" type="pres">
      <dgm:prSet presAssocID="{8B88D7A2-C2DF-4500-9143-4D039D03ACD8}" presName="composite" presStyleCnt="0"/>
      <dgm:spPr/>
    </dgm:pt>
    <dgm:pt modelId="{05EB9770-2809-4C3B-9E53-5C53C82F25D8}" type="pres">
      <dgm:prSet presAssocID="{8B88D7A2-C2DF-4500-9143-4D039D03ACD8}" presName="ConnectorPoint" presStyleLbl="lnNode1" presStyleIdx="6" presStyleCnt="7"/>
      <dgm:spPr>
        <a:solidFill>
          <a:schemeClr val="accent4">
            <a:hueOff val="10395692"/>
            <a:satOff val="-47968"/>
            <a:lumOff val="1765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8B1F634-B2B0-4AFA-9188-ED9AD5A26CEB}" type="pres">
      <dgm:prSet presAssocID="{8B88D7A2-C2DF-4500-9143-4D039D03ACD8}" presName="DropPinPlaceHolder" presStyleCnt="0"/>
      <dgm:spPr/>
    </dgm:pt>
    <dgm:pt modelId="{B5AC1D3A-1AFE-48F0-9740-7F7DEAE125D6}" type="pres">
      <dgm:prSet presAssocID="{8B88D7A2-C2DF-4500-9143-4D039D03ACD8}" presName="DropPin" presStyleLbl="alignNode1" presStyleIdx="6" presStyleCnt="7"/>
      <dgm:spPr/>
    </dgm:pt>
    <dgm:pt modelId="{A8B7CFA5-DD90-474A-A36B-395831F4D63F}" type="pres">
      <dgm:prSet presAssocID="{8B88D7A2-C2DF-4500-9143-4D039D03ACD8}" presName="Ellipse" presStyleLbl="fgAcc1" presStyleIdx="7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27C5D1BF-8375-4F2F-8F69-62C5DD498D86}" type="pres">
      <dgm:prSet presAssocID="{8B88D7A2-C2DF-4500-9143-4D039D03ACD8}" presName="L2TextContainer" presStyleLbl="revTx" presStyleIdx="12" presStyleCnt="14">
        <dgm:presLayoutVars>
          <dgm:bulletEnabled val="1"/>
        </dgm:presLayoutVars>
      </dgm:prSet>
      <dgm:spPr/>
    </dgm:pt>
    <dgm:pt modelId="{733C4DBA-1274-416A-BCC8-352957253BAF}" type="pres">
      <dgm:prSet presAssocID="{8B88D7A2-C2DF-4500-9143-4D039D03ACD8}" presName="L1TextContainer" presStyleLbl="revTx" presStyleIdx="13" presStyleCnt="14">
        <dgm:presLayoutVars>
          <dgm:chMax val="1"/>
          <dgm:chPref val="1"/>
          <dgm:bulletEnabled val="1"/>
        </dgm:presLayoutVars>
      </dgm:prSet>
      <dgm:spPr/>
    </dgm:pt>
    <dgm:pt modelId="{9DF81F3D-7400-484B-BB6C-DB4BE4FA9774}" type="pres">
      <dgm:prSet presAssocID="{8B88D7A2-C2DF-4500-9143-4D039D03ACD8}" presName="ConnectLine" presStyleLbl="sibTrans1D1" presStyleIdx="6" presStyleCnt="7"/>
      <dgm:spPr>
        <a:noFill/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dash"/>
          <a:miter lim="800000"/>
        </a:ln>
        <a:effectLst/>
      </dgm:spPr>
    </dgm:pt>
    <dgm:pt modelId="{D5B6C68E-E469-4661-AD1A-9C848B07625A}" type="pres">
      <dgm:prSet presAssocID="{8B88D7A2-C2DF-4500-9143-4D039D03ACD8}" presName="EmptyPlaceHolder" presStyleCnt="0"/>
      <dgm:spPr/>
    </dgm:pt>
  </dgm:ptLst>
  <dgm:cxnLst>
    <dgm:cxn modelId="{980AC300-D7AF-4E11-A14D-1917E88142A5}" srcId="{0D02CEED-0108-44FE-A671-AF753BDBF99E}" destId="{004FD863-8742-4B7A-890B-410BB99E8CE2}" srcOrd="5" destOrd="0" parTransId="{98BDAC9A-0C9C-4B46-8C84-8B6D74D41F3D}" sibTransId="{B922D27B-6E97-46EB-91E5-95FC8F215DC2}"/>
    <dgm:cxn modelId="{75437C1E-4B8C-4EDF-9B2F-1990936020B3}" type="presOf" srcId="{72A1968C-76A3-4D00-9A42-590C912CFB47}" destId="{68394D26-8440-41C4-AC42-3F023E27A06C}" srcOrd="0" destOrd="0" presId="urn:microsoft.com/office/officeart/2017/3/layout/DropPinTimeline"/>
    <dgm:cxn modelId="{A99B4531-0C72-44FE-A922-CC5805AA2821}" srcId="{6E58BA53-F355-4967-9B63-A00F41C48057}" destId="{246EDE87-043A-4612-A7BF-7468786F88CF}" srcOrd="0" destOrd="0" parTransId="{0B2E93BF-52C2-49D0-B34E-1DA10E75249E}" sibTransId="{7C1D9968-3BAA-4DB2-B7B4-27016B64019A}"/>
    <dgm:cxn modelId="{BC25D242-6587-43C8-9620-FDC1D78E985F}" srcId="{0D02CEED-0108-44FE-A671-AF753BDBF99E}" destId="{72A1968C-76A3-4D00-9A42-590C912CFB47}" srcOrd="3" destOrd="0" parTransId="{D3D1D918-D5B7-4804-A86F-0DFC06837AD7}" sibTransId="{EF672C74-B96C-4FED-B1A7-C0958A1B07F7}"/>
    <dgm:cxn modelId="{7C54A546-88F2-49DE-874B-BAE51B3F7AD6}" type="presOf" srcId="{004FD863-8742-4B7A-890B-410BB99E8CE2}" destId="{EA538D56-5C65-43EA-81D0-CD1E5CBC9F59}" srcOrd="0" destOrd="0" presId="urn:microsoft.com/office/officeart/2017/3/layout/DropPinTimeline"/>
    <dgm:cxn modelId="{CCCCE647-ECF4-4654-B8E7-9FE60C1D51E7}" srcId="{30F50C3E-E689-4749-B2DE-A380B36249A8}" destId="{DFA8BDC1-000A-475E-A75A-BD2BB9C56ACF}" srcOrd="0" destOrd="0" parTransId="{19722879-946B-4D66-8A52-C6BEA38A9DA0}" sibTransId="{2C6A2DD0-ADFB-44FC-9705-00A34D924646}"/>
    <dgm:cxn modelId="{490F1B52-FCDC-45FB-8AA2-5E4266F3702F}" srcId="{004FD863-8742-4B7A-890B-410BB99E8CE2}" destId="{874EE52E-2A22-4545-94B0-B9726F8F119D}" srcOrd="0" destOrd="0" parTransId="{7D8A8210-C524-4EDF-BCDC-906B5375CFDA}" sibTransId="{3F876D99-D3B7-4252-9AFF-BF92312051F1}"/>
    <dgm:cxn modelId="{E72A0156-84A0-426F-98BF-6CD9AD297291}" type="presOf" srcId="{6E58BA53-F355-4967-9B63-A00F41C48057}" destId="{AB197FB0-0F12-4A59-9F3F-1C31859ED54E}" srcOrd="0" destOrd="0" presId="urn:microsoft.com/office/officeart/2017/3/layout/DropPinTimeline"/>
    <dgm:cxn modelId="{225AB961-3C94-4D1B-8760-C3AFD6F1125F}" srcId="{0D02CEED-0108-44FE-A671-AF753BDBF99E}" destId="{8B88D7A2-C2DF-4500-9143-4D039D03ACD8}" srcOrd="6" destOrd="0" parTransId="{70463623-B836-40AA-85C5-C907B74DA79B}" sibTransId="{E5D10410-EEBD-4AA3-AC52-D766A374848D}"/>
    <dgm:cxn modelId="{0F24F962-F3ED-4C13-8D1C-BC7E0C36E19E}" srcId="{FF4209CF-897B-41C3-9C7B-36141C2F9FA7}" destId="{C920E2F2-9D15-419D-A16B-B81FB13A2A72}" srcOrd="0" destOrd="0" parTransId="{3A008A4E-28FE-4C14-BA26-D059283A3F70}" sibTransId="{73BBCCE6-CD57-46A2-B8DF-B73E20257120}"/>
    <dgm:cxn modelId="{FDC9FD64-6255-41B1-9731-31CC90C3D369}" srcId="{8B88D7A2-C2DF-4500-9143-4D039D03ACD8}" destId="{8CF83719-CF7F-487D-BA2B-0B18F4CA5EEA}" srcOrd="0" destOrd="0" parTransId="{AA5CF355-2155-4045-B7FC-181375FF2BCB}" sibTransId="{0FDC7EDB-1D88-447F-A13B-B8E18EFE23D6}"/>
    <dgm:cxn modelId="{D3BD5971-E190-4357-978B-F75ECD7B74B2}" type="presOf" srcId="{FF4209CF-897B-41C3-9C7B-36141C2F9FA7}" destId="{8ACCE123-C989-46C1-B7FD-FA50ABEC947C}" srcOrd="0" destOrd="0" presId="urn:microsoft.com/office/officeart/2017/3/layout/DropPinTimeline"/>
    <dgm:cxn modelId="{F318267E-67DF-460C-99C2-50039D80D0E8}" srcId="{72A1968C-76A3-4D00-9A42-590C912CFB47}" destId="{F5013EDC-A2F9-4FE9-B1F1-1403E2C6577A}" srcOrd="0" destOrd="0" parTransId="{1A0A09F8-A077-4064-9D2E-FA977CA984A2}" sibTransId="{768C02F2-2A16-464F-8B30-45A62CF5452C}"/>
    <dgm:cxn modelId="{435D5E81-2E9F-44F1-B776-8A74B850F8BA}" srcId="{0D02CEED-0108-44FE-A671-AF753BDBF99E}" destId="{6E3D9C8D-B89D-40B2-9D51-EE76FF68D5EF}" srcOrd="4" destOrd="0" parTransId="{D975CEFD-F858-477E-A5E9-1830253CB0A9}" sibTransId="{07B5105F-9A04-4A1C-8D22-027DFEBC5D20}"/>
    <dgm:cxn modelId="{8B83B681-1F2A-450F-938E-CE5CD0C7EE1F}" srcId="{0D02CEED-0108-44FE-A671-AF753BDBF99E}" destId="{FF4209CF-897B-41C3-9C7B-36141C2F9FA7}" srcOrd="0" destOrd="0" parTransId="{636887E1-4B45-43AF-992D-D3A9E50B9BB6}" sibTransId="{A12BB6C7-6B24-460B-9D2A-B32840F59D97}"/>
    <dgm:cxn modelId="{86660E97-D8C5-4A12-9039-A9593EFF74DE}" type="presOf" srcId="{6E3D9C8D-B89D-40B2-9D51-EE76FF68D5EF}" destId="{3CECF23A-E6F6-46C6-907D-BB154266792C}" srcOrd="0" destOrd="0" presId="urn:microsoft.com/office/officeart/2017/3/layout/DropPinTimeline"/>
    <dgm:cxn modelId="{5B81BFA3-D0FB-497A-8F9B-D98DBC76DA1B}" type="presOf" srcId="{C920E2F2-9D15-419D-A16B-B81FB13A2A72}" destId="{A668A97B-124A-45A1-8381-E3227BD85FE8}" srcOrd="0" destOrd="0" presId="urn:microsoft.com/office/officeart/2017/3/layout/DropPinTimeline"/>
    <dgm:cxn modelId="{B38C9FA6-D46B-4595-8E97-4DC7CCB1E3D7}" srcId="{6E3D9C8D-B89D-40B2-9D51-EE76FF68D5EF}" destId="{8995A71E-D61A-4E56-9F91-86016F03DC78}" srcOrd="0" destOrd="0" parTransId="{A2A6E964-6563-474D-9A1E-4F4E1BD30299}" sibTransId="{79F147E7-CF3A-495B-9436-3A64FCE213B7}"/>
    <dgm:cxn modelId="{4448C7BB-0197-4234-B032-71ADEF117C6E}" type="presOf" srcId="{8CF83719-CF7F-487D-BA2B-0B18F4CA5EEA}" destId="{27C5D1BF-8375-4F2F-8F69-62C5DD498D86}" srcOrd="0" destOrd="0" presId="urn:microsoft.com/office/officeart/2017/3/layout/DropPinTimeline"/>
    <dgm:cxn modelId="{B91937BF-6AEB-40EE-BE3F-3675FFA40B0B}" type="presOf" srcId="{8B88D7A2-C2DF-4500-9143-4D039D03ACD8}" destId="{733C4DBA-1274-416A-BCC8-352957253BAF}" srcOrd="0" destOrd="0" presId="urn:microsoft.com/office/officeart/2017/3/layout/DropPinTimeline"/>
    <dgm:cxn modelId="{A9192DD4-91A4-4241-AECC-05B1BA21FB2F}" srcId="{0D02CEED-0108-44FE-A671-AF753BDBF99E}" destId="{30F50C3E-E689-4749-B2DE-A380B36249A8}" srcOrd="1" destOrd="0" parTransId="{79677494-5720-431C-A698-ACF70BE9A8D5}" sibTransId="{73E9C396-E906-41ED-A398-EE101353F0BC}"/>
    <dgm:cxn modelId="{CC3094D4-91A6-4BD2-9028-DE9E0191AC4E}" type="presOf" srcId="{874EE52E-2A22-4545-94B0-B9726F8F119D}" destId="{A699EEB1-3540-4867-99BC-B957BFEEBA38}" srcOrd="0" destOrd="0" presId="urn:microsoft.com/office/officeart/2017/3/layout/DropPinTimeline"/>
    <dgm:cxn modelId="{0060FBDB-07F0-4E06-A19E-6E02AECD941E}" type="presOf" srcId="{30F50C3E-E689-4749-B2DE-A380B36249A8}" destId="{70F61D89-6BB6-4218-9167-C918FE0DE744}" srcOrd="0" destOrd="0" presId="urn:microsoft.com/office/officeart/2017/3/layout/DropPinTimeline"/>
    <dgm:cxn modelId="{1D7625DE-0A04-480A-B39D-C06CD9603E96}" type="presOf" srcId="{246EDE87-043A-4612-A7BF-7468786F88CF}" destId="{9FAD0447-C579-42AF-9CEF-D4C617799519}" srcOrd="0" destOrd="0" presId="urn:microsoft.com/office/officeart/2017/3/layout/DropPinTimeline"/>
    <dgm:cxn modelId="{E65036E3-1BCC-4BF5-8B37-E080B1B3C825}" type="presOf" srcId="{8995A71E-D61A-4E56-9F91-86016F03DC78}" destId="{F899B51D-C1EA-4D3E-B50E-BDC51632BBFA}" srcOrd="0" destOrd="0" presId="urn:microsoft.com/office/officeart/2017/3/layout/DropPinTimeline"/>
    <dgm:cxn modelId="{7D18D3E4-FE16-4DDE-A884-FA47E1F64A4B}" type="presOf" srcId="{F5013EDC-A2F9-4FE9-B1F1-1403E2C6577A}" destId="{154B02D3-1CDF-4469-B4C7-38635369252C}" srcOrd="0" destOrd="0" presId="urn:microsoft.com/office/officeart/2017/3/layout/DropPinTimeline"/>
    <dgm:cxn modelId="{7AB5F3E5-3E61-4F77-8C6B-8E185F6AEF2D}" srcId="{0D02CEED-0108-44FE-A671-AF753BDBF99E}" destId="{6E58BA53-F355-4967-9B63-A00F41C48057}" srcOrd="2" destOrd="0" parTransId="{866049F6-DEB5-4EF6-9589-E32CA661F227}" sibTransId="{99B84BCA-0ED4-4115-8CDC-E7F06D48D951}"/>
    <dgm:cxn modelId="{F1B75DEE-9215-472B-AC66-18C40059FB11}" type="presOf" srcId="{DFA8BDC1-000A-475E-A75A-BD2BB9C56ACF}" destId="{7BAC1B5F-7FCA-4765-AF5D-DD5BC6F6B2AA}" srcOrd="0" destOrd="0" presId="urn:microsoft.com/office/officeart/2017/3/layout/DropPinTimeline"/>
    <dgm:cxn modelId="{9471B1F0-1126-41A9-AE1C-9E570D0E230C}" type="presOf" srcId="{0D02CEED-0108-44FE-A671-AF753BDBF99E}" destId="{AA5AE18C-5131-48F0-939A-03E97B27110C}" srcOrd="0" destOrd="0" presId="urn:microsoft.com/office/officeart/2017/3/layout/DropPinTimeline"/>
    <dgm:cxn modelId="{761EC77B-87A8-426F-AC38-EB1D58B5F420}" type="presParOf" srcId="{AA5AE18C-5131-48F0-939A-03E97B27110C}" destId="{B8948FD1-18A7-45C2-A481-DD5E0A807A1E}" srcOrd="0" destOrd="0" presId="urn:microsoft.com/office/officeart/2017/3/layout/DropPinTimeline"/>
    <dgm:cxn modelId="{E3200C66-CF02-47C0-933F-23BE94B0EC58}" type="presParOf" srcId="{AA5AE18C-5131-48F0-939A-03E97B27110C}" destId="{700938DD-F76A-4D50-868F-4C8D87440D46}" srcOrd="1" destOrd="0" presId="urn:microsoft.com/office/officeart/2017/3/layout/DropPinTimeline"/>
    <dgm:cxn modelId="{74B9342A-9311-4A5D-B240-BAFE316EF43C}" type="presParOf" srcId="{700938DD-F76A-4D50-868F-4C8D87440D46}" destId="{A1F750BC-9994-45E0-A9CF-86B92D5F7F6C}" srcOrd="0" destOrd="0" presId="urn:microsoft.com/office/officeart/2017/3/layout/DropPinTimeline"/>
    <dgm:cxn modelId="{C18CE77D-1B6D-4D4A-B1D9-175DD4192509}" type="presParOf" srcId="{A1F750BC-9994-45E0-A9CF-86B92D5F7F6C}" destId="{238F01CB-479C-41E3-8900-7314A786B78A}" srcOrd="0" destOrd="0" presId="urn:microsoft.com/office/officeart/2017/3/layout/DropPinTimeline"/>
    <dgm:cxn modelId="{F5DD1450-B294-4F0A-A4B8-75F4A884A5BD}" type="presParOf" srcId="{A1F750BC-9994-45E0-A9CF-86B92D5F7F6C}" destId="{AE6BDCE2-A162-4196-9BB7-9C1308772D59}" srcOrd="1" destOrd="0" presId="urn:microsoft.com/office/officeart/2017/3/layout/DropPinTimeline"/>
    <dgm:cxn modelId="{808CF40A-1702-4CDB-99AD-ECF49C43E447}" type="presParOf" srcId="{AE6BDCE2-A162-4196-9BB7-9C1308772D59}" destId="{167E3E17-B58C-41D1-8499-C06998BF2A76}" srcOrd="0" destOrd="0" presId="urn:microsoft.com/office/officeart/2017/3/layout/DropPinTimeline"/>
    <dgm:cxn modelId="{E9439032-5D36-4EC1-89DA-BABF884FA2C4}" type="presParOf" srcId="{AE6BDCE2-A162-4196-9BB7-9C1308772D59}" destId="{656C4663-7C4C-4A05-9B8E-FBE765EE6C51}" srcOrd="1" destOrd="0" presId="urn:microsoft.com/office/officeart/2017/3/layout/DropPinTimeline"/>
    <dgm:cxn modelId="{50E5584C-E6C8-4F3A-9AA6-37F87A9B8504}" type="presParOf" srcId="{A1F750BC-9994-45E0-A9CF-86B92D5F7F6C}" destId="{A668A97B-124A-45A1-8381-E3227BD85FE8}" srcOrd="2" destOrd="0" presId="urn:microsoft.com/office/officeart/2017/3/layout/DropPinTimeline"/>
    <dgm:cxn modelId="{8DD7F78B-7AA8-45A6-933C-5C6885288396}" type="presParOf" srcId="{A1F750BC-9994-45E0-A9CF-86B92D5F7F6C}" destId="{8ACCE123-C989-46C1-B7FD-FA50ABEC947C}" srcOrd="3" destOrd="0" presId="urn:microsoft.com/office/officeart/2017/3/layout/DropPinTimeline"/>
    <dgm:cxn modelId="{78FB845F-5190-4001-9083-C7FE3CD1FBBF}" type="presParOf" srcId="{A1F750BC-9994-45E0-A9CF-86B92D5F7F6C}" destId="{6B04496D-97D5-4C4A-A362-7B46786429CD}" srcOrd="4" destOrd="0" presId="urn:microsoft.com/office/officeart/2017/3/layout/DropPinTimeline"/>
    <dgm:cxn modelId="{F5490606-5200-4E7B-878F-D72D660A44B6}" type="presParOf" srcId="{A1F750BC-9994-45E0-A9CF-86B92D5F7F6C}" destId="{DC265F4C-AB2A-4F80-98A7-82FC502E49D2}" srcOrd="5" destOrd="0" presId="urn:microsoft.com/office/officeart/2017/3/layout/DropPinTimeline"/>
    <dgm:cxn modelId="{DED1B865-88BD-4928-82F9-35A661A5FD32}" type="presParOf" srcId="{700938DD-F76A-4D50-868F-4C8D87440D46}" destId="{754E7C17-53C2-4829-8008-302721475D49}" srcOrd="1" destOrd="0" presId="urn:microsoft.com/office/officeart/2017/3/layout/DropPinTimeline"/>
    <dgm:cxn modelId="{40FE7D9D-9AF0-47D8-9D4E-149CB637B0EE}" type="presParOf" srcId="{700938DD-F76A-4D50-868F-4C8D87440D46}" destId="{D0F1C883-D090-4B68-9E55-4455ACC389A3}" srcOrd="2" destOrd="0" presId="urn:microsoft.com/office/officeart/2017/3/layout/DropPinTimeline"/>
    <dgm:cxn modelId="{D4174DD4-394D-41FA-87BC-2299C3C90457}" type="presParOf" srcId="{D0F1C883-D090-4B68-9E55-4455ACC389A3}" destId="{2B2928D1-331D-4A9F-A1F9-2C95098F0786}" srcOrd="0" destOrd="0" presId="urn:microsoft.com/office/officeart/2017/3/layout/DropPinTimeline"/>
    <dgm:cxn modelId="{877713CE-4B33-420E-834C-316D0637CC6B}" type="presParOf" srcId="{D0F1C883-D090-4B68-9E55-4455ACC389A3}" destId="{DB44936C-DFAC-455D-B978-61D277C6C060}" srcOrd="1" destOrd="0" presId="urn:microsoft.com/office/officeart/2017/3/layout/DropPinTimeline"/>
    <dgm:cxn modelId="{5D513BFB-A723-4D9B-A654-05A1032254EA}" type="presParOf" srcId="{DB44936C-DFAC-455D-B978-61D277C6C060}" destId="{5B4579F9-026B-48AE-A6CF-911AC4DA134A}" srcOrd="0" destOrd="0" presId="urn:microsoft.com/office/officeart/2017/3/layout/DropPinTimeline"/>
    <dgm:cxn modelId="{CF8EB422-AEF9-4DB5-A9DC-F4587148AA4F}" type="presParOf" srcId="{DB44936C-DFAC-455D-B978-61D277C6C060}" destId="{24F66197-6C48-45AF-BAAB-2D8BE1C9A9BC}" srcOrd="1" destOrd="0" presId="urn:microsoft.com/office/officeart/2017/3/layout/DropPinTimeline"/>
    <dgm:cxn modelId="{2154210F-80AD-4037-96A4-3B6A9ECCED91}" type="presParOf" srcId="{D0F1C883-D090-4B68-9E55-4455ACC389A3}" destId="{7BAC1B5F-7FCA-4765-AF5D-DD5BC6F6B2AA}" srcOrd="2" destOrd="0" presId="urn:microsoft.com/office/officeart/2017/3/layout/DropPinTimeline"/>
    <dgm:cxn modelId="{D771236B-707F-4E5B-BBAD-19F9E8A3493A}" type="presParOf" srcId="{D0F1C883-D090-4B68-9E55-4455ACC389A3}" destId="{70F61D89-6BB6-4218-9167-C918FE0DE744}" srcOrd="3" destOrd="0" presId="urn:microsoft.com/office/officeart/2017/3/layout/DropPinTimeline"/>
    <dgm:cxn modelId="{7070679D-6F50-4BC5-BFA5-508728B9EC55}" type="presParOf" srcId="{D0F1C883-D090-4B68-9E55-4455ACC389A3}" destId="{AD7225F6-4D24-4251-9B85-9788DA7BA9E8}" srcOrd="4" destOrd="0" presId="urn:microsoft.com/office/officeart/2017/3/layout/DropPinTimeline"/>
    <dgm:cxn modelId="{13556A26-2C08-418F-BFFE-0E2C25E3FE3C}" type="presParOf" srcId="{D0F1C883-D090-4B68-9E55-4455ACC389A3}" destId="{6E112FE5-DCFD-429F-9844-F15CBD865E08}" srcOrd="5" destOrd="0" presId="urn:microsoft.com/office/officeart/2017/3/layout/DropPinTimeline"/>
    <dgm:cxn modelId="{EFD91ADD-3B7B-4E2D-88B5-235B4F982198}" type="presParOf" srcId="{700938DD-F76A-4D50-868F-4C8D87440D46}" destId="{5DA9DD93-A953-4CB9-B9A4-BF931E9C12E6}" srcOrd="3" destOrd="0" presId="urn:microsoft.com/office/officeart/2017/3/layout/DropPinTimeline"/>
    <dgm:cxn modelId="{54A2D320-3472-4321-984A-990DE46C5CA9}" type="presParOf" srcId="{700938DD-F76A-4D50-868F-4C8D87440D46}" destId="{D8EB1EAC-BC62-4758-84E0-E82104E83F70}" srcOrd="4" destOrd="0" presId="urn:microsoft.com/office/officeart/2017/3/layout/DropPinTimeline"/>
    <dgm:cxn modelId="{913DA96A-416A-49D1-ADE8-C48457C5F02B}" type="presParOf" srcId="{D8EB1EAC-BC62-4758-84E0-E82104E83F70}" destId="{66F58FA4-B1A2-4296-A653-65832C552FA6}" srcOrd="0" destOrd="0" presId="urn:microsoft.com/office/officeart/2017/3/layout/DropPinTimeline"/>
    <dgm:cxn modelId="{15002F26-B564-481A-A9CD-6CB6AC991AF5}" type="presParOf" srcId="{D8EB1EAC-BC62-4758-84E0-E82104E83F70}" destId="{AC39DCDB-B9E6-4AD7-B175-07B1191197DE}" srcOrd="1" destOrd="0" presId="urn:microsoft.com/office/officeart/2017/3/layout/DropPinTimeline"/>
    <dgm:cxn modelId="{48E32DF5-D971-45C3-A885-38F8890BDAC6}" type="presParOf" srcId="{AC39DCDB-B9E6-4AD7-B175-07B1191197DE}" destId="{4DE32D6A-4F15-4BD8-8A04-E92DEB66879A}" srcOrd="0" destOrd="0" presId="urn:microsoft.com/office/officeart/2017/3/layout/DropPinTimeline"/>
    <dgm:cxn modelId="{B66FF195-1C17-473C-B4F5-AC683A3D6B96}" type="presParOf" srcId="{AC39DCDB-B9E6-4AD7-B175-07B1191197DE}" destId="{EF143EFB-B190-4E5C-A5AE-C4FBCD50B752}" srcOrd="1" destOrd="0" presId="urn:microsoft.com/office/officeart/2017/3/layout/DropPinTimeline"/>
    <dgm:cxn modelId="{345DEEF1-30A4-4DB1-9220-10292F2D4677}" type="presParOf" srcId="{D8EB1EAC-BC62-4758-84E0-E82104E83F70}" destId="{9FAD0447-C579-42AF-9CEF-D4C617799519}" srcOrd="2" destOrd="0" presId="urn:microsoft.com/office/officeart/2017/3/layout/DropPinTimeline"/>
    <dgm:cxn modelId="{A009DB5C-FE1B-47B0-BF4B-6F47BAB13340}" type="presParOf" srcId="{D8EB1EAC-BC62-4758-84E0-E82104E83F70}" destId="{AB197FB0-0F12-4A59-9F3F-1C31859ED54E}" srcOrd="3" destOrd="0" presId="urn:microsoft.com/office/officeart/2017/3/layout/DropPinTimeline"/>
    <dgm:cxn modelId="{B385F700-0A1F-4A47-A6CC-E56D1E1BBDF0}" type="presParOf" srcId="{D8EB1EAC-BC62-4758-84E0-E82104E83F70}" destId="{838DE1A9-11F3-4AAE-80B5-CEC31C2EBA92}" srcOrd="4" destOrd="0" presId="urn:microsoft.com/office/officeart/2017/3/layout/DropPinTimeline"/>
    <dgm:cxn modelId="{F13BAE59-7F00-436D-AB36-264956509256}" type="presParOf" srcId="{D8EB1EAC-BC62-4758-84E0-E82104E83F70}" destId="{33AB1B38-8BC6-42F7-A510-636B61ED7820}" srcOrd="5" destOrd="0" presId="urn:microsoft.com/office/officeart/2017/3/layout/DropPinTimeline"/>
    <dgm:cxn modelId="{7311C61E-CA32-4E19-9F1A-CA62F492F023}" type="presParOf" srcId="{700938DD-F76A-4D50-868F-4C8D87440D46}" destId="{62792BF9-29FD-4D4A-8A65-8D65D1F97700}" srcOrd="5" destOrd="0" presId="urn:microsoft.com/office/officeart/2017/3/layout/DropPinTimeline"/>
    <dgm:cxn modelId="{BD6A1BDB-878E-4BE1-A42F-2642B52EA906}" type="presParOf" srcId="{700938DD-F76A-4D50-868F-4C8D87440D46}" destId="{F82BC95B-14E4-4AFE-AD17-1415B67F5EB0}" srcOrd="6" destOrd="0" presId="urn:microsoft.com/office/officeart/2017/3/layout/DropPinTimeline"/>
    <dgm:cxn modelId="{0661D554-3CCC-4A9F-9097-7AA65AA1DC60}" type="presParOf" srcId="{F82BC95B-14E4-4AFE-AD17-1415B67F5EB0}" destId="{4882ED51-DF7B-418B-AED9-24BC8B93AFC5}" srcOrd="0" destOrd="0" presId="urn:microsoft.com/office/officeart/2017/3/layout/DropPinTimeline"/>
    <dgm:cxn modelId="{A4928184-CFB0-4DF1-8D26-CCDDD613F9AB}" type="presParOf" srcId="{F82BC95B-14E4-4AFE-AD17-1415B67F5EB0}" destId="{6330EC7A-332D-40DD-8E48-E0E442C37C4D}" srcOrd="1" destOrd="0" presId="urn:microsoft.com/office/officeart/2017/3/layout/DropPinTimeline"/>
    <dgm:cxn modelId="{0C13E548-E403-4E03-A845-DB57B969E404}" type="presParOf" srcId="{6330EC7A-332D-40DD-8E48-E0E442C37C4D}" destId="{CF7B6860-6C29-4C93-8B53-A1443FBFD924}" srcOrd="0" destOrd="0" presId="urn:microsoft.com/office/officeart/2017/3/layout/DropPinTimeline"/>
    <dgm:cxn modelId="{0DDDB523-2247-4587-B0D5-9F1C376A2CE6}" type="presParOf" srcId="{6330EC7A-332D-40DD-8E48-E0E442C37C4D}" destId="{C4BB4EC8-1530-4A54-A2A3-DD9B2823FACC}" srcOrd="1" destOrd="0" presId="urn:microsoft.com/office/officeart/2017/3/layout/DropPinTimeline"/>
    <dgm:cxn modelId="{6C1722DA-C5A8-456A-8F46-F6D63555E231}" type="presParOf" srcId="{F82BC95B-14E4-4AFE-AD17-1415B67F5EB0}" destId="{154B02D3-1CDF-4469-B4C7-38635369252C}" srcOrd="2" destOrd="0" presId="urn:microsoft.com/office/officeart/2017/3/layout/DropPinTimeline"/>
    <dgm:cxn modelId="{71CB6544-C386-47DB-B404-727BD098C409}" type="presParOf" srcId="{F82BC95B-14E4-4AFE-AD17-1415B67F5EB0}" destId="{68394D26-8440-41C4-AC42-3F023E27A06C}" srcOrd="3" destOrd="0" presId="urn:microsoft.com/office/officeart/2017/3/layout/DropPinTimeline"/>
    <dgm:cxn modelId="{00904ED8-96E3-45C0-AEA0-875F16C34C41}" type="presParOf" srcId="{F82BC95B-14E4-4AFE-AD17-1415B67F5EB0}" destId="{31D18754-3FB0-480E-B467-70CFFAB18868}" srcOrd="4" destOrd="0" presId="urn:microsoft.com/office/officeart/2017/3/layout/DropPinTimeline"/>
    <dgm:cxn modelId="{16BFF934-E4EE-4AE9-A6AB-16647082BB39}" type="presParOf" srcId="{F82BC95B-14E4-4AFE-AD17-1415B67F5EB0}" destId="{0B25005D-1EC1-4EFB-B23D-F5B77D9B663F}" srcOrd="5" destOrd="0" presId="urn:microsoft.com/office/officeart/2017/3/layout/DropPinTimeline"/>
    <dgm:cxn modelId="{23ED1420-20DF-4D4B-8FCF-2D411E61772F}" type="presParOf" srcId="{700938DD-F76A-4D50-868F-4C8D87440D46}" destId="{026845EA-1148-4825-8A55-80324AC0D262}" srcOrd="7" destOrd="0" presId="urn:microsoft.com/office/officeart/2017/3/layout/DropPinTimeline"/>
    <dgm:cxn modelId="{3CA072A0-55E4-47CC-9F7B-94F77C92A633}" type="presParOf" srcId="{700938DD-F76A-4D50-868F-4C8D87440D46}" destId="{4CBDA321-891C-46CD-9AA1-B2FBD145BFAF}" srcOrd="8" destOrd="0" presId="urn:microsoft.com/office/officeart/2017/3/layout/DropPinTimeline"/>
    <dgm:cxn modelId="{0683AEEC-6A7A-458D-85C9-174ADBAD80B9}" type="presParOf" srcId="{4CBDA321-891C-46CD-9AA1-B2FBD145BFAF}" destId="{C22833B4-9465-41AF-82D4-44B62729B815}" srcOrd="0" destOrd="0" presId="urn:microsoft.com/office/officeart/2017/3/layout/DropPinTimeline"/>
    <dgm:cxn modelId="{1DCB4D79-91C3-4FB9-AEE3-2CEA5CA799B9}" type="presParOf" srcId="{4CBDA321-891C-46CD-9AA1-B2FBD145BFAF}" destId="{69B587A6-E0D0-413B-918D-383E182DD505}" srcOrd="1" destOrd="0" presId="urn:microsoft.com/office/officeart/2017/3/layout/DropPinTimeline"/>
    <dgm:cxn modelId="{813B4FDB-C22F-4067-9084-8DE9AF8EC274}" type="presParOf" srcId="{69B587A6-E0D0-413B-918D-383E182DD505}" destId="{9A98CBEA-4C17-4A96-9670-E14F274BC309}" srcOrd="0" destOrd="0" presId="urn:microsoft.com/office/officeart/2017/3/layout/DropPinTimeline"/>
    <dgm:cxn modelId="{FC42A1C8-D462-443E-9CE3-F284BD050693}" type="presParOf" srcId="{69B587A6-E0D0-413B-918D-383E182DD505}" destId="{8CAF6538-A283-4F1B-8A46-58D31863A555}" srcOrd="1" destOrd="0" presId="urn:microsoft.com/office/officeart/2017/3/layout/DropPinTimeline"/>
    <dgm:cxn modelId="{B53B0DD2-4266-4DF1-8D47-E04A4F0F564F}" type="presParOf" srcId="{4CBDA321-891C-46CD-9AA1-B2FBD145BFAF}" destId="{F899B51D-C1EA-4D3E-B50E-BDC51632BBFA}" srcOrd="2" destOrd="0" presId="urn:microsoft.com/office/officeart/2017/3/layout/DropPinTimeline"/>
    <dgm:cxn modelId="{95F19855-5E5C-478B-948D-8870F506FD40}" type="presParOf" srcId="{4CBDA321-891C-46CD-9AA1-B2FBD145BFAF}" destId="{3CECF23A-E6F6-46C6-907D-BB154266792C}" srcOrd="3" destOrd="0" presId="urn:microsoft.com/office/officeart/2017/3/layout/DropPinTimeline"/>
    <dgm:cxn modelId="{EE0E2763-A755-47C9-BED5-CA5CA3331BB1}" type="presParOf" srcId="{4CBDA321-891C-46CD-9AA1-B2FBD145BFAF}" destId="{4B37F2D2-9961-40C5-BAC9-D2269F0B19F6}" srcOrd="4" destOrd="0" presId="urn:microsoft.com/office/officeart/2017/3/layout/DropPinTimeline"/>
    <dgm:cxn modelId="{859A98C7-8909-4962-A211-03EEB40A7C7D}" type="presParOf" srcId="{4CBDA321-891C-46CD-9AA1-B2FBD145BFAF}" destId="{228BB714-703E-4D7C-B9A9-0A25B8731791}" srcOrd="5" destOrd="0" presId="urn:microsoft.com/office/officeart/2017/3/layout/DropPinTimeline"/>
    <dgm:cxn modelId="{284DA96B-5807-4679-B1CC-5D1B64BC3BF4}" type="presParOf" srcId="{700938DD-F76A-4D50-868F-4C8D87440D46}" destId="{0DE9D098-EABA-4129-B6ED-CF18B57CCAA1}" srcOrd="9" destOrd="0" presId="urn:microsoft.com/office/officeart/2017/3/layout/DropPinTimeline"/>
    <dgm:cxn modelId="{CBB06C0C-CB8A-4C8D-98CF-7428D578500A}" type="presParOf" srcId="{700938DD-F76A-4D50-868F-4C8D87440D46}" destId="{77CCF7C9-8154-44D5-B23C-DB9B0FD7DCA5}" srcOrd="10" destOrd="0" presId="urn:microsoft.com/office/officeart/2017/3/layout/DropPinTimeline"/>
    <dgm:cxn modelId="{9F210A0A-5469-45FE-BC6D-58FF4EDF0632}" type="presParOf" srcId="{77CCF7C9-8154-44D5-B23C-DB9B0FD7DCA5}" destId="{92095B8D-3D85-4FD4-9F2B-78BAF6768072}" srcOrd="0" destOrd="0" presId="urn:microsoft.com/office/officeart/2017/3/layout/DropPinTimeline"/>
    <dgm:cxn modelId="{D1984A8D-B2F7-480F-B884-3BCEDB7F1994}" type="presParOf" srcId="{77CCF7C9-8154-44D5-B23C-DB9B0FD7DCA5}" destId="{B43E8A74-4268-4ACF-BECA-CAF50CCFB602}" srcOrd="1" destOrd="0" presId="urn:microsoft.com/office/officeart/2017/3/layout/DropPinTimeline"/>
    <dgm:cxn modelId="{B5021546-6903-4E31-BB1F-546016612246}" type="presParOf" srcId="{B43E8A74-4268-4ACF-BECA-CAF50CCFB602}" destId="{07518C91-B2D0-4903-A372-7F6DED0409BC}" srcOrd="0" destOrd="0" presId="urn:microsoft.com/office/officeart/2017/3/layout/DropPinTimeline"/>
    <dgm:cxn modelId="{63CC4C38-9297-4EC0-AE60-6031C4526FB0}" type="presParOf" srcId="{B43E8A74-4268-4ACF-BECA-CAF50CCFB602}" destId="{2737BDA6-CDB5-4F9A-A91D-CDEA90DBE6A4}" srcOrd="1" destOrd="0" presId="urn:microsoft.com/office/officeart/2017/3/layout/DropPinTimeline"/>
    <dgm:cxn modelId="{7AB6519D-ACCC-43B6-9AB5-A58A149BC565}" type="presParOf" srcId="{77CCF7C9-8154-44D5-B23C-DB9B0FD7DCA5}" destId="{A699EEB1-3540-4867-99BC-B957BFEEBA38}" srcOrd="2" destOrd="0" presId="urn:microsoft.com/office/officeart/2017/3/layout/DropPinTimeline"/>
    <dgm:cxn modelId="{433485FA-68DE-4F2B-BE61-5379F0C7A636}" type="presParOf" srcId="{77CCF7C9-8154-44D5-B23C-DB9B0FD7DCA5}" destId="{EA538D56-5C65-43EA-81D0-CD1E5CBC9F59}" srcOrd="3" destOrd="0" presId="urn:microsoft.com/office/officeart/2017/3/layout/DropPinTimeline"/>
    <dgm:cxn modelId="{DF61BF66-0D3B-450F-9A33-E1D4092CDCD7}" type="presParOf" srcId="{77CCF7C9-8154-44D5-B23C-DB9B0FD7DCA5}" destId="{ECA352F1-FDE4-445A-939C-CF4C3A4444A0}" srcOrd="4" destOrd="0" presId="urn:microsoft.com/office/officeart/2017/3/layout/DropPinTimeline"/>
    <dgm:cxn modelId="{59A720B0-DE26-42FC-B8DB-52952F747C8B}" type="presParOf" srcId="{77CCF7C9-8154-44D5-B23C-DB9B0FD7DCA5}" destId="{24E1B9BB-F421-479A-91FF-8F38B437BE14}" srcOrd="5" destOrd="0" presId="urn:microsoft.com/office/officeart/2017/3/layout/DropPinTimeline"/>
    <dgm:cxn modelId="{F7DC5318-540E-48B2-B1D8-72641FE0B6AB}" type="presParOf" srcId="{700938DD-F76A-4D50-868F-4C8D87440D46}" destId="{533B7DB3-9B62-4EC9-9116-35F5C6964E06}" srcOrd="11" destOrd="0" presId="urn:microsoft.com/office/officeart/2017/3/layout/DropPinTimeline"/>
    <dgm:cxn modelId="{142A29A9-CBEB-4E8C-875E-1E981AD9F844}" type="presParOf" srcId="{700938DD-F76A-4D50-868F-4C8D87440D46}" destId="{EE5E0515-15F7-43D7-93FD-0AF89C971BD9}" srcOrd="12" destOrd="0" presId="urn:microsoft.com/office/officeart/2017/3/layout/DropPinTimeline"/>
    <dgm:cxn modelId="{EA3F238A-EBA0-460D-B384-24A51BAFC227}" type="presParOf" srcId="{EE5E0515-15F7-43D7-93FD-0AF89C971BD9}" destId="{05EB9770-2809-4C3B-9E53-5C53C82F25D8}" srcOrd="0" destOrd="0" presId="urn:microsoft.com/office/officeart/2017/3/layout/DropPinTimeline"/>
    <dgm:cxn modelId="{A943A846-A03B-451F-9649-FBD4D40DBAE5}" type="presParOf" srcId="{EE5E0515-15F7-43D7-93FD-0AF89C971BD9}" destId="{A8B1F634-B2B0-4AFA-9188-ED9AD5A26CEB}" srcOrd="1" destOrd="0" presId="urn:microsoft.com/office/officeart/2017/3/layout/DropPinTimeline"/>
    <dgm:cxn modelId="{E1030E5F-6501-42B9-BA0D-E850253E8EA2}" type="presParOf" srcId="{A8B1F634-B2B0-4AFA-9188-ED9AD5A26CEB}" destId="{B5AC1D3A-1AFE-48F0-9740-7F7DEAE125D6}" srcOrd="0" destOrd="0" presId="urn:microsoft.com/office/officeart/2017/3/layout/DropPinTimeline"/>
    <dgm:cxn modelId="{C3D4D892-FE00-4169-B38E-B2A7DD67C06C}" type="presParOf" srcId="{A8B1F634-B2B0-4AFA-9188-ED9AD5A26CEB}" destId="{A8B7CFA5-DD90-474A-A36B-395831F4D63F}" srcOrd="1" destOrd="0" presId="urn:microsoft.com/office/officeart/2017/3/layout/DropPinTimeline"/>
    <dgm:cxn modelId="{5AAA3EF2-8330-416C-892A-286D4C50B5CC}" type="presParOf" srcId="{EE5E0515-15F7-43D7-93FD-0AF89C971BD9}" destId="{27C5D1BF-8375-4F2F-8F69-62C5DD498D86}" srcOrd="2" destOrd="0" presId="urn:microsoft.com/office/officeart/2017/3/layout/DropPinTimeline"/>
    <dgm:cxn modelId="{D89785A1-6A84-4373-916A-2ADB28F8ABA0}" type="presParOf" srcId="{EE5E0515-15F7-43D7-93FD-0AF89C971BD9}" destId="{733C4DBA-1274-416A-BCC8-352957253BAF}" srcOrd="3" destOrd="0" presId="urn:microsoft.com/office/officeart/2017/3/layout/DropPinTimeline"/>
    <dgm:cxn modelId="{6B9202AE-D2A1-4614-BD63-7DA8B04F8CA1}" type="presParOf" srcId="{EE5E0515-15F7-43D7-93FD-0AF89C971BD9}" destId="{9DF81F3D-7400-484B-BB6C-DB4BE4FA9774}" srcOrd="4" destOrd="0" presId="urn:microsoft.com/office/officeart/2017/3/layout/DropPinTimeline"/>
    <dgm:cxn modelId="{F40236B4-2451-436C-AF36-771422F91DED}" type="presParOf" srcId="{EE5E0515-15F7-43D7-93FD-0AF89C971BD9}" destId="{D5B6C68E-E469-4661-AD1A-9C848B07625A}" srcOrd="5" destOrd="0" presId="urn:microsoft.com/office/officeart/2017/3/layout/DropPinTimelin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D02CEED-0108-44FE-A671-AF753BDBF99E}" type="doc">
      <dgm:prSet loTypeId="urn:microsoft.com/office/officeart/2017/3/layout/DropPinTimeline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FF4209CF-897B-41C3-9C7B-36141C2F9FA7}">
      <dgm:prSet custT="1"/>
      <dgm:spPr/>
      <dgm:t>
        <a:bodyPr/>
        <a:lstStyle/>
        <a:p>
          <a:pPr>
            <a:defRPr b="1"/>
          </a:pPr>
          <a:r>
            <a:rPr lang="en-US" sz="1600" dirty="0"/>
            <a:t>March 2021</a:t>
          </a:r>
        </a:p>
      </dgm:t>
    </dgm:pt>
    <dgm:pt modelId="{636887E1-4B45-43AF-992D-D3A9E50B9BB6}" type="parTrans" cxnId="{8B83B681-1F2A-450F-938E-CE5CD0C7EE1F}">
      <dgm:prSet/>
      <dgm:spPr/>
      <dgm:t>
        <a:bodyPr/>
        <a:lstStyle/>
        <a:p>
          <a:endParaRPr lang="en-US" sz="1600"/>
        </a:p>
      </dgm:t>
    </dgm:pt>
    <dgm:pt modelId="{A12BB6C7-6B24-460B-9D2A-B32840F59D97}" type="sibTrans" cxnId="{8B83B681-1F2A-450F-938E-CE5CD0C7EE1F}">
      <dgm:prSet/>
      <dgm:spPr/>
      <dgm:t>
        <a:bodyPr/>
        <a:lstStyle/>
        <a:p>
          <a:endParaRPr lang="en-US" sz="1600"/>
        </a:p>
      </dgm:t>
    </dgm:pt>
    <dgm:pt modelId="{C920E2F2-9D15-419D-A16B-B81FB13A2A72}">
      <dgm:prSet custT="1"/>
      <dgm:spPr/>
      <dgm:t>
        <a:bodyPr/>
        <a:lstStyle/>
        <a:p>
          <a:r>
            <a:rPr lang="en-US" sz="1600" dirty="0"/>
            <a:t>Baseline data collection begins</a:t>
          </a:r>
        </a:p>
      </dgm:t>
    </dgm:pt>
    <dgm:pt modelId="{3A008A4E-28FE-4C14-BA26-D059283A3F70}" type="parTrans" cxnId="{0F24F962-F3ED-4C13-8D1C-BC7E0C36E19E}">
      <dgm:prSet/>
      <dgm:spPr/>
      <dgm:t>
        <a:bodyPr/>
        <a:lstStyle/>
        <a:p>
          <a:endParaRPr lang="en-US" sz="1600"/>
        </a:p>
      </dgm:t>
    </dgm:pt>
    <dgm:pt modelId="{73BBCCE6-CD57-46A2-B8DF-B73E20257120}" type="sibTrans" cxnId="{0F24F962-F3ED-4C13-8D1C-BC7E0C36E19E}">
      <dgm:prSet/>
      <dgm:spPr/>
      <dgm:t>
        <a:bodyPr/>
        <a:lstStyle/>
        <a:p>
          <a:endParaRPr lang="en-US" sz="1600"/>
        </a:p>
      </dgm:t>
    </dgm:pt>
    <dgm:pt modelId="{30F50C3E-E689-4749-B2DE-A380B36249A8}">
      <dgm:prSet custT="1"/>
      <dgm:spPr/>
      <dgm:t>
        <a:bodyPr/>
        <a:lstStyle/>
        <a:p>
          <a:pPr>
            <a:defRPr b="1"/>
          </a:pPr>
          <a:r>
            <a:rPr lang="en-US" sz="1600" dirty="0"/>
            <a:t>May 2021</a:t>
          </a:r>
        </a:p>
      </dgm:t>
    </dgm:pt>
    <dgm:pt modelId="{79677494-5720-431C-A698-ACF70BE9A8D5}" type="parTrans" cxnId="{A9192DD4-91A4-4241-AECC-05B1BA21FB2F}">
      <dgm:prSet/>
      <dgm:spPr/>
      <dgm:t>
        <a:bodyPr/>
        <a:lstStyle/>
        <a:p>
          <a:endParaRPr lang="en-US" sz="1600"/>
        </a:p>
      </dgm:t>
    </dgm:pt>
    <dgm:pt modelId="{73E9C396-E906-41ED-A398-EE101353F0BC}" type="sibTrans" cxnId="{A9192DD4-91A4-4241-AECC-05B1BA21FB2F}">
      <dgm:prSet/>
      <dgm:spPr/>
      <dgm:t>
        <a:bodyPr/>
        <a:lstStyle/>
        <a:p>
          <a:endParaRPr lang="en-US" sz="1600"/>
        </a:p>
      </dgm:t>
    </dgm:pt>
    <dgm:pt modelId="{DFA8BDC1-000A-475E-A75A-BD2BB9C56ACF}">
      <dgm:prSet custT="1"/>
      <dgm:spPr/>
      <dgm:t>
        <a:bodyPr/>
        <a:lstStyle/>
        <a:p>
          <a:r>
            <a:rPr lang="en-US" sz="1600" dirty="0"/>
            <a:t>Initiate site training</a:t>
          </a:r>
        </a:p>
      </dgm:t>
    </dgm:pt>
    <dgm:pt modelId="{19722879-946B-4D66-8A52-C6BEA38A9DA0}" type="parTrans" cxnId="{CCCCE647-ECF4-4654-B8E7-9FE60C1D51E7}">
      <dgm:prSet/>
      <dgm:spPr/>
      <dgm:t>
        <a:bodyPr/>
        <a:lstStyle/>
        <a:p>
          <a:endParaRPr lang="en-US" sz="1600"/>
        </a:p>
      </dgm:t>
    </dgm:pt>
    <dgm:pt modelId="{2C6A2DD0-ADFB-44FC-9705-00A34D924646}" type="sibTrans" cxnId="{CCCCE647-ECF4-4654-B8E7-9FE60C1D51E7}">
      <dgm:prSet/>
      <dgm:spPr/>
      <dgm:t>
        <a:bodyPr/>
        <a:lstStyle/>
        <a:p>
          <a:endParaRPr lang="en-US" sz="1600"/>
        </a:p>
      </dgm:t>
    </dgm:pt>
    <dgm:pt modelId="{6E58BA53-F355-4967-9B63-A00F41C48057}">
      <dgm:prSet custT="1"/>
      <dgm:spPr/>
      <dgm:t>
        <a:bodyPr/>
        <a:lstStyle/>
        <a:p>
          <a:pPr>
            <a:defRPr b="1"/>
          </a:pPr>
          <a:r>
            <a:rPr lang="en-US" sz="1600" dirty="0"/>
            <a:t>August 2021</a:t>
          </a:r>
        </a:p>
      </dgm:t>
    </dgm:pt>
    <dgm:pt modelId="{866049F6-DEB5-4EF6-9589-E32CA661F227}" type="parTrans" cxnId="{7AB5F3E5-3E61-4F77-8C6B-8E185F6AEF2D}">
      <dgm:prSet/>
      <dgm:spPr/>
      <dgm:t>
        <a:bodyPr/>
        <a:lstStyle/>
        <a:p>
          <a:endParaRPr lang="en-US" sz="1600"/>
        </a:p>
      </dgm:t>
    </dgm:pt>
    <dgm:pt modelId="{99B84BCA-0ED4-4115-8CDC-E7F06D48D951}" type="sibTrans" cxnId="{7AB5F3E5-3E61-4F77-8C6B-8E185F6AEF2D}">
      <dgm:prSet/>
      <dgm:spPr/>
      <dgm:t>
        <a:bodyPr/>
        <a:lstStyle/>
        <a:p>
          <a:endParaRPr lang="en-US" sz="1600"/>
        </a:p>
      </dgm:t>
    </dgm:pt>
    <dgm:pt modelId="{72A1968C-76A3-4D00-9A42-590C912CFB47}">
      <dgm:prSet custT="1"/>
      <dgm:spPr/>
      <dgm:t>
        <a:bodyPr/>
        <a:lstStyle/>
        <a:p>
          <a:pPr>
            <a:defRPr b="1"/>
          </a:pPr>
          <a:r>
            <a:rPr lang="en-US" sz="1600" dirty="0"/>
            <a:t>December 2021-February 2022</a:t>
          </a:r>
        </a:p>
      </dgm:t>
    </dgm:pt>
    <dgm:pt modelId="{D3D1D918-D5B7-4804-A86F-0DFC06837AD7}" type="parTrans" cxnId="{BC25D242-6587-43C8-9620-FDC1D78E985F}">
      <dgm:prSet/>
      <dgm:spPr/>
      <dgm:t>
        <a:bodyPr/>
        <a:lstStyle/>
        <a:p>
          <a:endParaRPr lang="en-US" sz="1600"/>
        </a:p>
      </dgm:t>
    </dgm:pt>
    <dgm:pt modelId="{EF672C74-B96C-4FED-B1A7-C0958A1B07F7}" type="sibTrans" cxnId="{BC25D242-6587-43C8-9620-FDC1D78E985F}">
      <dgm:prSet/>
      <dgm:spPr/>
      <dgm:t>
        <a:bodyPr/>
        <a:lstStyle/>
        <a:p>
          <a:endParaRPr lang="en-US" sz="1600"/>
        </a:p>
      </dgm:t>
    </dgm:pt>
    <dgm:pt modelId="{6E3D9C8D-B89D-40B2-9D51-EE76FF68D5EF}">
      <dgm:prSet custT="1"/>
      <dgm:spPr/>
      <dgm:t>
        <a:bodyPr/>
        <a:lstStyle/>
        <a:p>
          <a:pPr>
            <a:defRPr b="1"/>
          </a:pPr>
          <a:r>
            <a:rPr lang="en-US" sz="1600" dirty="0"/>
            <a:t>August 2022</a:t>
          </a:r>
        </a:p>
      </dgm:t>
    </dgm:pt>
    <dgm:pt modelId="{D975CEFD-F858-477E-A5E9-1830253CB0A9}" type="parTrans" cxnId="{435D5E81-2E9F-44F1-B776-8A74B850F8BA}">
      <dgm:prSet/>
      <dgm:spPr/>
      <dgm:t>
        <a:bodyPr/>
        <a:lstStyle/>
        <a:p>
          <a:endParaRPr lang="en-US" sz="1600"/>
        </a:p>
      </dgm:t>
    </dgm:pt>
    <dgm:pt modelId="{07B5105F-9A04-4A1C-8D22-027DFEBC5D20}" type="sibTrans" cxnId="{435D5E81-2E9F-44F1-B776-8A74B850F8BA}">
      <dgm:prSet/>
      <dgm:spPr/>
      <dgm:t>
        <a:bodyPr/>
        <a:lstStyle/>
        <a:p>
          <a:endParaRPr lang="en-US" sz="1600"/>
        </a:p>
      </dgm:t>
    </dgm:pt>
    <dgm:pt modelId="{004FD863-8742-4B7A-890B-410BB99E8CE2}">
      <dgm:prSet custT="1"/>
      <dgm:spPr/>
      <dgm:t>
        <a:bodyPr/>
        <a:lstStyle/>
        <a:p>
          <a:pPr>
            <a:defRPr b="1"/>
          </a:pPr>
          <a:r>
            <a:rPr lang="en-US" sz="1600" dirty="0"/>
            <a:t>February 2023</a:t>
          </a:r>
        </a:p>
      </dgm:t>
    </dgm:pt>
    <dgm:pt modelId="{98BDAC9A-0C9C-4B46-8C84-8B6D74D41F3D}" type="parTrans" cxnId="{980AC300-D7AF-4E11-A14D-1917E88142A5}">
      <dgm:prSet/>
      <dgm:spPr/>
      <dgm:t>
        <a:bodyPr/>
        <a:lstStyle/>
        <a:p>
          <a:endParaRPr lang="en-US" sz="1600"/>
        </a:p>
      </dgm:t>
    </dgm:pt>
    <dgm:pt modelId="{B922D27B-6E97-46EB-91E5-95FC8F215DC2}" type="sibTrans" cxnId="{980AC300-D7AF-4E11-A14D-1917E88142A5}">
      <dgm:prSet/>
      <dgm:spPr/>
      <dgm:t>
        <a:bodyPr/>
        <a:lstStyle/>
        <a:p>
          <a:endParaRPr lang="en-US" sz="1600"/>
        </a:p>
      </dgm:t>
    </dgm:pt>
    <dgm:pt modelId="{246EDE87-043A-4612-A7BF-7468786F88CF}">
      <dgm:prSet custT="1"/>
      <dgm:spPr/>
      <dgm:t>
        <a:bodyPr/>
        <a:lstStyle/>
        <a:p>
          <a:r>
            <a:rPr lang="en-US" sz="1600" dirty="0"/>
            <a:t>Complete site training</a:t>
          </a:r>
        </a:p>
      </dgm:t>
    </dgm:pt>
    <dgm:pt modelId="{0B2E93BF-52C2-49D0-B34E-1DA10E75249E}" type="parTrans" cxnId="{A99B4531-0C72-44FE-A922-CC5805AA2821}">
      <dgm:prSet/>
      <dgm:spPr/>
      <dgm:t>
        <a:bodyPr/>
        <a:lstStyle/>
        <a:p>
          <a:endParaRPr lang="en-US" sz="1600"/>
        </a:p>
      </dgm:t>
    </dgm:pt>
    <dgm:pt modelId="{7C1D9968-3BAA-4DB2-B7B4-27016B64019A}" type="sibTrans" cxnId="{A99B4531-0C72-44FE-A922-CC5805AA2821}">
      <dgm:prSet/>
      <dgm:spPr/>
      <dgm:t>
        <a:bodyPr/>
        <a:lstStyle/>
        <a:p>
          <a:endParaRPr lang="en-US" sz="1600"/>
        </a:p>
      </dgm:t>
    </dgm:pt>
    <dgm:pt modelId="{8995A71E-D61A-4E56-9F91-86016F03DC78}">
      <dgm:prSet custT="1"/>
      <dgm:spPr/>
      <dgm:t>
        <a:bodyPr/>
        <a:lstStyle/>
        <a:p>
          <a:r>
            <a:rPr lang="en-US" sz="1600" dirty="0"/>
            <a:t>Reach</a:t>
          </a:r>
          <a:r>
            <a:rPr lang="en-US" sz="1600" baseline="0" dirty="0"/>
            <a:t> 33% of eligible families</a:t>
          </a:r>
          <a:endParaRPr lang="en-US" sz="1600" dirty="0"/>
        </a:p>
      </dgm:t>
    </dgm:pt>
    <dgm:pt modelId="{A2A6E964-6563-474D-9A1E-4F4E1BD30299}" type="parTrans" cxnId="{B38C9FA6-D46B-4595-8E97-4DC7CCB1E3D7}">
      <dgm:prSet/>
      <dgm:spPr/>
      <dgm:t>
        <a:bodyPr/>
        <a:lstStyle/>
        <a:p>
          <a:endParaRPr lang="en-US" sz="1600"/>
        </a:p>
      </dgm:t>
    </dgm:pt>
    <dgm:pt modelId="{79F147E7-CF3A-495B-9436-3A64FCE213B7}" type="sibTrans" cxnId="{B38C9FA6-D46B-4595-8E97-4DC7CCB1E3D7}">
      <dgm:prSet/>
      <dgm:spPr/>
      <dgm:t>
        <a:bodyPr/>
        <a:lstStyle/>
        <a:p>
          <a:endParaRPr lang="en-US" sz="1600"/>
        </a:p>
      </dgm:t>
    </dgm:pt>
    <dgm:pt modelId="{874EE52E-2A22-4545-94B0-B9726F8F119D}">
      <dgm:prSet custT="1"/>
      <dgm:spPr/>
      <dgm:t>
        <a:bodyPr/>
        <a:lstStyle/>
        <a:p>
          <a:r>
            <a:rPr lang="en-US" sz="1600" dirty="0"/>
            <a:t>Reach 66% of eligible families</a:t>
          </a:r>
        </a:p>
      </dgm:t>
    </dgm:pt>
    <dgm:pt modelId="{7D8A8210-C524-4EDF-BCDC-906B5375CFDA}" type="parTrans" cxnId="{490F1B52-FCDC-45FB-8AA2-5E4266F3702F}">
      <dgm:prSet/>
      <dgm:spPr/>
      <dgm:t>
        <a:bodyPr/>
        <a:lstStyle/>
        <a:p>
          <a:endParaRPr lang="en-US" sz="1600"/>
        </a:p>
      </dgm:t>
    </dgm:pt>
    <dgm:pt modelId="{3F876D99-D3B7-4252-9AFF-BF92312051F1}" type="sibTrans" cxnId="{490F1B52-FCDC-45FB-8AA2-5E4266F3702F}">
      <dgm:prSet/>
      <dgm:spPr/>
      <dgm:t>
        <a:bodyPr/>
        <a:lstStyle/>
        <a:p>
          <a:endParaRPr lang="en-US" sz="1600"/>
        </a:p>
      </dgm:t>
    </dgm:pt>
    <dgm:pt modelId="{8B88D7A2-C2DF-4500-9143-4D039D03ACD8}">
      <dgm:prSet custT="1"/>
      <dgm:spPr/>
      <dgm:t>
        <a:bodyPr/>
        <a:lstStyle/>
        <a:p>
          <a:pPr>
            <a:defRPr b="1"/>
          </a:pPr>
          <a:r>
            <a:rPr lang="en-US" sz="1600" dirty="0"/>
            <a:t>August 2023</a:t>
          </a:r>
        </a:p>
      </dgm:t>
    </dgm:pt>
    <dgm:pt modelId="{70463623-B836-40AA-85C5-C907B74DA79B}" type="parTrans" cxnId="{225AB961-3C94-4D1B-8760-C3AFD6F1125F}">
      <dgm:prSet/>
      <dgm:spPr/>
      <dgm:t>
        <a:bodyPr/>
        <a:lstStyle/>
        <a:p>
          <a:endParaRPr lang="en-US" sz="1600"/>
        </a:p>
      </dgm:t>
    </dgm:pt>
    <dgm:pt modelId="{E5D10410-EEBD-4AA3-AC52-D766A374848D}" type="sibTrans" cxnId="{225AB961-3C94-4D1B-8760-C3AFD6F1125F}">
      <dgm:prSet/>
      <dgm:spPr/>
      <dgm:t>
        <a:bodyPr/>
        <a:lstStyle/>
        <a:p>
          <a:endParaRPr lang="en-US" sz="1600"/>
        </a:p>
      </dgm:t>
    </dgm:pt>
    <dgm:pt modelId="{8CF83719-CF7F-487D-BA2B-0B18F4CA5EEA}">
      <dgm:prSet custT="1"/>
      <dgm:spPr/>
      <dgm:t>
        <a:bodyPr/>
        <a:lstStyle/>
        <a:p>
          <a:r>
            <a:rPr lang="en-US" sz="1600" dirty="0"/>
            <a:t>Reach 100% of eligible families</a:t>
          </a:r>
        </a:p>
      </dgm:t>
    </dgm:pt>
    <dgm:pt modelId="{AA5CF355-2155-4045-B7FC-181375FF2BCB}" type="parTrans" cxnId="{FDC9FD64-6255-41B1-9731-31CC90C3D369}">
      <dgm:prSet/>
      <dgm:spPr/>
      <dgm:t>
        <a:bodyPr/>
        <a:lstStyle/>
        <a:p>
          <a:endParaRPr lang="en-US" sz="1600"/>
        </a:p>
      </dgm:t>
    </dgm:pt>
    <dgm:pt modelId="{0FDC7EDB-1D88-447F-A13B-B8E18EFE23D6}" type="sibTrans" cxnId="{FDC9FD64-6255-41B1-9731-31CC90C3D369}">
      <dgm:prSet/>
      <dgm:spPr/>
      <dgm:t>
        <a:bodyPr/>
        <a:lstStyle/>
        <a:p>
          <a:endParaRPr lang="en-US" sz="1600"/>
        </a:p>
      </dgm:t>
    </dgm:pt>
    <dgm:pt modelId="{F5013EDC-A2F9-4FE9-B1F1-1403E2C6577A}">
      <dgm:prSet custT="1"/>
      <dgm:spPr/>
      <dgm:t>
        <a:bodyPr/>
        <a:lstStyle/>
        <a:p>
          <a:r>
            <a:rPr lang="en-US" sz="1600" dirty="0"/>
            <a:t>Initiate 18-month implementation</a:t>
          </a:r>
        </a:p>
        <a:p>
          <a:r>
            <a:rPr lang="en-US" sz="1600" dirty="0"/>
            <a:t>Begin providing monthly feedback reports</a:t>
          </a:r>
        </a:p>
      </dgm:t>
    </dgm:pt>
    <dgm:pt modelId="{1A0A09F8-A077-4064-9D2E-FA977CA984A2}" type="parTrans" cxnId="{F318267E-67DF-460C-99C2-50039D80D0E8}">
      <dgm:prSet/>
      <dgm:spPr/>
      <dgm:t>
        <a:bodyPr/>
        <a:lstStyle/>
        <a:p>
          <a:endParaRPr lang="en-US" sz="1600"/>
        </a:p>
      </dgm:t>
    </dgm:pt>
    <dgm:pt modelId="{768C02F2-2A16-464F-8B30-45A62CF5452C}" type="sibTrans" cxnId="{F318267E-67DF-460C-99C2-50039D80D0E8}">
      <dgm:prSet/>
      <dgm:spPr/>
      <dgm:t>
        <a:bodyPr/>
        <a:lstStyle/>
        <a:p>
          <a:endParaRPr lang="en-US" sz="1600"/>
        </a:p>
      </dgm:t>
    </dgm:pt>
    <dgm:pt modelId="{AA5AE18C-5131-48F0-939A-03E97B27110C}" type="pres">
      <dgm:prSet presAssocID="{0D02CEED-0108-44FE-A671-AF753BDBF99E}" presName="root" presStyleCnt="0">
        <dgm:presLayoutVars>
          <dgm:chMax/>
          <dgm:chPref/>
          <dgm:animLvl val="lvl"/>
        </dgm:presLayoutVars>
      </dgm:prSet>
      <dgm:spPr/>
    </dgm:pt>
    <dgm:pt modelId="{B8948FD1-18A7-45C2-A481-DD5E0A807A1E}" type="pres">
      <dgm:prSet presAssocID="{0D02CEED-0108-44FE-A671-AF753BDBF99E}" presName="divider" presStyleLbl="fgAcc1" presStyleIdx="0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gm:spPr>
    </dgm:pt>
    <dgm:pt modelId="{700938DD-F76A-4D50-868F-4C8D87440D46}" type="pres">
      <dgm:prSet presAssocID="{0D02CEED-0108-44FE-A671-AF753BDBF99E}" presName="nodes" presStyleCnt="0">
        <dgm:presLayoutVars>
          <dgm:chMax/>
          <dgm:chPref/>
          <dgm:animLvl val="lvl"/>
        </dgm:presLayoutVars>
      </dgm:prSet>
      <dgm:spPr/>
    </dgm:pt>
    <dgm:pt modelId="{A1F750BC-9994-45E0-A9CF-86B92D5F7F6C}" type="pres">
      <dgm:prSet presAssocID="{FF4209CF-897B-41C3-9C7B-36141C2F9FA7}" presName="composite" presStyleCnt="0"/>
      <dgm:spPr/>
    </dgm:pt>
    <dgm:pt modelId="{238F01CB-479C-41E3-8900-7314A786B78A}" type="pres">
      <dgm:prSet presAssocID="{FF4209CF-897B-41C3-9C7B-36141C2F9FA7}" presName="ConnectorPoint" presStyleLbl="lnNode1" presStyleIdx="0" presStyleCnt="7"/>
      <dgm:spPr>
        <a:solidFill>
          <a:schemeClr val="accent4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E6BDCE2-A162-4196-9BB7-9C1308772D59}" type="pres">
      <dgm:prSet presAssocID="{FF4209CF-897B-41C3-9C7B-36141C2F9FA7}" presName="DropPinPlaceHolder" presStyleCnt="0"/>
      <dgm:spPr/>
    </dgm:pt>
    <dgm:pt modelId="{167E3E17-B58C-41D1-8499-C06998BF2A76}" type="pres">
      <dgm:prSet presAssocID="{FF4209CF-897B-41C3-9C7B-36141C2F9FA7}" presName="DropPin" presStyleLbl="alignNode1" presStyleIdx="0" presStyleCnt="7"/>
      <dgm:spPr/>
    </dgm:pt>
    <dgm:pt modelId="{656C4663-7C4C-4A05-9B8E-FBE765EE6C51}" type="pres">
      <dgm:prSet presAssocID="{FF4209CF-897B-41C3-9C7B-36141C2F9FA7}" presName="Ellipse" presStyleLbl="fgAcc1" presStyleIdx="1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A668A97B-124A-45A1-8381-E3227BD85FE8}" type="pres">
      <dgm:prSet presAssocID="{FF4209CF-897B-41C3-9C7B-36141C2F9FA7}" presName="L2TextContainer" presStyleLbl="revTx" presStyleIdx="0" presStyleCnt="14">
        <dgm:presLayoutVars>
          <dgm:bulletEnabled val="1"/>
        </dgm:presLayoutVars>
      </dgm:prSet>
      <dgm:spPr/>
    </dgm:pt>
    <dgm:pt modelId="{8ACCE123-C989-46C1-B7FD-FA50ABEC947C}" type="pres">
      <dgm:prSet presAssocID="{FF4209CF-897B-41C3-9C7B-36141C2F9FA7}" presName="L1TextContainer" presStyleLbl="revTx" presStyleIdx="1" presStyleCnt="14">
        <dgm:presLayoutVars>
          <dgm:chMax val="1"/>
          <dgm:chPref val="1"/>
          <dgm:bulletEnabled val="1"/>
        </dgm:presLayoutVars>
      </dgm:prSet>
      <dgm:spPr/>
    </dgm:pt>
    <dgm:pt modelId="{6B04496D-97D5-4C4A-A362-7B46786429CD}" type="pres">
      <dgm:prSet presAssocID="{FF4209CF-897B-41C3-9C7B-36141C2F9FA7}" presName="ConnectLine" presStyleLbl="sibTrans1D1" presStyleIdx="0" presStyleCnt="7"/>
      <dgm:spPr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DC265F4C-AB2A-4F80-98A7-82FC502E49D2}" type="pres">
      <dgm:prSet presAssocID="{FF4209CF-897B-41C3-9C7B-36141C2F9FA7}" presName="EmptyPlaceHolder" presStyleCnt="0"/>
      <dgm:spPr/>
    </dgm:pt>
    <dgm:pt modelId="{754E7C17-53C2-4829-8008-302721475D49}" type="pres">
      <dgm:prSet presAssocID="{A12BB6C7-6B24-460B-9D2A-B32840F59D97}" presName="spaceBetweenRectangles" presStyleCnt="0"/>
      <dgm:spPr/>
    </dgm:pt>
    <dgm:pt modelId="{D0F1C883-D090-4B68-9E55-4455ACC389A3}" type="pres">
      <dgm:prSet presAssocID="{30F50C3E-E689-4749-B2DE-A380B36249A8}" presName="composite" presStyleCnt="0"/>
      <dgm:spPr/>
    </dgm:pt>
    <dgm:pt modelId="{2B2928D1-331D-4A9F-A1F9-2C95098F0786}" type="pres">
      <dgm:prSet presAssocID="{30F50C3E-E689-4749-B2DE-A380B36249A8}" presName="ConnectorPoint" presStyleLbl="lnNode1" presStyleIdx="1" presStyleCnt="7"/>
      <dgm:spPr>
        <a:solidFill>
          <a:schemeClr val="accent4">
            <a:hueOff val="1732615"/>
            <a:satOff val="-7995"/>
            <a:lumOff val="294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DB44936C-DFAC-455D-B978-61D277C6C060}" type="pres">
      <dgm:prSet presAssocID="{30F50C3E-E689-4749-B2DE-A380B36249A8}" presName="DropPinPlaceHolder" presStyleCnt="0"/>
      <dgm:spPr/>
    </dgm:pt>
    <dgm:pt modelId="{5B4579F9-026B-48AE-A6CF-911AC4DA134A}" type="pres">
      <dgm:prSet presAssocID="{30F50C3E-E689-4749-B2DE-A380B36249A8}" presName="DropPin" presStyleLbl="alignNode1" presStyleIdx="1" presStyleCnt="7"/>
      <dgm:spPr/>
    </dgm:pt>
    <dgm:pt modelId="{24F66197-6C48-45AF-BAAB-2D8BE1C9A9BC}" type="pres">
      <dgm:prSet presAssocID="{30F50C3E-E689-4749-B2DE-A380B36249A8}" presName="Ellipse" presStyleLbl="fgAcc1" presStyleIdx="2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7BAC1B5F-7FCA-4765-AF5D-DD5BC6F6B2AA}" type="pres">
      <dgm:prSet presAssocID="{30F50C3E-E689-4749-B2DE-A380B36249A8}" presName="L2TextContainer" presStyleLbl="revTx" presStyleIdx="2" presStyleCnt="14">
        <dgm:presLayoutVars>
          <dgm:bulletEnabled val="1"/>
        </dgm:presLayoutVars>
      </dgm:prSet>
      <dgm:spPr/>
    </dgm:pt>
    <dgm:pt modelId="{70F61D89-6BB6-4218-9167-C918FE0DE744}" type="pres">
      <dgm:prSet presAssocID="{30F50C3E-E689-4749-B2DE-A380B36249A8}" presName="L1TextContainer" presStyleLbl="revTx" presStyleIdx="3" presStyleCnt="14">
        <dgm:presLayoutVars>
          <dgm:chMax val="1"/>
          <dgm:chPref val="1"/>
          <dgm:bulletEnabled val="1"/>
        </dgm:presLayoutVars>
      </dgm:prSet>
      <dgm:spPr/>
    </dgm:pt>
    <dgm:pt modelId="{AD7225F6-4D24-4251-9B85-9788DA7BA9E8}" type="pres">
      <dgm:prSet presAssocID="{30F50C3E-E689-4749-B2DE-A380B36249A8}" presName="ConnectLine" presStyleLbl="sibTrans1D1" presStyleIdx="1" presStyleCnt="7"/>
      <dgm:spPr>
        <a:noFill/>
        <a:ln w="12700" cap="flat" cmpd="sng" algn="ctr">
          <a:solidFill>
            <a:schemeClr val="accent4">
              <a:hueOff val="1732615"/>
              <a:satOff val="-7995"/>
              <a:lumOff val="294"/>
              <a:alphaOff val="0"/>
            </a:schemeClr>
          </a:solidFill>
          <a:prstDash val="dash"/>
          <a:miter lim="800000"/>
        </a:ln>
        <a:effectLst/>
      </dgm:spPr>
    </dgm:pt>
    <dgm:pt modelId="{6E112FE5-DCFD-429F-9844-F15CBD865E08}" type="pres">
      <dgm:prSet presAssocID="{30F50C3E-E689-4749-B2DE-A380B36249A8}" presName="EmptyPlaceHolder" presStyleCnt="0"/>
      <dgm:spPr/>
    </dgm:pt>
    <dgm:pt modelId="{5DA9DD93-A953-4CB9-B9A4-BF931E9C12E6}" type="pres">
      <dgm:prSet presAssocID="{73E9C396-E906-41ED-A398-EE101353F0BC}" presName="spaceBetweenRectangles" presStyleCnt="0"/>
      <dgm:spPr/>
    </dgm:pt>
    <dgm:pt modelId="{D8EB1EAC-BC62-4758-84E0-E82104E83F70}" type="pres">
      <dgm:prSet presAssocID="{6E58BA53-F355-4967-9B63-A00F41C48057}" presName="composite" presStyleCnt="0"/>
      <dgm:spPr/>
    </dgm:pt>
    <dgm:pt modelId="{66F58FA4-B1A2-4296-A653-65832C552FA6}" type="pres">
      <dgm:prSet presAssocID="{6E58BA53-F355-4967-9B63-A00F41C48057}" presName="ConnectorPoint" presStyleLbl="lnNode1" presStyleIdx="2" presStyleCnt="7"/>
      <dgm:spPr>
        <a:solidFill>
          <a:schemeClr val="accent4">
            <a:hueOff val="3465231"/>
            <a:satOff val="-15989"/>
            <a:lumOff val="588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C39DCDB-B9E6-4AD7-B175-07B1191197DE}" type="pres">
      <dgm:prSet presAssocID="{6E58BA53-F355-4967-9B63-A00F41C48057}" presName="DropPinPlaceHolder" presStyleCnt="0"/>
      <dgm:spPr/>
    </dgm:pt>
    <dgm:pt modelId="{4DE32D6A-4F15-4BD8-8A04-E92DEB66879A}" type="pres">
      <dgm:prSet presAssocID="{6E58BA53-F355-4967-9B63-A00F41C48057}" presName="DropPin" presStyleLbl="alignNode1" presStyleIdx="2" presStyleCnt="7"/>
      <dgm:spPr/>
    </dgm:pt>
    <dgm:pt modelId="{EF143EFB-B190-4E5C-A5AE-C4FBCD50B752}" type="pres">
      <dgm:prSet presAssocID="{6E58BA53-F355-4967-9B63-A00F41C48057}" presName="Ellipse" presStyleLbl="fgAcc1" presStyleIdx="3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9FAD0447-C579-42AF-9CEF-D4C617799519}" type="pres">
      <dgm:prSet presAssocID="{6E58BA53-F355-4967-9B63-A00F41C48057}" presName="L2TextContainer" presStyleLbl="revTx" presStyleIdx="4" presStyleCnt="14">
        <dgm:presLayoutVars>
          <dgm:bulletEnabled val="1"/>
        </dgm:presLayoutVars>
      </dgm:prSet>
      <dgm:spPr/>
    </dgm:pt>
    <dgm:pt modelId="{AB197FB0-0F12-4A59-9F3F-1C31859ED54E}" type="pres">
      <dgm:prSet presAssocID="{6E58BA53-F355-4967-9B63-A00F41C48057}" presName="L1TextContainer" presStyleLbl="revTx" presStyleIdx="5" presStyleCnt="14">
        <dgm:presLayoutVars>
          <dgm:chMax val="1"/>
          <dgm:chPref val="1"/>
          <dgm:bulletEnabled val="1"/>
        </dgm:presLayoutVars>
      </dgm:prSet>
      <dgm:spPr/>
    </dgm:pt>
    <dgm:pt modelId="{838DE1A9-11F3-4AAE-80B5-CEC31C2EBA92}" type="pres">
      <dgm:prSet presAssocID="{6E58BA53-F355-4967-9B63-A00F41C48057}" presName="ConnectLine" presStyleLbl="sibTrans1D1" presStyleIdx="2" presStyleCnt="7"/>
      <dgm:spPr>
        <a:noFill/>
        <a:ln w="1270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dash"/>
          <a:miter lim="800000"/>
        </a:ln>
        <a:effectLst/>
      </dgm:spPr>
    </dgm:pt>
    <dgm:pt modelId="{33AB1B38-8BC6-42F7-A510-636B61ED7820}" type="pres">
      <dgm:prSet presAssocID="{6E58BA53-F355-4967-9B63-A00F41C48057}" presName="EmptyPlaceHolder" presStyleCnt="0"/>
      <dgm:spPr/>
    </dgm:pt>
    <dgm:pt modelId="{62792BF9-29FD-4D4A-8A65-8D65D1F97700}" type="pres">
      <dgm:prSet presAssocID="{99B84BCA-0ED4-4115-8CDC-E7F06D48D951}" presName="spaceBetweenRectangles" presStyleCnt="0"/>
      <dgm:spPr/>
    </dgm:pt>
    <dgm:pt modelId="{F82BC95B-14E4-4AFE-AD17-1415B67F5EB0}" type="pres">
      <dgm:prSet presAssocID="{72A1968C-76A3-4D00-9A42-590C912CFB47}" presName="composite" presStyleCnt="0"/>
      <dgm:spPr/>
    </dgm:pt>
    <dgm:pt modelId="{4882ED51-DF7B-418B-AED9-24BC8B93AFC5}" type="pres">
      <dgm:prSet presAssocID="{72A1968C-76A3-4D00-9A42-590C912CFB47}" presName="ConnectorPoint" presStyleLbl="lnNode1" presStyleIdx="3" presStyleCnt="7"/>
      <dgm:spPr>
        <a:solidFill>
          <a:schemeClr val="accent4">
            <a:hueOff val="5197846"/>
            <a:satOff val="-23984"/>
            <a:lumOff val="883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6330EC7A-332D-40DD-8E48-E0E442C37C4D}" type="pres">
      <dgm:prSet presAssocID="{72A1968C-76A3-4D00-9A42-590C912CFB47}" presName="DropPinPlaceHolder" presStyleCnt="0"/>
      <dgm:spPr/>
    </dgm:pt>
    <dgm:pt modelId="{CF7B6860-6C29-4C93-8B53-A1443FBFD924}" type="pres">
      <dgm:prSet presAssocID="{72A1968C-76A3-4D00-9A42-590C912CFB47}" presName="DropPin" presStyleLbl="alignNode1" presStyleIdx="3" presStyleCnt="7"/>
      <dgm:spPr/>
    </dgm:pt>
    <dgm:pt modelId="{C4BB4EC8-1530-4A54-A2A3-DD9B2823FACC}" type="pres">
      <dgm:prSet presAssocID="{72A1968C-76A3-4D00-9A42-590C912CFB47}" presName="Ellipse" presStyleLbl="fgAcc1" presStyleIdx="4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154B02D3-1CDF-4469-B4C7-38635369252C}" type="pres">
      <dgm:prSet presAssocID="{72A1968C-76A3-4D00-9A42-590C912CFB47}" presName="L2TextContainer" presStyleLbl="revTx" presStyleIdx="6" presStyleCnt="14">
        <dgm:presLayoutVars>
          <dgm:bulletEnabled val="1"/>
        </dgm:presLayoutVars>
      </dgm:prSet>
      <dgm:spPr/>
    </dgm:pt>
    <dgm:pt modelId="{68394D26-8440-41C4-AC42-3F023E27A06C}" type="pres">
      <dgm:prSet presAssocID="{72A1968C-76A3-4D00-9A42-590C912CFB47}" presName="L1TextContainer" presStyleLbl="revTx" presStyleIdx="7" presStyleCnt="14">
        <dgm:presLayoutVars>
          <dgm:chMax val="1"/>
          <dgm:chPref val="1"/>
          <dgm:bulletEnabled val="1"/>
        </dgm:presLayoutVars>
      </dgm:prSet>
      <dgm:spPr/>
    </dgm:pt>
    <dgm:pt modelId="{31D18754-3FB0-480E-B467-70CFFAB18868}" type="pres">
      <dgm:prSet presAssocID="{72A1968C-76A3-4D00-9A42-590C912CFB47}" presName="ConnectLine" presStyleLbl="sibTrans1D1" presStyleIdx="3" presStyleCnt="7"/>
      <dgm:spPr>
        <a:noFill/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dash"/>
          <a:miter lim="800000"/>
        </a:ln>
        <a:effectLst/>
      </dgm:spPr>
    </dgm:pt>
    <dgm:pt modelId="{0B25005D-1EC1-4EFB-B23D-F5B77D9B663F}" type="pres">
      <dgm:prSet presAssocID="{72A1968C-76A3-4D00-9A42-590C912CFB47}" presName="EmptyPlaceHolder" presStyleCnt="0"/>
      <dgm:spPr/>
    </dgm:pt>
    <dgm:pt modelId="{026845EA-1148-4825-8A55-80324AC0D262}" type="pres">
      <dgm:prSet presAssocID="{EF672C74-B96C-4FED-B1A7-C0958A1B07F7}" presName="spaceBetweenRectangles" presStyleCnt="0"/>
      <dgm:spPr/>
    </dgm:pt>
    <dgm:pt modelId="{4CBDA321-891C-46CD-9AA1-B2FBD145BFAF}" type="pres">
      <dgm:prSet presAssocID="{6E3D9C8D-B89D-40B2-9D51-EE76FF68D5EF}" presName="composite" presStyleCnt="0"/>
      <dgm:spPr/>
    </dgm:pt>
    <dgm:pt modelId="{C22833B4-9465-41AF-82D4-44B62729B815}" type="pres">
      <dgm:prSet presAssocID="{6E3D9C8D-B89D-40B2-9D51-EE76FF68D5EF}" presName="ConnectorPoint" presStyleLbl="lnNode1" presStyleIdx="4" presStyleCnt="7"/>
      <dgm:spPr>
        <a:solidFill>
          <a:schemeClr val="accent4">
            <a:hueOff val="6930461"/>
            <a:satOff val="-31979"/>
            <a:lumOff val="1177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69B587A6-E0D0-413B-918D-383E182DD505}" type="pres">
      <dgm:prSet presAssocID="{6E3D9C8D-B89D-40B2-9D51-EE76FF68D5EF}" presName="DropPinPlaceHolder" presStyleCnt="0"/>
      <dgm:spPr/>
    </dgm:pt>
    <dgm:pt modelId="{9A98CBEA-4C17-4A96-9670-E14F274BC309}" type="pres">
      <dgm:prSet presAssocID="{6E3D9C8D-B89D-40B2-9D51-EE76FF68D5EF}" presName="DropPin" presStyleLbl="alignNode1" presStyleIdx="4" presStyleCnt="7"/>
      <dgm:spPr/>
    </dgm:pt>
    <dgm:pt modelId="{8CAF6538-A283-4F1B-8A46-58D31863A555}" type="pres">
      <dgm:prSet presAssocID="{6E3D9C8D-B89D-40B2-9D51-EE76FF68D5EF}" presName="Ellipse" presStyleLbl="fgAcc1" presStyleIdx="5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F899B51D-C1EA-4D3E-B50E-BDC51632BBFA}" type="pres">
      <dgm:prSet presAssocID="{6E3D9C8D-B89D-40B2-9D51-EE76FF68D5EF}" presName="L2TextContainer" presStyleLbl="revTx" presStyleIdx="8" presStyleCnt="14">
        <dgm:presLayoutVars>
          <dgm:bulletEnabled val="1"/>
        </dgm:presLayoutVars>
      </dgm:prSet>
      <dgm:spPr/>
    </dgm:pt>
    <dgm:pt modelId="{3CECF23A-E6F6-46C6-907D-BB154266792C}" type="pres">
      <dgm:prSet presAssocID="{6E3D9C8D-B89D-40B2-9D51-EE76FF68D5EF}" presName="L1TextContainer" presStyleLbl="revTx" presStyleIdx="9" presStyleCnt="14">
        <dgm:presLayoutVars>
          <dgm:chMax val="1"/>
          <dgm:chPref val="1"/>
          <dgm:bulletEnabled val="1"/>
        </dgm:presLayoutVars>
      </dgm:prSet>
      <dgm:spPr/>
    </dgm:pt>
    <dgm:pt modelId="{4B37F2D2-9961-40C5-BAC9-D2269F0B19F6}" type="pres">
      <dgm:prSet presAssocID="{6E3D9C8D-B89D-40B2-9D51-EE76FF68D5EF}" presName="ConnectLine" presStyleLbl="sibTrans1D1" presStyleIdx="4" presStyleCnt="7"/>
      <dgm:spPr>
        <a:noFill/>
        <a:ln w="1270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dash"/>
          <a:miter lim="800000"/>
        </a:ln>
        <a:effectLst/>
      </dgm:spPr>
    </dgm:pt>
    <dgm:pt modelId="{228BB714-703E-4D7C-B9A9-0A25B8731791}" type="pres">
      <dgm:prSet presAssocID="{6E3D9C8D-B89D-40B2-9D51-EE76FF68D5EF}" presName="EmptyPlaceHolder" presStyleCnt="0"/>
      <dgm:spPr/>
    </dgm:pt>
    <dgm:pt modelId="{0DE9D098-EABA-4129-B6ED-CF18B57CCAA1}" type="pres">
      <dgm:prSet presAssocID="{07B5105F-9A04-4A1C-8D22-027DFEBC5D20}" presName="spaceBetweenRectangles" presStyleCnt="0"/>
      <dgm:spPr/>
    </dgm:pt>
    <dgm:pt modelId="{77CCF7C9-8154-44D5-B23C-DB9B0FD7DCA5}" type="pres">
      <dgm:prSet presAssocID="{004FD863-8742-4B7A-890B-410BB99E8CE2}" presName="composite" presStyleCnt="0"/>
      <dgm:spPr/>
    </dgm:pt>
    <dgm:pt modelId="{92095B8D-3D85-4FD4-9F2B-78BAF6768072}" type="pres">
      <dgm:prSet presAssocID="{004FD863-8742-4B7A-890B-410BB99E8CE2}" presName="ConnectorPoint" presStyleLbl="lnNode1" presStyleIdx="5" presStyleCnt="7"/>
      <dgm:spPr>
        <a:solidFill>
          <a:schemeClr val="accent4">
            <a:hueOff val="8663077"/>
            <a:satOff val="-39973"/>
            <a:lumOff val="1471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B43E8A74-4268-4ACF-BECA-CAF50CCFB602}" type="pres">
      <dgm:prSet presAssocID="{004FD863-8742-4B7A-890B-410BB99E8CE2}" presName="DropPinPlaceHolder" presStyleCnt="0"/>
      <dgm:spPr/>
    </dgm:pt>
    <dgm:pt modelId="{07518C91-B2D0-4903-A372-7F6DED0409BC}" type="pres">
      <dgm:prSet presAssocID="{004FD863-8742-4B7A-890B-410BB99E8CE2}" presName="DropPin" presStyleLbl="alignNode1" presStyleIdx="5" presStyleCnt="7"/>
      <dgm:spPr/>
    </dgm:pt>
    <dgm:pt modelId="{2737BDA6-CDB5-4F9A-A91D-CDEA90DBE6A4}" type="pres">
      <dgm:prSet presAssocID="{004FD863-8742-4B7A-890B-410BB99E8CE2}" presName="Ellipse" presStyleLbl="fgAcc1" presStyleIdx="6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A699EEB1-3540-4867-99BC-B957BFEEBA38}" type="pres">
      <dgm:prSet presAssocID="{004FD863-8742-4B7A-890B-410BB99E8CE2}" presName="L2TextContainer" presStyleLbl="revTx" presStyleIdx="10" presStyleCnt="14">
        <dgm:presLayoutVars>
          <dgm:bulletEnabled val="1"/>
        </dgm:presLayoutVars>
      </dgm:prSet>
      <dgm:spPr/>
    </dgm:pt>
    <dgm:pt modelId="{EA538D56-5C65-43EA-81D0-CD1E5CBC9F59}" type="pres">
      <dgm:prSet presAssocID="{004FD863-8742-4B7A-890B-410BB99E8CE2}" presName="L1TextContainer" presStyleLbl="revTx" presStyleIdx="11" presStyleCnt="14">
        <dgm:presLayoutVars>
          <dgm:chMax val="1"/>
          <dgm:chPref val="1"/>
          <dgm:bulletEnabled val="1"/>
        </dgm:presLayoutVars>
      </dgm:prSet>
      <dgm:spPr/>
    </dgm:pt>
    <dgm:pt modelId="{ECA352F1-FDE4-445A-939C-CF4C3A4444A0}" type="pres">
      <dgm:prSet presAssocID="{004FD863-8742-4B7A-890B-410BB99E8CE2}" presName="ConnectLine" presStyleLbl="sibTrans1D1" presStyleIdx="5" presStyleCnt="7"/>
      <dgm:spPr>
        <a:noFill/>
        <a:ln w="12700" cap="flat" cmpd="sng" algn="ctr">
          <a:solidFill>
            <a:schemeClr val="accent4">
              <a:hueOff val="8663077"/>
              <a:satOff val="-39973"/>
              <a:lumOff val="1471"/>
              <a:alphaOff val="0"/>
            </a:schemeClr>
          </a:solidFill>
          <a:prstDash val="dash"/>
          <a:miter lim="800000"/>
        </a:ln>
        <a:effectLst/>
      </dgm:spPr>
    </dgm:pt>
    <dgm:pt modelId="{24E1B9BB-F421-479A-91FF-8F38B437BE14}" type="pres">
      <dgm:prSet presAssocID="{004FD863-8742-4B7A-890B-410BB99E8CE2}" presName="EmptyPlaceHolder" presStyleCnt="0"/>
      <dgm:spPr/>
    </dgm:pt>
    <dgm:pt modelId="{533B7DB3-9B62-4EC9-9116-35F5C6964E06}" type="pres">
      <dgm:prSet presAssocID="{B922D27B-6E97-46EB-91E5-95FC8F215DC2}" presName="spaceBetweenRectangles" presStyleCnt="0"/>
      <dgm:spPr/>
    </dgm:pt>
    <dgm:pt modelId="{EE5E0515-15F7-43D7-93FD-0AF89C971BD9}" type="pres">
      <dgm:prSet presAssocID="{8B88D7A2-C2DF-4500-9143-4D039D03ACD8}" presName="composite" presStyleCnt="0"/>
      <dgm:spPr/>
    </dgm:pt>
    <dgm:pt modelId="{05EB9770-2809-4C3B-9E53-5C53C82F25D8}" type="pres">
      <dgm:prSet presAssocID="{8B88D7A2-C2DF-4500-9143-4D039D03ACD8}" presName="ConnectorPoint" presStyleLbl="lnNode1" presStyleIdx="6" presStyleCnt="7"/>
      <dgm:spPr>
        <a:solidFill>
          <a:schemeClr val="accent4">
            <a:hueOff val="10395692"/>
            <a:satOff val="-47968"/>
            <a:lumOff val="1765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8B1F634-B2B0-4AFA-9188-ED9AD5A26CEB}" type="pres">
      <dgm:prSet presAssocID="{8B88D7A2-C2DF-4500-9143-4D039D03ACD8}" presName="DropPinPlaceHolder" presStyleCnt="0"/>
      <dgm:spPr/>
    </dgm:pt>
    <dgm:pt modelId="{B5AC1D3A-1AFE-48F0-9740-7F7DEAE125D6}" type="pres">
      <dgm:prSet presAssocID="{8B88D7A2-C2DF-4500-9143-4D039D03ACD8}" presName="DropPin" presStyleLbl="alignNode1" presStyleIdx="6" presStyleCnt="7"/>
      <dgm:spPr/>
    </dgm:pt>
    <dgm:pt modelId="{A8B7CFA5-DD90-474A-A36B-395831F4D63F}" type="pres">
      <dgm:prSet presAssocID="{8B88D7A2-C2DF-4500-9143-4D039D03ACD8}" presName="Ellipse" presStyleLbl="fgAcc1" presStyleIdx="7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27C5D1BF-8375-4F2F-8F69-62C5DD498D86}" type="pres">
      <dgm:prSet presAssocID="{8B88D7A2-C2DF-4500-9143-4D039D03ACD8}" presName="L2TextContainer" presStyleLbl="revTx" presStyleIdx="12" presStyleCnt="14">
        <dgm:presLayoutVars>
          <dgm:bulletEnabled val="1"/>
        </dgm:presLayoutVars>
      </dgm:prSet>
      <dgm:spPr/>
    </dgm:pt>
    <dgm:pt modelId="{733C4DBA-1274-416A-BCC8-352957253BAF}" type="pres">
      <dgm:prSet presAssocID="{8B88D7A2-C2DF-4500-9143-4D039D03ACD8}" presName="L1TextContainer" presStyleLbl="revTx" presStyleIdx="13" presStyleCnt="14">
        <dgm:presLayoutVars>
          <dgm:chMax val="1"/>
          <dgm:chPref val="1"/>
          <dgm:bulletEnabled val="1"/>
        </dgm:presLayoutVars>
      </dgm:prSet>
      <dgm:spPr/>
    </dgm:pt>
    <dgm:pt modelId="{9DF81F3D-7400-484B-BB6C-DB4BE4FA9774}" type="pres">
      <dgm:prSet presAssocID="{8B88D7A2-C2DF-4500-9143-4D039D03ACD8}" presName="ConnectLine" presStyleLbl="sibTrans1D1" presStyleIdx="6" presStyleCnt="7"/>
      <dgm:spPr>
        <a:noFill/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dash"/>
          <a:miter lim="800000"/>
        </a:ln>
        <a:effectLst/>
      </dgm:spPr>
    </dgm:pt>
    <dgm:pt modelId="{D5B6C68E-E469-4661-AD1A-9C848B07625A}" type="pres">
      <dgm:prSet presAssocID="{8B88D7A2-C2DF-4500-9143-4D039D03ACD8}" presName="EmptyPlaceHolder" presStyleCnt="0"/>
      <dgm:spPr/>
    </dgm:pt>
  </dgm:ptLst>
  <dgm:cxnLst>
    <dgm:cxn modelId="{980AC300-D7AF-4E11-A14D-1917E88142A5}" srcId="{0D02CEED-0108-44FE-A671-AF753BDBF99E}" destId="{004FD863-8742-4B7A-890B-410BB99E8CE2}" srcOrd="5" destOrd="0" parTransId="{98BDAC9A-0C9C-4B46-8C84-8B6D74D41F3D}" sibTransId="{B922D27B-6E97-46EB-91E5-95FC8F215DC2}"/>
    <dgm:cxn modelId="{75437C1E-4B8C-4EDF-9B2F-1990936020B3}" type="presOf" srcId="{72A1968C-76A3-4D00-9A42-590C912CFB47}" destId="{68394D26-8440-41C4-AC42-3F023E27A06C}" srcOrd="0" destOrd="0" presId="urn:microsoft.com/office/officeart/2017/3/layout/DropPinTimeline"/>
    <dgm:cxn modelId="{A99B4531-0C72-44FE-A922-CC5805AA2821}" srcId="{6E58BA53-F355-4967-9B63-A00F41C48057}" destId="{246EDE87-043A-4612-A7BF-7468786F88CF}" srcOrd="0" destOrd="0" parTransId="{0B2E93BF-52C2-49D0-B34E-1DA10E75249E}" sibTransId="{7C1D9968-3BAA-4DB2-B7B4-27016B64019A}"/>
    <dgm:cxn modelId="{BC25D242-6587-43C8-9620-FDC1D78E985F}" srcId="{0D02CEED-0108-44FE-A671-AF753BDBF99E}" destId="{72A1968C-76A3-4D00-9A42-590C912CFB47}" srcOrd="3" destOrd="0" parTransId="{D3D1D918-D5B7-4804-A86F-0DFC06837AD7}" sibTransId="{EF672C74-B96C-4FED-B1A7-C0958A1B07F7}"/>
    <dgm:cxn modelId="{7C54A546-88F2-49DE-874B-BAE51B3F7AD6}" type="presOf" srcId="{004FD863-8742-4B7A-890B-410BB99E8CE2}" destId="{EA538D56-5C65-43EA-81D0-CD1E5CBC9F59}" srcOrd="0" destOrd="0" presId="urn:microsoft.com/office/officeart/2017/3/layout/DropPinTimeline"/>
    <dgm:cxn modelId="{CCCCE647-ECF4-4654-B8E7-9FE60C1D51E7}" srcId="{30F50C3E-E689-4749-B2DE-A380B36249A8}" destId="{DFA8BDC1-000A-475E-A75A-BD2BB9C56ACF}" srcOrd="0" destOrd="0" parTransId="{19722879-946B-4D66-8A52-C6BEA38A9DA0}" sibTransId="{2C6A2DD0-ADFB-44FC-9705-00A34D924646}"/>
    <dgm:cxn modelId="{490F1B52-FCDC-45FB-8AA2-5E4266F3702F}" srcId="{004FD863-8742-4B7A-890B-410BB99E8CE2}" destId="{874EE52E-2A22-4545-94B0-B9726F8F119D}" srcOrd="0" destOrd="0" parTransId="{7D8A8210-C524-4EDF-BCDC-906B5375CFDA}" sibTransId="{3F876D99-D3B7-4252-9AFF-BF92312051F1}"/>
    <dgm:cxn modelId="{E72A0156-84A0-426F-98BF-6CD9AD297291}" type="presOf" srcId="{6E58BA53-F355-4967-9B63-A00F41C48057}" destId="{AB197FB0-0F12-4A59-9F3F-1C31859ED54E}" srcOrd="0" destOrd="0" presId="urn:microsoft.com/office/officeart/2017/3/layout/DropPinTimeline"/>
    <dgm:cxn modelId="{225AB961-3C94-4D1B-8760-C3AFD6F1125F}" srcId="{0D02CEED-0108-44FE-A671-AF753BDBF99E}" destId="{8B88D7A2-C2DF-4500-9143-4D039D03ACD8}" srcOrd="6" destOrd="0" parTransId="{70463623-B836-40AA-85C5-C907B74DA79B}" sibTransId="{E5D10410-EEBD-4AA3-AC52-D766A374848D}"/>
    <dgm:cxn modelId="{0F24F962-F3ED-4C13-8D1C-BC7E0C36E19E}" srcId="{FF4209CF-897B-41C3-9C7B-36141C2F9FA7}" destId="{C920E2F2-9D15-419D-A16B-B81FB13A2A72}" srcOrd="0" destOrd="0" parTransId="{3A008A4E-28FE-4C14-BA26-D059283A3F70}" sibTransId="{73BBCCE6-CD57-46A2-B8DF-B73E20257120}"/>
    <dgm:cxn modelId="{FDC9FD64-6255-41B1-9731-31CC90C3D369}" srcId="{8B88D7A2-C2DF-4500-9143-4D039D03ACD8}" destId="{8CF83719-CF7F-487D-BA2B-0B18F4CA5EEA}" srcOrd="0" destOrd="0" parTransId="{AA5CF355-2155-4045-B7FC-181375FF2BCB}" sibTransId="{0FDC7EDB-1D88-447F-A13B-B8E18EFE23D6}"/>
    <dgm:cxn modelId="{D3BD5971-E190-4357-978B-F75ECD7B74B2}" type="presOf" srcId="{FF4209CF-897B-41C3-9C7B-36141C2F9FA7}" destId="{8ACCE123-C989-46C1-B7FD-FA50ABEC947C}" srcOrd="0" destOrd="0" presId="urn:microsoft.com/office/officeart/2017/3/layout/DropPinTimeline"/>
    <dgm:cxn modelId="{F318267E-67DF-460C-99C2-50039D80D0E8}" srcId="{72A1968C-76A3-4D00-9A42-590C912CFB47}" destId="{F5013EDC-A2F9-4FE9-B1F1-1403E2C6577A}" srcOrd="0" destOrd="0" parTransId="{1A0A09F8-A077-4064-9D2E-FA977CA984A2}" sibTransId="{768C02F2-2A16-464F-8B30-45A62CF5452C}"/>
    <dgm:cxn modelId="{435D5E81-2E9F-44F1-B776-8A74B850F8BA}" srcId="{0D02CEED-0108-44FE-A671-AF753BDBF99E}" destId="{6E3D9C8D-B89D-40B2-9D51-EE76FF68D5EF}" srcOrd="4" destOrd="0" parTransId="{D975CEFD-F858-477E-A5E9-1830253CB0A9}" sibTransId="{07B5105F-9A04-4A1C-8D22-027DFEBC5D20}"/>
    <dgm:cxn modelId="{8B83B681-1F2A-450F-938E-CE5CD0C7EE1F}" srcId="{0D02CEED-0108-44FE-A671-AF753BDBF99E}" destId="{FF4209CF-897B-41C3-9C7B-36141C2F9FA7}" srcOrd="0" destOrd="0" parTransId="{636887E1-4B45-43AF-992D-D3A9E50B9BB6}" sibTransId="{A12BB6C7-6B24-460B-9D2A-B32840F59D97}"/>
    <dgm:cxn modelId="{86660E97-D8C5-4A12-9039-A9593EFF74DE}" type="presOf" srcId="{6E3D9C8D-B89D-40B2-9D51-EE76FF68D5EF}" destId="{3CECF23A-E6F6-46C6-907D-BB154266792C}" srcOrd="0" destOrd="0" presId="urn:microsoft.com/office/officeart/2017/3/layout/DropPinTimeline"/>
    <dgm:cxn modelId="{5B81BFA3-D0FB-497A-8F9B-D98DBC76DA1B}" type="presOf" srcId="{C920E2F2-9D15-419D-A16B-B81FB13A2A72}" destId="{A668A97B-124A-45A1-8381-E3227BD85FE8}" srcOrd="0" destOrd="0" presId="urn:microsoft.com/office/officeart/2017/3/layout/DropPinTimeline"/>
    <dgm:cxn modelId="{B38C9FA6-D46B-4595-8E97-4DC7CCB1E3D7}" srcId="{6E3D9C8D-B89D-40B2-9D51-EE76FF68D5EF}" destId="{8995A71E-D61A-4E56-9F91-86016F03DC78}" srcOrd="0" destOrd="0" parTransId="{A2A6E964-6563-474D-9A1E-4F4E1BD30299}" sibTransId="{79F147E7-CF3A-495B-9436-3A64FCE213B7}"/>
    <dgm:cxn modelId="{4448C7BB-0197-4234-B032-71ADEF117C6E}" type="presOf" srcId="{8CF83719-CF7F-487D-BA2B-0B18F4CA5EEA}" destId="{27C5D1BF-8375-4F2F-8F69-62C5DD498D86}" srcOrd="0" destOrd="0" presId="urn:microsoft.com/office/officeart/2017/3/layout/DropPinTimeline"/>
    <dgm:cxn modelId="{B91937BF-6AEB-40EE-BE3F-3675FFA40B0B}" type="presOf" srcId="{8B88D7A2-C2DF-4500-9143-4D039D03ACD8}" destId="{733C4DBA-1274-416A-BCC8-352957253BAF}" srcOrd="0" destOrd="0" presId="urn:microsoft.com/office/officeart/2017/3/layout/DropPinTimeline"/>
    <dgm:cxn modelId="{A9192DD4-91A4-4241-AECC-05B1BA21FB2F}" srcId="{0D02CEED-0108-44FE-A671-AF753BDBF99E}" destId="{30F50C3E-E689-4749-B2DE-A380B36249A8}" srcOrd="1" destOrd="0" parTransId="{79677494-5720-431C-A698-ACF70BE9A8D5}" sibTransId="{73E9C396-E906-41ED-A398-EE101353F0BC}"/>
    <dgm:cxn modelId="{CC3094D4-91A6-4BD2-9028-DE9E0191AC4E}" type="presOf" srcId="{874EE52E-2A22-4545-94B0-B9726F8F119D}" destId="{A699EEB1-3540-4867-99BC-B957BFEEBA38}" srcOrd="0" destOrd="0" presId="urn:microsoft.com/office/officeart/2017/3/layout/DropPinTimeline"/>
    <dgm:cxn modelId="{0060FBDB-07F0-4E06-A19E-6E02AECD941E}" type="presOf" srcId="{30F50C3E-E689-4749-B2DE-A380B36249A8}" destId="{70F61D89-6BB6-4218-9167-C918FE0DE744}" srcOrd="0" destOrd="0" presId="urn:microsoft.com/office/officeart/2017/3/layout/DropPinTimeline"/>
    <dgm:cxn modelId="{1D7625DE-0A04-480A-B39D-C06CD9603E96}" type="presOf" srcId="{246EDE87-043A-4612-A7BF-7468786F88CF}" destId="{9FAD0447-C579-42AF-9CEF-D4C617799519}" srcOrd="0" destOrd="0" presId="urn:microsoft.com/office/officeart/2017/3/layout/DropPinTimeline"/>
    <dgm:cxn modelId="{E65036E3-1BCC-4BF5-8B37-E080B1B3C825}" type="presOf" srcId="{8995A71E-D61A-4E56-9F91-86016F03DC78}" destId="{F899B51D-C1EA-4D3E-B50E-BDC51632BBFA}" srcOrd="0" destOrd="0" presId="urn:microsoft.com/office/officeart/2017/3/layout/DropPinTimeline"/>
    <dgm:cxn modelId="{7D18D3E4-FE16-4DDE-A884-FA47E1F64A4B}" type="presOf" srcId="{F5013EDC-A2F9-4FE9-B1F1-1403E2C6577A}" destId="{154B02D3-1CDF-4469-B4C7-38635369252C}" srcOrd="0" destOrd="0" presId="urn:microsoft.com/office/officeart/2017/3/layout/DropPinTimeline"/>
    <dgm:cxn modelId="{7AB5F3E5-3E61-4F77-8C6B-8E185F6AEF2D}" srcId="{0D02CEED-0108-44FE-A671-AF753BDBF99E}" destId="{6E58BA53-F355-4967-9B63-A00F41C48057}" srcOrd="2" destOrd="0" parTransId="{866049F6-DEB5-4EF6-9589-E32CA661F227}" sibTransId="{99B84BCA-0ED4-4115-8CDC-E7F06D48D951}"/>
    <dgm:cxn modelId="{F1B75DEE-9215-472B-AC66-18C40059FB11}" type="presOf" srcId="{DFA8BDC1-000A-475E-A75A-BD2BB9C56ACF}" destId="{7BAC1B5F-7FCA-4765-AF5D-DD5BC6F6B2AA}" srcOrd="0" destOrd="0" presId="urn:microsoft.com/office/officeart/2017/3/layout/DropPinTimeline"/>
    <dgm:cxn modelId="{9471B1F0-1126-41A9-AE1C-9E570D0E230C}" type="presOf" srcId="{0D02CEED-0108-44FE-A671-AF753BDBF99E}" destId="{AA5AE18C-5131-48F0-939A-03E97B27110C}" srcOrd="0" destOrd="0" presId="urn:microsoft.com/office/officeart/2017/3/layout/DropPinTimeline"/>
    <dgm:cxn modelId="{761EC77B-87A8-426F-AC38-EB1D58B5F420}" type="presParOf" srcId="{AA5AE18C-5131-48F0-939A-03E97B27110C}" destId="{B8948FD1-18A7-45C2-A481-DD5E0A807A1E}" srcOrd="0" destOrd="0" presId="urn:microsoft.com/office/officeart/2017/3/layout/DropPinTimeline"/>
    <dgm:cxn modelId="{E3200C66-CF02-47C0-933F-23BE94B0EC58}" type="presParOf" srcId="{AA5AE18C-5131-48F0-939A-03E97B27110C}" destId="{700938DD-F76A-4D50-868F-4C8D87440D46}" srcOrd="1" destOrd="0" presId="urn:microsoft.com/office/officeart/2017/3/layout/DropPinTimeline"/>
    <dgm:cxn modelId="{74B9342A-9311-4A5D-B240-BAFE316EF43C}" type="presParOf" srcId="{700938DD-F76A-4D50-868F-4C8D87440D46}" destId="{A1F750BC-9994-45E0-A9CF-86B92D5F7F6C}" srcOrd="0" destOrd="0" presId="urn:microsoft.com/office/officeart/2017/3/layout/DropPinTimeline"/>
    <dgm:cxn modelId="{C18CE77D-1B6D-4D4A-B1D9-175DD4192509}" type="presParOf" srcId="{A1F750BC-9994-45E0-A9CF-86B92D5F7F6C}" destId="{238F01CB-479C-41E3-8900-7314A786B78A}" srcOrd="0" destOrd="0" presId="urn:microsoft.com/office/officeart/2017/3/layout/DropPinTimeline"/>
    <dgm:cxn modelId="{F5DD1450-B294-4F0A-A4B8-75F4A884A5BD}" type="presParOf" srcId="{A1F750BC-9994-45E0-A9CF-86B92D5F7F6C}" destId="{AE6BDCE2-A162-4196-9BB7-9C1308772D59}" srcOrd="1" destOrd="0" presId="urn:microsoft.com/office/officeart/2017/3/layout/DropPinTimeline"/>
    <dgm:cxn modelId="{808CF40A-1702-4CDB-99AD-ECF49C43E447}" type="presParOf" srcId="{AE6BDCE2-A162-4196-9BB7-9C1308772D59}" destId="{167E3E17-B58C-41D1-8499-C06998BF2A76}" srcOrd="0" destOrd="0" presId="urn:microsoft.com/office/officeart/2017/3/layout/DropPinTimeline"/>
    <dgm:cxn modelId="{E9439032-5D36-4EC1-89DA-BABF884FA2C4}" type="presParOf" srcId="{AE6BDCE2-A162-4196-9BB7-9C1308772D59}" destId="{656C4663-7C4C-4A05-9B8E-FBE765EE6C51}" srcOrd="1" destOrd="0" presId="urn:microsoft.com/office/officeart/2017/3/layout/DropPinTimeline"/>
    <dgm:cxn modelId="{50E5584C-E6C8-4F3A-9AA6-37F87A9B8504}" type="presParOf" srcId="{A1F750BC-9994-45E0-A9CF-86B92D5F7F6C}" destId="{A668A97B-124A-45A1-8381-E3227BD85FE8}" srcOrd="2" destOrd="0" presId="urn:microsoft.com/office/officeart/2017/3/layout/DropPinTimeline"/>
    <dgm:cxn modelId="{8DD7F78B-7AA8-45A6-933C-5C6885288396}" type="presParOf" srcId="{A1F750BC-9994-45E0-A9CF-86B92D5F7F6C}" destId="{8ACCE123-C989-46C1-B7FD-FA50ABEC947C}" srcOrd="3" destOrd="0" presId="urn:microsoft.com/office/officeart/2017/3/layout/DropPinTimeline"/>
    <dgm:cxn modelId="{78FB845F-5190-4001-9083-C7FE3CD1FBBF}" type="presParOf" srcId="{A1F750BC-9994-45E0-A9CF-86B92D5F7F6C}" destId="{6B04496D-97D5-4C4A-A362-7B46786429CD}" srcOrd="4" destOrd="0" presId="urn:microsoft.com/office/officeart/2017/3/layout/DropPinTimeline"/>
    <dgm:cxn modelId="{F5490606-5200-4E7B-878F-D72D660A44B6}" type="presParOf" srcId="{A1F750BC-9994-45E0-A9CF-86B92D5F7F6C}" destId="{DC265F4C-AB2A-4F80-98A7-82FC502E49D2}" srcOrd="5" destOrd="0" presId="urn:microsoft.com/office/officeart/2017/3/layout/DropPinTimeline"/>
    <dgm:cxn modelId="{DED1B865-88BD-4928-82F9-35A661A5FD32}" type="presParOf" srcId="{700938DD-F76A-4D50-868F-4C8D87440D46}" destId="{754E7C17-53C2-4829-8008-302721475D49}" srcOrd="1" destOrd="0" presId="urn:microsoft.com/office/officeart/2017/3/layout/DropPinTimeline"/>
    <dgm:cxn modelId="{40FE7D9D-9AF0-47D8-9D4E-149CB637B0EE}" type="presParOf" srcId="{700938DD-F76A-4D50-868F-4C8D87440D46}" destId="{D0F1C883-D090-4B68-9E55-4455ACC389A3}" srcOrd="2" destOrd="0" presId="urn:microsoft.com/office/officeart/2017/3/layout/DropPinTimeline"/>
    <dgm:cxn modelId="{D4174DD4-394D-41FA-87BC-2299C3C90457}" type="presParOf" srcId="{D0F1C883-D090-4B68-9E55-4455ACC389A3}" destId="{2B2928D1-331D-4A9F-A1F9-2C95098F0786}" srcOrd="0" destOrd="0" presId="urn:microsoft.com/office/officeart/2017/3/layout/DropPinTimeline"/>
    <dgm:cxn modelId="{877713CE-4B33-420E-834C-316D0637CC6B}" type="presParOf" srcId="{D0F1C883-D090-4B68-9E55-4455ACC389A3}" destId="{DB44936C-DFAC-455D-B978-61D277C6C060}" srcOrd="1" destOrd="0" presId="urn:microsoft.com/office/officeart/2017/3/layout/DropPinTimeline"/>
    <dgm:cxn modelId="{5D513BFB-A723-4D9B-A654-05A1032254EA}" type="presParOf" srcId="{DB44936C-DFAC-455D-B978-61D277C6C060}" destId="{5B4579F9-026B-48AE-A6CF-911AC4DA134A}" srcOrd="0" destOrd="0" presId="urn:microsoft.com/office/officeart/2017/3/layout/DropPinTimeline"/>
    <dgm:cxn modelId="{CF8EB422-AEF9-4DB5-A9DC-F4587148AA4F}" type="presParOf" srcId="{DB44936C-DFAC-455D-B978-61D277C6C060}" destId="{24F66197-6C48-45AF-BAAB-2D8BE1C9A9BC}" srcOrd="1" destOrd="0" presId="urn:microsoft.com/office/officeart/2017/3/layout/DropPinTimeline"/>
    <dgm:cxn modelId="{2154210F-80AD-4037-96A4-3B6A9ECCED91}" type="presParOf" srcId="{D0F1C883-D090-4B68-9E55-4455ACC389A3}" destId="{7BAC1B5F-7FCA-4765-AF5D-DD5BC6F6B2AA}" srcOrd="2" destOrd="0" presId="urn:microsoft.com/office/officeart/2017/3/layout/DropPinTimeline"/>
    <dgm:cxn modelId="{D771236B-707F-4E5B-BBAD-19F9E8A3493A}" type="presParOf" srcId="{D0F1C883-D090-4B68-9E55-4455ACC389A3}" destId="{70F61D89-6BB6-4218-9167-C918FE0DE744}" srcOrd="3" destOrd="0" presId="urn:microsoft.com/office/officeart/2017/3/layout/DropPinTimeline"/>
    <dgm:cxn modelId="{7070679D-6F50-4BC5-BFA5-508728B9EC55}" type="presParOf" srcId="{D0F1C883-D090-4B68-9E55-4455ACC389A3}" destId="{AD7225F6-4D24-4251-9B85-9788DA7BA9E8}" srcOrd="4" destOrd="0" presId="urn:microsoft.com/office/officeart/2017/3/layout/DropPinTimeline"/>
    <dgm:cxn modelId="{13556A26-2C08-418F-BFFE-0E2C25E3FE3C}" type="presParOf" srcId="{D0F1C883-D090-4B68-9E55-4455ACC389A3}" destId="{6E112FE5-DCFD-429F-9844-F15CBD865E08}" srcOrd="5" destOrd="0" presId="urn:microsoft.com/office/officeart/2017/3/layout/DropPinTimeline"/>
    <dgm:cxn modelId="{EFD91ADD-3B7B-4E2D-88B5-235B4F982198}" type="presParOf" srcId="{700938DD-F76A-4D50-868F-4C8D87440D46}" destId="{5DA9DD93-A953-4CB9-B9A4-BF931E9C12E6}" srcOrd="3" destOrd="0" presId="urn:microsoft.com/office/officeart/2017/3/layout/DropPinTimeline"/>
    <dgm:cxn modelId="{54A2D320-3472-4321-984A-990DE46C5CA9}" type="presParOf" srcId="{700938DD-F76A-4D50-868F-4C8D87440D46}" destId="{D8EB1EAC-BC62-4758-84E0-E82104E83F70}" srcOrd="4" destOrd="0" presId="urn:microsoft.com/office/officeart/2017/3/layout/DropPinTimeline"/>
    <dgm:cxn modelId="{913DA96A-416A-49D1-ADE8-C48457C5F02B}" type="presParOf" srcId="{D8EB1EAC-BC62-4758-84E0-E82104E83F70}" destId="{66F58FA4-B1A2-4296-A653-65832C552FA6}" srcOrd="0" destOrd="0" presId="urn:microsoft.com/office/officeart/2017/3/layout/DropPinTimeline"/>
    <dgm:cxn modelId="{15002F26-B564-481A-A9CD-6CB6AC991AF5}" type="presParOf" srcId="{D8EB1EAC-BC62-4758-84E0-E82104E83F70}" destId="{AC39DCDB-B9E6-4AD7-B175-07B1191197DE}" srcOrd="1" destOrd="0" presId="urn:microsoft.com/office/officeart/2017/3/layout/DropPinTimeline"/>
    <dgm:cxn modelId="{48E32DF5-D971-45C3-A885-38F8890BDAC6}" type="presParOf" srcId="{AC39DCDB-B9E6-4AD7-B175-07B1191197DE}" destId="{4DE32D6A-4F15-4BD8-8A04-E92DEB66879A}" srcOrd="0" destOrd="0" presId="urn:microsoft.com/office/officeart/2017/3/layout/DropPinTimeline"/>
    <dgm:cxn modelId="{B66FF195-1C17-473C-B4F5-AC683A3D6B96}" type="presParOf" srcId="{AC39DCDB-B9E6-4AD7-B175-07B1191197DE}" destId="{EF143EFB-B190-4E5C-A5AE-C4FBCD50B752}" srcOrd="1" destOrd="0" presId="urn:microsoft.com/office/officeart/2017/3/layout/DropPinTimeline"/>
    <dgm:cxn modelId="{345DEEF1-30A4-4DB1-9220-10292F2D4677}" type="presParOf" srcId="{D8EB1EAC-BC62-4758-84E0-E82104E83F70}" destId="{9FAD0447-C579-42AF-9CEF-D4C617799519}" srcOrd="2" destOrd="0" presId="urn:microsoft.com/office/officeart/2017/3/layout/DropPinTimeline"/>
    <dgm:cxn modelId="{A009DB5C-FE1B-47B0-BF4B-6F47BAB13340}" type="presParOf" srcId="{D8EB1EAC-BC62-4758-84E0-E82104E83F70}" destId="{AB197FB0-0F12-4A59-9F3F-1C31859ED54E}" srcOrd="3" destOrd="0" presId="urn:microsoft.com/office/officeart/2017/3/layout/DropPinTimeline"/>
    <dgm:cxn modelId="{B385F700-0A1F-4A47-A6CC-E56D1E1BBDF0}" type="presParOf" srcId="{D8EB1EAC-BC62-4758-84E0-E82104E83F70}" destId="{838DE1A9-11F3-4AAE-80B5-CEC31C2EBA92}" srcOrd="4" destOrd="0" presId="urn:microsoft.com/office/officeart/2017/3/layout/DropPinTimeline"/>
    <dgm:cxn modelId="{F13BAE59-7F00-436D-AB36-264956509256}" type="presParOf" srcId="{D8EB1EAC-BC62-4758-84E0-E82104E83F70}" destId="{33AB1B38-8BC6-42F7-A510-636B61ED7820}" srcOrd="5" destOrd="0" presId="urn:microsoft.com/office/officeart/2017/3/layout/DropPinTimeline"/>
    <dgm:cxn modelId="{7311C61E-CA32-4E19-9F1A-CA62F492F023}" type="presParOf" srcId="{700938DD-F76A-4D50-868F-4C8D87440D46}" destId="{62792BF9-29FD-4D4A-8A65-8D65D1F97700}" srcOrd="5" destOrd="0" presId="urn:microsoft.com/office/officeart/2017/3/layout/DropPinTimeline"/>
    <dgm:cxn modelId="{BD6A1BDB-878E-4BE1-A42F-2642B52EA906}" type="presParOf" srcId="{700938DD-F76A-4D50-868F-4C8D87440D46}" destId="{F82BC95B-14E4-4AFE-AD17-1415B67F5EB0}" srcOrd="6" destOrd="0" presId="urn:microsoft.com/office/officeart/2017/3/layout/DropPinTimeline"/>
    <dgm:cxn modelId="{0661D554-3CCC-4A9F-9097-7AA65AA1DC60}" type="presParOf" srcId="{F82BC95B-14E4-4AFE-AD17-1415B67F5EB0}" destId="{4882ED51-DF7B-418B-AED9-24BC8B93AFC5}" srcOrd="0" destOrd="0" presId="urn:microsoft.com/office/officeart/2017/3/layout/DropPinTimeline"/>
    <dgm:cxn modelId="{A4928184-CFB0-4DF1-8D26-CCDDD613F9AB}" type="presParOf" srcId="{F82BC95B-14E4-4AFE-AD17-1415B67F5EB0}" destId="{6330EC7A-332D-40DD-8E48-E0E442C37C4D}" srcOrd="1" destOrd="0" presId="urn:microsoft.com/office/officeart/2017/3/layout/DropPinTimeline"/>
    <dgm:cxn modelId="{0C13E548-E403-4E03-A845-DB57B969E404}" type="presParOf" srcId="{6330EC7A-332D-40DD-8E48-E0E442C37C4D}" destId="{CF7B6860-6C29-4C93-8B53-A1443FBFD924}" srcOrd="0" destOrd="0" presId="urn:microsoft.com/office/officeart/2017/3/layout/DropPinTimeline"/>
    <dgm:cxn modelId="{0DDDB523-2247-4587-B0D5-9F1C376A2CE6}" type="presParOf" srcId="{6330EC7A-332D-40DD-8E48-E0E442C37C4D}" destId="{C4BB4EC8-1530-4A54-A2A3-DD9B2823FACC}" srcOrd="1" destOrd="0" presId="urn:microsoft.com/office/officeart/2017/3/layout/DropPinTimeline"/>
    <dgm:cxn modelId="{6C1722DA-C5A8-456A-8F46-F6D63555E231}" type="presParOf" srcId="{F82BC95B-14E4-4AFE-AD17-1415B67F5EB0}" destId="{154B02D3-1CDF-4469-B4C7-38635369252C}" srcOrd="2" destOrd="0" presId="urn:microsoft.com/office/officeart/2017/3/layout/DropPinTimeline"/>
    <dgm:cxn modelId="{71CB6544-C386-47DB-B404-727BD098C409}" type="presParOf" srcId="{F82BC95B-14E4-4AFE-AD17-1415B67F5EB0}" destId="{68394D26-8440-41C4-AC42-3F023E27A06C}" srcOrd="3" destOrd="0" presId="urn:microsoft.com/office/officeart/2017/3/layout/DropPinTimeline"/>
    <dgm:cxn modelId="{00904ED8-96E3-45C0-AEA0-875F16C34C41}" type="presParOf" srcId="{F82BC95B-14E4-4AFE-AD17-1415B67F5EB0}" destId="{31D18754-3FB0-480E-B467-70CFFAB18868}" srcOrd="4" destOrd="0" presId="urn:microsoft.com/office/officeart/2017/3/layout/DropPinTimeline"/>
    <dgm:cxn modelId="{16BFF934-E4EE-4AE9-A6AB-16647082BB39}" type="presParOf" srcId="{F82BC95B-14E4-4AFE-AD17-1415B67F5EB0}" destId="{0B25005D-1EC1-4EFB-B23D-F5B77D9B663F}" srcOrd="5" destOrd="0" presId="urn:microsoft.com/office/officeart/2017/3/layout/DropPinTimeline"/>
    <dgm:cxn modelId="{23ED1420-20DF-4D4B-8FCF-2D411E61772F}" type="presParOf" srcId="{700938DD-F76A-4D50-868F-4C8D87440D46}" destId="{026845EA-1148-4825-8A55-80324AC0D262}" srcOrd="7" destOrd="0" presId="urn:microsoft.com/office/officeart/2017/3/layout/DropPinTimeline"/>
    <dgm:cxn modelId="{3CA072A0-55E4-47CC-9F7B-94F77C92A633}" type="presParOf" srcId="{700938DD-F76A-4D50-868F-4C8D87440D46}" destId="{4CBDA321-891C-46CD-9AA1-B2FBD145BFAF}" srcOrd="8" destOrd="0" presId="urn:microsoft.com/office/officeart/2017/3/layout/DropPinTimeline"/>
    <dgm:cxn modelId="{0683AEEC-6A7A-458D-85C9-174ADBAD80B9}" type="presParOf" srcId="{4CBDA321-891C-46CD-9AA1-B2FBD145BFAF}" destId="{C22833B4-9465-41AF-82D4-44B62729B815}" srcOrd="0" destOrd="0" presId="urn:microsoft.com/office/officeart/2017/3/layout/DropPinTimeline"/>
    <dgm:cxn modelId="{1DCB4D79-91C3-4FB9-AEE3-2CEA5CA799B9}" type="presParOf" srcId="{4CBDA321-891C-46CD-9AA1-B2FBD145BFAF}" destId="{69B587A6-E0D0-413B-918D-383E182DD505}" srcOrd="1" destOrd="0" presId="urn:microsoft.com/office/officeart/2017/3/layout/DropPinTimeline"/>
    <dgm:cxn modelId="{813B4FDB-C22F-4067-9084-8DE9AF8EC274}" type="presParOf" srcId="{69B587A6-E0D0-413B-918D-383E182DD505}" destId="{9A98CBEA-4C17-4A96-9670-E14F274BC309}" srcOrd="0" destOrd="0" presId="urn:microsoft.com/office/officeart/2017/3/layout/DropPinTimeline"/>
    <dgm:cxn modelId="{FC42A1C8-D462-443E-9CE3-F284BD050693}" type="presParOf" srcId="{69B587A6-E0D0-413B-918D-383E182DD505}" destId="{8CAF6538-A283-4F1B-8A46-58D31863A555}" srcOrd="1" destOrd="0" presId="urn:microsoft.com/office/officeart/2017/3/layout/DropPinTimeline"/>
    <dgm:cxn modelId="{B53B0DD2-4266-4DF1-8D47-E04A4F0F564F}" type="presParOf" srcId="{4CBDA321-891C-46CD-9AA1-B2FBD145BFAF}" destId="{F899B51D-C1EA-4D3E-B50E-BDC51632BBFA}" srcOrd="2" destOrd="0" presId="urn:microsoft.com/office/officeart/2017/3/layout/DropPinTimeline"/>
    <dgm:cxn modelId="{95F19855-5E5C-478B-948D-8870F506FD40}" type="presParOf" srcId="{4CBDA321-891C-46CD-9AA1-B2FBD145BFAF}" destId="{3CECF23A-E6F6-46C6-907D-BB154266792C}" srcOrd="3" destOrd="0" presId="urn:microsoft.com/office/officeart/2017/3/layout/DropPinTimeline"/>
    <dgm:cxn modelId="{EE0E2763-A755-47C9-BED5-CA5CA3331BB1}" type="presParOf" srcId="{4CBDA321-891C-46CD-9AA1-B2FBD145BFAF}" destId="{4B37F2D2-9961-40C5-BAC9-D2269F0B19F6}" srcOrd="4" destOrd="0" presId="urn:microsoft.com/office/officeart/2017/3/layout/DropPinTimeline"/>
    <dgm:cxn modelId="{859A98C7-8909-4962-A211-03EEB40A7C7D}" type="presParOf" srcId="{4CBDA321-891C-46CD-9AA1-B2FBD145BFAF}" destId="{228BB714-703E-4D7C-B9A9-0A25B8731791}" srcOrd="5" destOrd="0" presId="urn:microsoft.com/office/officeart/2017/3/layout/DropPinTimeline"/>
    <dgm:cxn modelId="{284DA96B-5807-4679-B1CC-5D1B64BC3BF4}" type="presParOf" srcId="{700938DD-F76A-4D50-868F-4C8D87440D46}" destId="{0DE9D098-EABA-4129-B6ED-CF18B57CCAA1}" srcOrd="9" destOrd="0" presId="urn:microsoft.com/office/officeart/2017/3/layout/DropPinTimeline"/>
    <dgm:cxn modelId="{CBB06C0C-CB8A-4C8D-98CF-7428D578500A}" type="presParOf" srcId="{700938DD-F76A-4D50-868F-4C8D87440D46}" destId="{77CCF7C9-8154-44D5-B23C-DB9B0FD7DCA5}" srcOrd="10" destOrd="0" presId="urn:microsoft.com/office/officeart/2017/3/layout/DropPinTimeline"/>
    <dgm:cxn modelId="{9F210A0A-5469-45FE-BC6D-58FF4EDF0632}" type="presParOf" srcId="{77CCF7C9-8154-44D5-B23C-DB9B0FD7DCA5}" destId="{92095B8D-3D85-4FD4-9F2B-78BAF6768072}" srcOrd="0" destOrd="0" presId="urn:microsoft.com/office/officeart/2017/3/layout/DropPinTimeline"/>
    <dgm:cxn modelId="{D1984A8D-B2F7-480F-B884-3BCEDB7F1994}" type="presParOf" srcId="{77CCF7C9-8154-44D5-B23C-DB9B0FD7DCA5}" destId="{B43E8A74-4268-4ACF-BECA-CAF50CCFB602}" srcOrd="1" destOrd="0" presId="urn:microsoft.com/office/officeart/2017/3/layout/DropPinTimeline"/>
    <dgm:cxn modelId="{B5021546-6903-4E31-BB1F-546016612246}" type="presParOf" srcId="{B43E8A74-4268-4ACF-BECA-CAF50CCFB602}" destId="{07518C91-B2D0-4903-A372-7F6DED0409BC}" srcOrd="0" destOrd="0" presId="urn:microsoft.com/office/officeart/2017/3/layout/DropPinTimeline"/>
    <dgm:cxn modelId="{63CC4C38-9297-4EC0-AE60-6031C4526FB0}" type="presParOf" srcId="{B43E8A74-4268-4ACF-BECA-CAF50CCFB602}" destId="{2737BDA6-CDB5-4F9A-A91D-CDEA90DBE6A4}" srcOrd="1" destOrd="0" presId="urn:microsoft.com/office/officeart/2017/3/layout/DropPinTimeline"/>
    <dgm:cxn modelId="{7AB6519D-ACCC-43B6-9AB5-A58A149BC565}" type="presParOf" srcId="{77CCF7C9-8154-44D5-B23C-DB9B0FD7DCA5}" destId="{A699EEB1-3540-4867-99BC-B957BFEEBA38}" srcOrd="2" destOrd="0" presId="urn:microsoft.com/office/officeart/2017/3/layout/DropPinTimeline"/>
    <dgm:cxn modelId="{433485FA-68DE-4F2B-BE61-5379F0C7A636}" type="presParOf" srcId="{77CCF7C9-8154-44D5-B23C-DB9B0FD7DCA5}" destId="{EA538D56-5C65-43EA-81D0-CD1E5CBC9F59}" srcOrd="3" destOrd="0" presId="urn:microsoft.com/office/officeart/2017/3/layout/DropPinTimeline"/>
    <dgm:cxn modelId="{DF61BF66-0D3B-450F-9A33-E1D4092CDCD7}" type="presParOf" srcId="{77CCF7C9-8154-44D5-B23C-DB9B0FD7DCA5}" destId="{ECA352F1-FDE4-445A-939C-CF4C3A4444A0}" srcOrd="4" destOrd="0" presId="urn:microsoft.com/office/officeart/2017/3/layout/DropPinTimeline"/>
    <dgm:cxn modelId="{59A720B0-DE26-42FC-B8DB-52952F747C8B}" type="presParOf" srcId="{77CCF7C9-8154-44D5-B23C-DB9B0FD7DCA5}" destId="{24E1B9BB-F421-479A-91FF-8F38B437BE14}" srcOrd="5" destOrd="0" presId="urn:microsoft.com/office/officeart/2017/3/layout/DropPinTimeline"/>
    <dgm:cxn modelId="{F7DC5318-540E-48B2-B1D8-72641FE0B6AB}" type="presParOf" srcId="{700938DD-F76A-4D50-868F-4C8D87440D46}" destId="{533B7DB3-9B62-4EC9-9116-35F5C6964E06}" srcOrd="11" destOrd="0" presId="urn:microsoft.com/office/officeart/2017/3/layout/DropPinTimeline"/>
    <dgm:cxn modelId="{142A29A9-CBEB-4E8C-875E-1E981AD9F844}" type="presParOf" srcId="{700938DD-F76A-4D50-868F-4C8D87440D46}" destId="{EE5E0515-15F7-43D7-93FD-0AF89C971BD9}" srcOrd="12" destOrd="0" presId="urn:microsoft.com/office/officeart/2017/3/layout/DropPinTimeline"/>
    <dgm:cxn modelId="{EA3F238A-EBA0-460D-B384-24A51BAFC227}" type="presParOf" srcId="{EE5E0515-15F7-43D7-93FD-0AF89C971BD9}" destId="{05EB9770-2809-4C3B-9E53-5C53C82F25D8}" srcOrd="0" destOrd="0" presId="urn:microsoft.com/office/officeart/2017/3/layout/DropPinTimeline"/>
    <dgm:cxn modelId="{A943A846-A03B-451F-9649-FBD4D40DBAE5}" type="presParOf" srcId="{EE5E0515-15F7-43D7-93FD-0AF89C971BD9}" destId="{A8B1F634-B2B0-4AFA-9188-ED9AD5A26CEB}" srcOrd="1" destOrd="0" presId="urn:microsoft.com/office/officeart/2017/3/layout/DropPinTimeline"/>
    <dgm:cxn modelId="{E1030E5F-6501-42B9-BA0D-E850253E8EA2}" type="presParOf" srcId="{A8B1F634-B2B0-4AFA-9188-ED9AD5A26CEB}" destId="{B5AC1D3A-1AFE-48F0-9740-7F7DEAE125D6}" srcOrd="0" destOrd="0" presId="urn:microsoft.com/office/officeart/2017/3/layout/DropPinTimeline"/>
    <dgm:cxn modelId="{C3D4D892-FE00-4169-B38E-B2A7DD67C06C}" type="presParOf" srcId="{A8B1F634-B2B0-4AFA-9188-ED9AD5A26CEB}" destId="{A8B7CFA5-DD90-474A-A36B-395831F4D63F}" srcOrd="1" destOrd="0" presId="urn:microsoft.com/office/officeart/2017/3/layout/DropPinTimeline"/>
    <dgm:cxn modelId="{5AAA3EF2-8330-416C-892A-286D4C50B5CC}" type="presParOf" srcId="{EE5E0515-15F7-43D7-93FD-0AF89C971BD9}" destId="{27C5D1BF-8375-4F2F-8F69-62C5DD498D86}" srcOrd="2" destOrd="0" presId="urn:microsoft.com/office/officeart/2017/3/layout/DropPinTimeline"/>
    <dgm:cxn modelId="{D89785A1-6A84-4373-916A-2ADB28F8ABA0}" type="presParOf" srcId="{EE5E0515-15F7-43D7-93FD-0AF89C971BD9}" destId="{733C4DBA-1274-416A-BCC8-352957253BAF}" srcOrd="3" destOrd="0" presId="urn:microsoft.com/office/officeart/2017/3/layout/DropPinTimeline"/>
    <dgm:cxn modelId="{6B9202AE-D2A1-4614-BD63-7DA8B04F8CA1}" type="presParOf" srcId="{EE5E0515-15F7-43D7-93FD-0AF89C971BD9}" destId="{9DF81F3D-7400-484B-BB6C-DB4BE4FA9774}" srcOrd="4" destOrd="0" presId="urn:microsoft.com/office/officeart/2017/3/layout/DropPinTimeline"/>
    <dgm:cxn modelId="{F40236B4-2451-436C-AF36-771422F91DED}" type="presParOf" srcId="{EE5E0515-15F7-43D7-93FD-0AF89C971BD9}" destId="{D5B6C68E-E469-4661-AD1A-9C848B07625A}" srcOrd="5" destOrd="0" presId="urn:microsoft.com/office/officeart/2017/3/layout/DropPinTimelin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0CDF0E3-42B8-4D8B-B469-D846DB5293E5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ACF8940-5E55-4F13-8066-18DA05C52453}">
      <dgm:prSet/>
      <dgm:spPr/>
      <dgm:t>
        <a:bodyPr/>
        <a:lstStyle/>
        <a:p>
          <a:r>
            <a:rPr lang="en-US" b="1" dirty="0"/>
            <a:t>Pre-Implementation Data</a:t>
          </a:r>
          <a:endParaRPr lang="en-US" dirty="0"/>
        </a:p>
      </dgm:t>
    </dgm:pt>
    <dgm:pt modelId="{F1FA5186-FE34-4DC7-BBBF-B5263B6B2DC4}" type="parTrans" cxnId="{6F93E5DB-3DC1-4EF9-A515-B54B888FFF06}">
      <dgm:prSet/>
      <dgm:spPr/>
      <dgm:t>
        <a:bodyPr/>
        <a:lstStyle/>
        <a:p>
          <a:endParaRPr lang="en-US"/>
        </a:p>
      </dgm:t>
    </dgm:pt>
    <dgm:pt modelId="{710ABED7-D0B8-4888-9A66-5F8B59B2ACEA}" type="sibTrans" cxnId="{6F93E5DB-3DC1-4EF9-A515-B54B888FFF06}">
      <dgm:prSet/>
      <dgm:spPr/>
      <dgm:t>
        <a:bodyPr/>
        <a:lstStyle/>
        <a:p>
          <a:endParaRPr lang="en-US"/>
        </a:p>
      </dgm:t>
    </dgm:pt>
    <dgm:pt modelId="{2469EE4F-850B-49B3-9D3C-29BD6A48D4FF}">
      <dgm:prSet/>
      <dgm:spPr/>
      <dgm:t>
        <a:bodyPr/>
        <a:lstStyle/>
        <a:p>
          <a:r>
            <a:rPr lang="en-US" b="0" dirty="0"/>
            <a:t>Goal to send VON and additional outpatient variable data within </a:t>
          </a:r>
          <a:r>
            <a:rPr lang="en-US" dirty="0"/>
            <a:t>3 months of implementation go-live</a:t>
          </a:r>
        </a:p>
      </dgm:t>
    </dgm:pt>
    <dgm:pt modelId="{E393FBB2-95B8-4FE7-BE2D-08EF3A2B8BF8}" type="parTrans" cxnId="{F5BF5F83-D845-424B-9675-ABB5D955E8B7}">
      <dgm:prSet/>
      <dgm:spPr/>
      <dgm:t>
        <a:bodyPr/>
        <a:lstStyle/>
        <a:p>
          <a:endParaRPr lang="en-US"/>
        </a:p>
      </dgm:t>
    </dgm:pt>
    <dgm:pt modelId="{782F7B3E-C4A0-4139-A2AA-20DFF6294B53}" type="sibTrans" cxnId="{F5BF5F83-D845-424B-9675-ABB5D955E8B7}">
      <dgm:prSet/>
      <dgm:spPr/>
      <dgm:t>
        <a:bodyPr/>
        <a:lstStyle/>
        <a:p>
          <a:endParaRPr lang="en-US"/>
        </a:p>
      </dgm:t>
    </dgm:pt>
    <dgm:pt modelId="{DAD4B789-0973-4D2D-82C6-EA2D859A477F}">
      <dgm:prSet/>
      <dgm:spPr/>
      <dgm:t>
        <a:bodyPr/>
        <a:lstStyle/>
        <a:p>
          <a:r>
            <a:rPr lang="en-US" b="1" dirty="0"/>
            <a:t>Implementation Data</a:t>
          </a:r>
          <a:endParaRPr lang="en-US" dirty="0"/>
        </a:p>
      </dgm:t>
    </dgm:pt>
    <dgm:pt modelId="{A39E732C-0E98-43B0-9F9A-40D97D3702A8}" type="parTrans" cxnId="{985A382D-17B2-4F3C-904B-27599AB31D6A}">
      <dgm:prSet/>
      <dgm:spPr/>
      <dgm:t>
        <a:bodyPr/>
        <a:lstStyle/>
        <a:p>
          <a:endParaRPr lang="en-US"/>
        </a:p>
      </dgm:t>
    </dgm:pt>
    <dgm:pt modelId="{8DFF2649-2685-40C9-BA91-C31C760B3A9D}" type="sibTrans" cxnId="{985A382D-17B2-4F3C-904B-27599AB31D6A}">
      <dgm:prSet/>
      <dgm:spPr/>
      <dgm:t>
        <a:bodyPr/>
        <a:lstStyle/>
        <a:p>
          <a:endParaRPr lang="en-US"/>
        </a:p>
      </dgm:t>
    </dgm:pt>
    <dgm:pt modelId="{DBE3AA1E-541E-4FFD-BAF0-1E277151C2D0}">
      <dgm:prSet/>
      <dgm:spPr/>
      <dgm:t>
        <a:bodyPr/>
        <a:lstStyle/>
        <a:p>
          <a:r>
            <a:rPr lang="en-US" b="1" dirty="0"/>
            <a:t>Screening and Eligibility</a:t>
          </a:r>
          <a:r>
            <a:rPr lang="en-US" dirty="0"/>
            <a:t>: Prior to NICU discharge</a:t>
          </a:r>
        </a:p>
      </dgm:t>
    </dgm:pt>
    <dgm:pt modelId="{54D56B81-59E6-45F6-8DAD-E3D177A7085F}" type="parTrans" cxnId="{AAE9F6E7-F760-4B0C-9F88-0FE05E3C54F3}">
      <dgm:prSet/>
      <dgm:spPr/>
      <dgm:t>
        <a:bodyPr/>
        <a:lstStyle/>
        <a:p>
          <a:endParaRPr lang="en-US"/>
        </a:p>
      </dgm:t>
    </dgm:pt>
    <dgm:pt modelId="{CD288521-A77E-4181-9004-8111D8153EDF}" type="sibTrans" cxnId="{AAE9F6E7-F760-4B0C-9F88-0FE05E3C54F3}">
      <dgm:prSet/>
      <dgm:spPr/>
      <dgm:t>
        <a:bodyPr/>
        <a:lstStyle/>
        <a:p>
          <a:endParaRPr lang="en-US"/>
        </a:p>
      </dgm:t>
    </dgm:pt>
    <dgm:pt modelId="{8CD4B991-159C-45D9-B835-7A2CDA5D5E1C}">
      <dgm:prSet/>
      <dgm:spPr/>
      <dgm:t>
        <a:bodyPr/>
        <a:lstStyle/>
        <a:p>
          <a:r>
            <a:rPr lang="en-US" b="1" dirty="0"/>
            <a:t>Demographics</a:t>
          </a:r>
          <a:r>
            <a:rPr lang="en-US" dirty="0"/>
            <a:t>: At or around time of NICU discharge</a:t>
          </a:r>
        </a:p>
      </dgm:t>
    </dgm:pt>
    <dgm:pt modelId="{6C0C4CF1-3042-48C6-AE06-8058C7C3F1EA}" type="parTrans" cxnId="{C8428081-FB1B-4E84-A1DB-7FADD460ADE4}">
      <dgm:prSet/>
      <dgm:spPr/>
      <dgm:t>
        <a:bodyPr/>
        <a:lstStyle/>
        <a:p>
          <a:endParaRPr lang="en-US"/>
        </a:p>
      </dgm:t>
    </dgm:pt>
    <dgm:pt modelId="{1719B0EE-BE9E-410A-A00F-1FD0EC27DF4F}" type="sibTrans" cxnId="{C8428081-FB1B-4E84-A1DB-7FADD460ADE4}">
      <dgm:prSet/>
      <dgm:spPr/>
      <dgm:t>
        <a:bodyPr/>
        <a:lstStyle/>
        <a:p>
          <a:endParaRPr lang="en-US"/>
        </a:p>
      </dgm:t>
    </dgm:pt>
    <dgm:pt modelId="{870F418C-9208-434F-8F74-5A74E5C097EA}">
      <dgm:prSet/>
      <dgm:spPr/>
      <dgm:t>
        <a:bodyPr/>
        <a:lstStyle/>
        <a:p>
          <a:r>
            <a:rPr lang="en-US" b="1"/>
            <a:t>Home Oximetry Data Form</a:t>
          </a:r>
          <a:r>
            <a:rPr lang="en-US"/>
            <a:t>: In real-time by your site’s DCC</a:t>
          </a:r>
        </a:p>
      </dgm:t>
    </dgm:pt>
    <dgm:pt modelId="{B894FD5B-9EDA-4733-85BD-090231BFE72A}" type="parTrans" cxnId="{B6C26EE8-9467-410E-ACE4-77308018CEF3}">
      <dgm:prSet/>
      <dgm:spPr/>
      <dgm:t>
        <a:bodyPr/>
        <a:lstStyle/>
        <a:p>
          <a:endParaRPr lang="en-US"/>
        </a:p>
      </dgm:t>
    </dgm:pt>
    <dgm:pt modelId="{4F0C835D-CB72-4F46-9BA0-0D1C9E76940E}" type="sibTrans" cxnId="{B6C26EE8-9467-410E-ACE4-77308018CEF3}">
      <dgm:prSet/>
      <dgm:spPr/>
      <dgm:t>
        <a:bodyPr/>
        <a:lstStyle/>
        <a:p>
          <a:endParaRPr lang="en-US"/>
        </a:p>
      </dgm:t>
    </dgm:pt>
    <dgm:pt modelId="{1601BA08-A56E-4F2F-B47E-07BA1505D693}">
      <dgm:prSet/>
      <dgm:spPr/>
      <dgm:t>
        <a:bodyPr/>
        <a:lstStyle/>
        <a:p>
          <a:r>
            <a:rPr lang="en-US" b="1"/>
            <a:t>Adverse Events</a:t>
          </a:r>
          <a:r>
            <a:rPr lang="en-US"/>
            <a:t>: Upon learning of adverse event</a:t>
          </a:r>
        </a:p>
      </dgm:t>
    </dgm:pt>
    <dgm:pt modelId="{AB61EEB2-5CB9-49D2-9F18-31D967054771}" type="parTrans" cxnId="{F05E16ED-1EC9-4D0D-8659-40AEE607DA00}">
      <dgm:prSet/>
      <dgm:spPr/>
      <dgm:t>
        <a:bodyPr/>
        <a:lstStyle/>
        <a:p>
          <a:endParaRPr lang="en-US"/>
        </a:p>
      </dgm:t>
    </dgm:pt>
    <dgm:pt modelId="{A3806E43-B39E-40CE-8513-70412538DBA4}" type="sibTrans" cxnId="{F05E16ED-1EC9-4D0D-8659-40AEE607DA00}">
      <dgm:prSet/>
      <dgm:spPr/>
      <dgm:t>
        <a:bodyPr/>
        <a:lstStyle/>
        <a:p>
          <a:endParaRPr lang="en-US"/>
        </a:p>
      </dgm:t>
    </dgm:pt>
    <dgm:pt modelId="{BA9CDDEA-DC6E-4EDB-A34E-1883B63C711C}">
      <dgm:prSet/>
      <dgm:spPr/>
      <dgm:t>
        <a:bodyPr/>
        <a:lstStyle/>
        <a:p>
          <a:r>
            <a:rPr lang="en-US" b="1"/>
            <a:t>Implementation Discharge</a:t>
          </a:r>
          <a:r>
            <a:rPr lang="en-US"/>
            <a:t>: Upon HOT discontinuation </a:t>
          </a:r>
        </a:p>
      </dgm:t>
    </dgm:pt>
    <dgm:pt modelId="{C92F0FD1-A657-42EB-92D0-DC27CFCF9EC4}" type="parTrans" cxnId="{5738031C-2FBB-4B00-AA82-F044DDD50CB2}">
      <dgm:prSet/>
      <dgm:spPr/>
      <dgm:t>
        <a:bodyPr/>
        <a:lstStyle/>
        <a:p>
          <a:endParaRPr lang="en-US"/>
        </a:p>
      </dgm:t>
    </dgm:pt>
    <dgm:pt modelId="{350DC47A-44B8-4C19-A46E-13FDFD72F62E}" type="sibTrans" cxnId="{5738031C-2FBB-4B00-AA82-F044DDD50CB2}">
      <dgm:prSet/>
      <dgm:spPr/>
      <dgm:t>
        <a:bodyPr/>
        <a:lstStyle/>
        <a:p>
          <a:endParaRPr lang="en-US"/>
        </a:p>
      </dgm:t>
    </dgm:pt>
    <dgm:pt modelId="{5B38935F-8DD3-483E-BDF0-CD519F2855DE}">
      <dgm:prSet/>
      <dgm:spPr/>
      <dgm:t>
        <a:bodyPr/>
        <a:lstStyle/>
        <a:p>
          <a:r>
            <a:rPr lang="en-US" dirty="0"/>
            <a:t>Emailed to UMass RHO Study Team</a:t>
          </a:r>
        </a:p>
      </dgm:t>
    </dgm:pt>
    <dgm:pt modelId="{69CB9A29-0603-47B7-B3C1-6111FB180BEB}" type="parTrans" cxnId="{0EF37274-6862-4F56-A9E8-DB7AA02DEB95}">
      <dgm:prSet/>
      <dgm:spPr/>
      <dgm:t>
        <a:bodyPr/>
        <a:lstStyle/>
        <a:p>
          <a:endParaRPr lang="en-US"/>
        </a:p>
      </dgm:t>
    </dgm:pt>
    <dgm:pt modelId="{344A350A-CF28-4E81-A622-3F23EC8C15E6}" type="sibTrans" cxnId="{0EF37274-6862-4F56-A9E8-DB7AA02DEB95}">
      <dgm:prSet/>
      <dgm:spPr/>
      <dgm:t>
        <a:bodyPr/>
        <a:lstStyle/>
        <a:p>
          <a:endParaRPr lang="en-US"/>
        </a:p>
      </dgm:t>
    </dgm:pt>
    <dgm:pt modelId="{50BD7CB7-FF8F-4B61-89FC-67CB9F467FFE}">
      <dgm:prSet/>
      <dgm:spPr/>
      <dgm:t>
        <a:bodyPr/>
        <a:lstStyle/>
        <a:p>
          <a:r>
            <a:rPr lang="en-US" dirty="0"/>
            <a:t>Uploaded into RHO </a:t>
          </a:r>
          <a:r>
            <a:rPr lang="en-US" dirty="0" err="1"/>
            <a:t>REDCap</a:t>
          </a:r>
          <a:r>
            <a:rPr lang="en-US" dirty="0"/>
            <a:t> through DAG</a:t>
          </a:r>
        </a:p>
      </dgm:t>
    </dgm:pt>
    <dgm:pt modelId="{7A70CCD7-E61F-41F4-B03A-589650B9798D}" type="parTrans" cxnId="{61D91210-1EA6-4FBC-BB06-3E3EFE302AEC}">
      <dgm:prSet/>
      <dgm:spPr/>
      <dgm:t>
        <a:bodyPr/>
        <a:lstStyle/>
        <a:p>
          <a:endParaRPr lang="en-US"/>
        </a:p>
      </dgm:t>
    </dgm:pt>
    <dgm:pt modelId="{B1C88072-57ED-4FFE-9FCD-FA7FA87A1A16}" type="sibTrans" cxnId="{61D91210-1EA6-4FBC-BB06-3E3EFE302AEC}">
      <dgm:prSet/>
      <dgm:spPr/>
      <dgm:t>
        <a:bodyPr/>
        <a:lstStyle/>
        <a:p>
          <a:endParaRPr lang="en-US"/>
        </a:p>
      </dgm:t>
    </dgm:pt>
    <dgm:pt modelId="{6B6A4CBE-1032-4711-AD6F-83B1440A27E9}" type="pres">
      <dgm:prSet presAssocID="{F0CDF0E3-42B8-4D8B-B469-D846DB5293E5}" presName="Name0" presStyleCnt="0">
        <dgm:presLayoutVars>
          <dgm:dir/>
          <dgm:animLvl val="lvl"/>
          <dgm:resizeHandles val="exact"/>
        </dgm:presLayoutVars>
      </dgm:prSet>
      <dgm:spPr/>
    </dgm:pt>
    <dgm:pt modelId="{4CC0D2B6-8E75-4FCC-A5EB-F8224CC22194}" type="pres">
      <dgm:prSet presAssocID="{9ACF8940-5E55-4F13-8066-18DA05C52453}" presName="composite" presStyleCnt="0"/>
      <dgm:spPr/>
    </dgm:pt>
    <dgm:pt modelId="{B9E17FB3-75D3-418D-8826-ACA6006F2221}" type="pres">
      <dgm:prSet presAssocID="{9ACF8940-5E55-4F13-8066-18DA05C52453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D8424A75-38A4-4F4C-8694-5C81C5C68879}" type="pres">
      <dgm:prSet presAssocID="{9ACF8940-5E55-4F13-8066-18DA05C52453}" presName="desTx" presStyleLbl="alignAccFollowNode1" presStyleIdx="0" presStyleCnt="2">
        <dgm:presLayoutVars>
          <dgm:bulletEnabled val="1"/>
        </dgm:presLayoutVars>
      </dgm:prSet>
      <dgm:spPr/>
    </dgm:pt>
    <dgm:pt modelId="{409A6579-11BB-4A57-827C-EB72E51B8133}" type="pres">
      <dgm:prSet presAssocID="{710ABED7-D0B8-4888-9A66-5F8B59B2ACEA}" presName="space" presStyleCnt="0"/>
      <dgm:spPr/>
    </dgm:pt>
    <dgm:pt modelId="{EBE30D3F-5302-476E-B240-30B873325211}" type="pres">
      <dgm:prSet presAssocID="{DAD4B789-0973-4D2D-82C6-EA2D859A477F}" presName="composite" presStyleCnt="0"/>
      <dgm:spPr/>
    </dgm:pt>
    <dgm:pt modelId="{EEC988B3-A587-4174-BE2F-A103156E63A3}" type="pres">
      <dgm:prSet presAssocID="{DAD4B789-0973-4D2D-82C6-EA2D859A477F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F1112E6E-3CCB-4143-BE14-61C6EC19005F}" type="pres">
      <dgm:prSet presAssocID="{DAD4B789-0973-4D2D-82C6-EA2D859A477F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DED5630E-B4A9-4878-8D33-73C99D4B1CB5}" type="presOf" srcId="{BA9CDDEA-DC6E-4EDB-A34E-1883B63C711C}" destId="{F1112E6E-3CCB-4143-BE14-61C6EC19005F}" srcOrd="0" destOrd="5" presId="urn:microsoft.com/office/officeart/2005/8/layout/hList1"/>
    <dgm:cxn modelId="{61D91210-1EA6-4FBC-BB06-3E3EFE302AEC}" srcId="{DAD4B789-0973-4D2D-82C6-EA2D859A477F}" destId="{50BD7CB7-FF8F-4B61-89FC-67CB9F467FFE}" srcOrd="0" destOrd="0" parTransId="{7A70CCD7-E61F-41F4-B03A-589650B9798D}" sibTransId="{B1C88072-57ED-4FFE-9FCD-FA7FA87A1A16}"/>
    <dgm:cxn modelId="{5738031C-2FBB-4B00-AA82-F044DDD50CB2}" srcId="{DAD4B789-0973-4D2D-82C6-EA2D859A477F}" destId="{BA9CDDEA-DC6E-4EDB-A34E-1883B63C711C}" srcOrd="5" destOrd="0" parTransId="{C92F0FD1-A657-42EB-92D0-DC27CFCF9EC4}" sibTransId="{350DC47A-44B8-4C19-A46E-13FDFD72F62E}"/>
    <dgm:cxn modelId="{20769E25-6D95-4B5D-9566-BC2822719396}" type="presOf" srcId="{8CD4B991-159C-45D9-B835-7A2CDA5D5E1C}" destId="{F1112E6E-3CCB-4143-BE14-61C6EC19005F}" srcOrd="0" destOrd="2" presId="urn:microsoft.com/office/officeart/2005/8/layout/hList1"/>
    <dgm:cxn modelId="{B28D4B26-0DB4-4AAD-87DE-BB7D7A7467B6}" type="presOf" srcId="{F0CDF0E3-42B8-4D8B-B469-D846DB5293E5}" destId="{6B6A4CBE-1032-4711-AD6F-83B1440A27E9}" srcOrd="0" destOrd="0" presId="urn:microsoft.com/office/officeart/2005/8/layout/hList1"/>
    <dgm:cxn modelId="{C6A9FE2B-86EB-402D-AFC6-264416C1CC37}" type="presOf" srcId="{DAD4B789-0973-4D2D-82C6-EA2D859A477F}" destId="{EEC988B3-A587-4174-BE2F-A103156E63A3}" srcOrd="0" destOrd="0" presId="urn:microsoft.com/office/officeart/2005/8/layout/hList1"/>
    <dgm:cxn modelId="{985A382D-17B2-4F3C-904B-27599AB31D6A}" srcId="{F0CDF0E3-42B8-4D8B-B469-D846DB5293E5}" destId="{DAD4B789-0973-4D2D-82C6-EA2D859A477F}" srcOrd="1" destOrd="0" parTransId="{A39E732C-0E98-43B0-9F9A-40D97D3702A8}" sibTransId="{8DFF2649-2685-40C9-BA91-C31C760B3A9D}"/>
    <dgm:cxn modelId="{137A9D48-53E2-4199-9C89-502FA8305E81}" type="presOf" srcId="{1601BA08-A56E-4F2F-B47E-07BA1505D693}" destId="{F1112E6E-3CCB-4143-BE14-61C6EC19005F}" srcOrd="0" destOrd="4" presId="urn:microsoft.com/office/officeart/2005/8/layout/hList1"/>
    <dgm:cxn modelId="{0EF37274-6862-4F56-A9E8-DB7AA02DEB95}" srcId="{9ACF8940-5E55-4F13-8066-18DA05C52453}" destId="{5B38935F-8DD3-483E-BDF0-CD519F2855DE}" srcOrd="0" destOrd="0" parTransId="{69CB9A29-0603-47B7-B3C1-6111FB180BEB}" sibTransId="{344A350A-CF28-4E81-A622-3F23EC8C15E6}"/>
    <dgm:cxn modelId="{38B87E7D-7A65-4F0F-A973-A95FC72EC86D}" type="presOf" srcId="{870F418C-9208-434F-8F74-5A74E5C097EA}" destId="{F1112E6E-3CCB-4143-BE14-61C6EC19005F}" srcOrd="0" destOrd="3" presId="urn:microsoft.com/office/officeart/2005/8/layout/hList1"/>
    <dgm:cxn modelId="{C8428081-FB1B-4E84-A1DB-7FADD460ADE4}" srcId="{DAD4B789-0973-4D2D-82C6-EA2D859A477F}" destId="{8CD4B991-159C-45D9-B835-7A2CDA5D5E1C}" srcOrd="2" destOrd="0" parTransId="{6C0C4CF1-3042-48C6-AE06-8058C7C3F1EA}" sibTransId="{1719B0EE-BE9E-410A-A00F-1FD0EC27DF4F}"/>
    <dgm:cxn modelId="{F5BF5F83-D845-424B-9675-ABB5D955E8B7}" srcId="{9ACF8940-5E55-4F13-8066-18DA05C52453}" destId="{2469EE4F-850B-49B3-9D3C-29BD6A48D4FF}" srcOrd="1" destOrd="0" parTransId="{E393FBB2-95B8-4FE7-BE2D-08EF3A2B8BF8}" sibTransId="{782F7B3E-C4A0-4139-A2AA-20DFF6294B53}"/>
    <dgm:cxn modelId="{C38876A7-5C8D-48F4-A4ED-2D47CA55D29B}" type="presOf" srcId="{5B38935F-8DD3-483E-BDF0-CD519F2855DE}" destId="{D8424A75-38A4-4F4C-8694-5C81C5C68879}" srcOrd="0" destOrd="0" presId="urn:microsoft.com/office/officeart/2005/8/layout/hList1"/>
    <dgm:cxn modelId="{F9D2E0C4-C920-47F7-99A2-9513E2FEBC04}" type="presOf" srcId="{9ACF8940-5E55-4F13-8066-18DA05C52453}" destId="{B9E17FB3-75D3-418D-8826-ACA6006F2221}" srcOrd="0" destOrd="0" presId="urn:microsoft.com/office/officeart/2005/8/layout/hList1"/>
    <dgm:cxn modelId="{42CCB0C6-2041-45E7-8573-2D268128FD78}" type="presOf" srcId="{50BD7CB7-FF8F-4B61-89FC-67CB9F467FFE}" destId="{F1112E6E-3CCB-4143-BE14-61C6EC19005F}" srcOrd="0" destOrd="0" presId="urn:microsoft.com/office/officeart/2005/8/layout/hList1"/>
    <dgm:cxn modelId="{6F93E5DB-3DC1-4EF9-A515-B54B888FFF06}" srcId="{F0CDF0E3-42B8-4D8B-B469-D846DB5293E5}" destId="{9ACF8940-5E55-4F13-8066-18DA05C52453}" srcOrd="0" destOrd="0" parTransId="{F1FA5186-FE34-4DC7-BBBF-B5263B6B2DC4}" sibTransId="{710ABED7-D0B8-4888-9A66-5F8B59B2ACEA}"/>
    <dgm:cxn modelId="{B77A5DE3-1957-493C-AE5E-DAD141965583}" type="presOf" srcId="{DBE3AA1E-541E-4FFD-BAF0-1E277151C2D0}" destId="{F1112E6E-3CCB-4143-BE14-61C6EC19005F}" srcOrd="0" destOrd="1" presId="urn:microsoft.com/office/officeart/2005/8/layout/hList1"/>
    <dgm:cxn modelId="{AAE9F6E7-F760-4B0C-9F88-0FE05E3C54F3}" srcId="{DAD4B789-0973-4D2D-82C6-EA2D859A477F}" destId="{DBE3AA1E-541E-4FFD-BAF0-1E277151C2D0}" srcOrd="1" destOrd="0" parTransId="{54D56B81-59E6-45F6-8DAD-E3D177A7085F}" sibTransId="{CD288521-A77E-4181-9004-8111D8153EDF}"/>
    <dgm:cxn modelId="{B6C26EE8-9467-410E-ACE4-77308018CEF3}" srcId="{DAD4B789-0973-4D2D-82C6-EA2D859A477F}" destId="{870F418C-9208-434F-8F74-5A74E5C097EA}" srcOrd="3" destOrd="0" parTransId="{B894FD5B-9EDA-4733-85BD-090231BFE72A}" sibTransId="{4F0C835D-CB72-4F46-9BA0-0D1C9E76940E}"/>
    <dgm:cxn modelId="{F05E16ED-1EC9-4D0D-8659-40AEE607DA00}" srcId="{DAD4B789-0973-4D2D-82C6-EA2D859A477F}" destId="{1601BA08-A56E-4F2F-B47E-07BA1505D693}" srcOrd="4" destOrd="0" parTransId="{AB61EEB2-5CB9-49D2-9F18-31D967054771}" sibTransId="{A3806E43-B39E-40CE-8513-70412538DBA4}"/>
    <dgm:cxn modelId="{A4A1D4F2-FEAD-4EE5-B36A-946240697E41}" type="presOf" srcId="{2469EE4F-850B-49B3-9D3C-29BD6A48D4FF}" destId="{D8424A75-38A4-4F4C-8694-5C81C5C68879}" srcOrd="0" destOrd="1" presId="urn:microsoft.com/office/officeart/2005/8/layout/hList1"/>
    <dgm:cxn modelId="{4BF76B68-6347-4F4D-A92B-56DF240F2C4A}" type="presParOf" srcId="{6B6A4CBE-1032-4711-AD6F-83B1440A27E9}" destId="{4CC0D2B6-8E75-4FCC-A5EB-F8224CC22194}" srcOrd="0" destOrd="0" presId="urn:microsoft.com/office/officeart/2005/8/layout/hList1"/>
    <dgm:cxn modelId="{03CA4D87-E944-4825-80E9-C6385AA97F32}" type="presParOf" srcId="{4CC0D2B6-8E75-4FCC-A5EB-F8224CC22194}" destId="{B9E17FB3-75D3-418D-8826-ACA6006F2221}" srcOrd="0" destOrd="0" presId="urn:microsoft.com/office/officeart/2005/8/layout/hList1"/>
    <dgm:cxn modelId="{0C61E8ED-0235-43A9-81F1-A96394A18513}" type="presParOf" srcId="{4CC0D2B6-8E75-4FCC-A5EB-F8224CC22194}" destId="{D8424A75-38A4-4F4C-8694-5C81C5C68879}" srcOrd="1" destOrd="0" presId="urn:microsoft.com/office/officeart/2005/8/layout/hList1"/>
    <dgm:cxn modelId="{0814FF6D-97F3-4289-A6BE-8821094981CF}" type="presParOf" srcId="{6B6A4CBE-1032-4711-AD6F-83B1440A27E9}" destId="{409A6579-11BB-4A57-827C-EB72E51B8133}" srcOrd="1" destOrd="0" presId="urn:microsoft.com/office/officeart/2005/8/layout/hList1"/>
    <dgm:cxn modelId="{516E3F95-B3A7-4868-8792-5240B1411348}" type="presParOf" srcId="{6B6A4CBE-1032-4711-AD6F-83B1440A27E9}" destId="{EBE30D3F-5302-476E-B240-30B873325211}" srcOrd="2" destOrd="0" presId="urn:microsoft.com/office/officeart/2005/8/layout/hList1"/>
    <dgm:cxn modelId="{BE653A9F-11AB-4E52-9727-E5F2BA4A7D3D}" type="presParOf" srcId="{EBE30D3F-5302-476E-B240-30B873325211}" destId="{EEC988B3-A587-4174-BE2F-A103156E63A3}" srcOrd="0" destOrd="0" presId="urn:microsoft.com/office/officeart/2005/8/layout/hList1"/>
    <dgm:cxn modelId="{32AF22F4-F97D-4450-8CAF-93B4B408023F}" type="presParOf" srcId="{EBE30D3F-5302-476E-B240-30B873325211}" destId="{F1112E6E-3CCB-4143-BE14-61C6EC19005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0CDF0E3-42B8-4D8B-B469-D846DB5293E5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ACF8940-5E55-4F13-8066-18DA05C52453}">
      <dgm:prSet/>
      <dgm:spPr/>
      <dgm:t>
        <a:bodyPr/>
        <a:lstStyle/>
        <a:p>
          <a:r>
            <a:rPr lang="en-US" b="1" dirty="0"/>
            <a:t>Pre-Implementation Data</a:t>
          </a:r>
          <a:endParaRPr lang="en-US" dirty="0"/>
        </a:p>
      </dgm:t>
    </dgm:pt>
    <dgm:pt modelId="{F1FA5186-FE34-4DC7-BBBF-B5263B6B2DC4}" type="parTrans" cxnId="{6F93E5DB-3DC1-4EF9-A515-B54B888FFF06}">
      <dgm:prSet/>
      <dgm:spPr/>
      <dgm:t>
        <a:bodyPr/>
        <a:lstStyle/>
        <a:p>
          <a:endParaRPr lang="en-US"/>
        </a:p>
      </dgm:t>
    </dgm:pt>
    <dgm:pt modelId="{710ABED7-D0B8-4888-9A66-5F8B59B2ACEA}" type="sibTrans" cxnId="{6F93E5DB-3DC1-4EF9-A515-B54B888FFF06}">
      <dgm:prSet/>
      <dgm:spPr/>
      <dgm:t>
        <a:bodyPr/>
        <a:lstStyle/>
        <a:p>
          <a:endParaRPr lang="en-US"/>
        </a:p>
      </dgm:t>
    </dgm:pt>
    <dgm:pt modelId="{2469EE4F-850B-49B3-9D3C-29BD6A48D4FF}">
      <dgm:prSet/>
      <dgm:spPr/>
      <dgm:t>
        <a:bodyPr/>
        <a:lstStyle/>
        <a:p>
          <a:r>
            <a:rPr lang="en-US" b="0" dirty="0"/>
            <a:t>Goal to send VON and additional outpatient variable data within </a:t>
          </a:r>
          <a:r>
            <a:rPr lang="en-US" dirty="0"/>
            <a:t>3 months of implementation go-live</a:t>
          </a:r>
        </a:p>
      </dgm:t>
    </dgm:pt>
    <dgm:pt modelId="{E393FBB2-95B8-4FE7-BE2D-08EF3A2B8BF8}" type="parTrans" cxnId="{F5BF5F83-D845-424B-9675-ABB5D955E8B7}">
      <dgm:prSet/>
      <dgm:spPr/>
      <dgm:t>
        <a:bodyPr/>
        <a:lstStyle/>
        <a:p>
          <a:endParaRPr lang="en-US"/>
        </a:p>
      </dgm:t>
    </dgm:pt>
    <dgm:pt modelId="{782F7B3E-C4A0-4139-A2AA-20DFF6294B53}" type="sibTrans" cxnId="{F5BF5F83-D845-424B-9675-ABB5D955E8B7}">
      <dgm:prSet/>
      <dgm:spPr/>
      <dgm:t>
        <a:bodyPr/>
        <a:lstStyle/>
        <a:p>
          <a:endParaRPr lang="en-US"/>
        </a:p>
      </dgm:t>
    </dgm:pt>
    <dgm:pt modelId="{DAD4B789-0973-4D2D-82C6-EA2D859A477F}">
      <dgm:prSet/>
      <dgm:spPr/>
      <dgm:t>
        <a:bodyPr/>
        <a:lstStyle/>
        <a:p>
          <a:r>
            <a:rPr lang="en-US" b="1" dirty="0"/>
            <a:t>Implementation Data</a:t>
          </a:r>
          <a:endParaRPr lang="en-US" dirty="0"/>
        </a:p>
      </dgm:t>
    </dgm:pt>
    <dgm:pt modelId="{A39E732C-0E98-43B0-9F9A-40D97D3702A8}" type="parTrans" cxnId="{985A382D-17B2-4F3C-904B-27599AB31D6A}">
      <dgm:prSet/>
      <dgm:spPr/>
      <dgm:t>
        <a:bodyPr/>
        <a:lstStyle/>
        <a:p>
          <a:endParaRPr lang="en-US"/>
        </a:p>
      </dgm:t>
    </dgm:pt>
    <dgm:pt modelId="{8DFF2649-2685-40C9-BA91-C31C760B3A9D}" type="sibTrans" cxnId="{985A382D-17B2-4F3C-904B-27599AB31D6A}">
      <dgm:prSet/>
      <dgm:spPr/>
      <dgm:t>
        <a:bodyPr/>
        <a:lstStyle/>
        <a:p>
          <a:endParaRPr lang="en-US"/>
        </a:p>
      </dgm:t>
    </dgm:pt>
    <dgm:pt modelId="{DBE3AA1E-541E-4FFD-BAF0-1E277151C2D0}">
      <dgm:prSet/>
      <dgm:spPr/>
      <dgm:t>
        <a:bodyPr/>
        <a:lstStyle/>
        <a:p>
          <a:r>
            <a:rPr lang="en-US" b="1" dirty="0"/>
            <a:t>Screening and Eligibility</a:t>
          </a:r>
          <a:r>
            <a:rPr lang="en-US" dirty="0"/>
            <a:t>: Prior to NICU discharge</a:t>
          </a:r>
        </a:p>
      </dgm:t>
    </dgm:pt>
    <dgm:pt modelId="{54D56B81-59E6-45F6-8DAD-E3D177A7085F}" type="parTrans" cxnId="{AAE9F6E7-F760-4B0C-9F88-0FE05E3C54F3}">
      <dgm:prSet/>
      <dgm:spPr/>
      <dgm:t>
        <a:bodyPr/>
        <a:lstStyle/>
        <a:p>
          <a:endParaRPr lang="en-US"/>
        </a:p>
      </dgm:t>
    </dgm:pt>
    <dgm:pt modelId="{CD288521-A77E-4181-9004-8111D8153EDF}" type="sibTrans" cxnId="{AAE9F6E7-F760-4B0C-9F88-0FE05E3C54F3}">
      <dgm:prSet/>
      <dgm:spPr/>
      <dgm:t>
        <a:bodyPr/>
        <a:lstStyle/>
        <a:p>
          <a:endParaRPr lang="en-US"/>
        </a:p>
      </dgm:t>
    </dgm:pt>
    <dgm:pt modelId="{8CD4B991-159C-45D9-B835-7A2CDA5D5E1C}">
      <dgm:prSet/>
      <dgm:spPr/>
      <dgm:t>
        <a:bodyPr/>
        <a:lstStyle/>
        <a:p>
          <a:r>
            <a:rPr lang="en-US" b="1" dirty="0"/>
            <a:t>Demographics</a:t>
          </a:r>
          <a:r>
            <a:rPr lang="en-US" dirty="0"/>
            <a:t>: At or around time of NICU discharge</a:t>
          </a:r>
        </a:p>
      </dgm:t>
    </dgm:pt>
    <dgm:pt modelId="{6C0C4CF1-3042-48C6-AE06-8058C7C3F1EA}" type="parTrans" cxnId="{C8428081-FB1B-4E84-A1DB-7FADD460ADE4}">
      <dgm:prSet/>
      <dgm:spPr/>
      <dgm:t>
        <a:bodyPr/>
        <a:lstStyle/>
        <a:p>
          <a:endParaRPr lang="en-US"/>
        </a:p>
      </dgm:t>
    </dgm:pt>
    <dgm:pt modelId="{1719B0EE-BE9E-410A-A00F-1FD0EC27DF4F}" type="sibTrans" cxnId="{C8428081-FB1B-4E84-A1DB-7FADD460ADE4}">
      <dgm:prSet/>
      <dgm:spPr/>
      <dgm:t>
        <a:bodyPr/>
        <a:lstStyle/>
        <a:p>
          <a:endParaRPr lang="en-US"/>
        </a:p>
      </dgm:t>
    </dgm:pt>
    <dgm:pt modelId="{870F418C-9208-434F-8F74-5A74E5C097EA}">
      <dgm:prSet/>
      <dgm:spPr/>
      <dgm:t>
        <a:bodyPr/>
        <a:lstStyle/>
        <a:p>
          <a:r>
            <a:rPr lang="en-US" b="1"/>
            <a:t>Home Oximetry Data Form</a:t>
          </a:r>
          <a:r>
            <a:rPr lang="en-US"/>
            <a:t>: In real-time by your site’s DCC</a:t>
          </a:r>
        </a:p>
      </dgm:t>
    </dgm:pt>
    <dgm:pt modelId="{B894FD5B-9EDA-4733-85BD-090231BFE72A}" type="parTrans" cxnId="{B6C26EE8-9467-410E-ACE4-77308018CEF3}">
      <dgm:prSet/>
      <dgm:spPr/>
      <dgm:t>
        <a:bodyPr/>
        <a:lstStyle/>
        <a:p>
          <a:endParaRPr lang="en-US"/>
        </a:p>
      </dgm:t>
    </dgm:pt>
    <dgm:pt modelId="{4F0C835D-CB72-4F46-9BA0-0D1C9E76940E}" type="sibTrans" cxnId="{B6C26EE8-9467-410E-ACE4-77308018CEF3}">
      <dgm:prSet/>
      <dgm:spPr/>
      <dgm:t>
        <a:bodyPr/>
        <a:lstStyle/>
        <a:p>
          <a:endParaRPr lang="en-US"/>
        </a:p>
      </dgm:t>
    </dgm:pt>
    <dgm:pt modelId="{1601BA08-A56E-4F2F-B47E-07BA1505D693}">
      <dgm:prSet/>
      <dgm:spPr/>
      <dgm:t>
        <a:bodyPr/>
        <a:lstStyle/>
        <a:p>
          <a:r>
            <a:rPr lang="en-US" b="1"/>
            <a:t>Adverse Events</a:t>
          </a:r>
          <a:r>
            <a:rPr lang="en-US"/>
            <a:t>: Upon learning of adverse event</a:t>
          </a:r>
        </a:p>
      </dgm:t>
    </dgm:pt>
    <dgm:pt modelId="{AB61EEB2-5CB9-49D2-9F18-31D967054771}" type="parTrans" cxnId="{F05E16ED-1EC9-4D0D-8659-40AEE607DA00}">
      <dgm:prSet/>
      <dgm:spPr/>
      <dgm:t>
        <a:bodyPr/>
        <a:lstStyle/>
        <a:p>
          <a:endParaRPr lang="en-US"/>
        </a:p>
      </dgm:t>
    </dgm:pt>
    <dgm:pt modelId="{A3806E43-B39E-40CE-8513-70412538DBA4}" type="sibTrans" cxnId="{F05E16ED-1EC9-4D0D-8659-40AEE607DA00}">
      <dgm:prSet/>
      <dgm:spPr/>
      <dgm:t>
        <a:bodyPr/>
        <a:lstStyle/>
        <a:p>
          <a:endParaRPr lang="en-US"/>
        </a:p>
      </dgm:t>
    </dgm:pt>
    <dgm:pt modelId="{BA9CDDEA-DC6E-4EDB-A34E-1883B63C711C}">
      <dgm:prSet/>
      <dgm:spPr/>
      <dgm:t>
        <a:bodyPr/>
        <a:lstStyle/>
        <a:p>
          <a:r>
            <a:rPr lang="en-US" b="1"/>
            <a:t>Implementation Discharge</a:t>
          </a:r>
          <a:r>
            <a:rPr lang="en-US"/>
            <a:t>: Upon HOT discontinuation </a:t>
          </a:r>
        </a:p>
      </dgm:t>
    </dgm:pt>
    <dgm:pt modelId="{C92F0FD1-A657-42EB-92D0-DC27CFCF9EC4}" type="parTrans" cxnId="{5738031C-2FBB-4B00-AA82-F044DDD50CB2}">
      <dgm:prSet/>
      <dgm:spPr/>
      <dgm:t>
        <a:bodyPr/>
        <a:lstStyle/>
        <a:p>
          <a:endParaRPr lang="en-US"/>
        </a:p>
      </dgm:t>
    </dgm:pt>
    <dgm:pt modelId="{350DC47A-44B8-4C19-A46E-13FDFD72F62E}" type="sibTrans" cxnId="{5738031C-2FBB-4B00-AA82-F044DDD50CB2}">
      <dgm:prSet/>
      <dgm:spPr/>
      <dgm:t>
        <a:bodyPr/>
        <a:lstStyle/>
        <a:p>
          <a:endParaRPr lang="en-US"/>
        </a:p>
      </dgm:t>
    </dgm:pt>
    <dgm:pt modelId="{5B38935F-8DD3-483E-BDF0-CD519F2855DE}">
      <dgm:prSet/>
      <dgm:spPr/>
      <dgm:t>
        <a:bodyPr/>
        <a:lstStyle/>
        <a:p>
          <a:r>
            <a:rPr lang="en-US" dirty="0"/>
            <a:t>Emailed to UMass RHO Study Team</a:t>
          </a:r>
        </a:p>
      </dgm:t>
    </dgm:pt>
    <dgm:pt modelId="{69CB9A29-0603-47B7-B3C1-6111FB180BEB}" type="parTrans" cxnId="{0EF37274-6862-4F56-A9E8-DB7AA02DEB95}">
      <dgm:prSet/>
      <dgm:spPr/>
      <dgm:t>
        <a:bodyPr/>
        <a:lstStyle/>
        <a:p>
          <a:endParaRPr lang="en-US"/>
        </a:p>
      </dgm:t>
    </dgm:pt>
    <dgm:pt modelId="{344A350A-CF28-4E81-A622-3F23EC8C15E6}" type="sibTrans" cxnId="{0EF37274-6862-4F56-A9E8-DB7AA02DEB95}">
      <dgm:prSet/>
      <dgm:spPr/>
      <dgm:t>
        <a:bodyPr/>
        <a:lstStyle/>
        <a:p>
          <a:endParaRPr lang="en-US"/>
        </a:p>
      </dgm:t>
    </dgm:pt>
    <dgm:pt modelId="{50BD7CB7-FF8F-4B61-89FC-67CB9F467FFE}">
      <dgm:prSet/>
      <dgm:spPr/>
      <dgm:t>
        <a:bodyPr/>
        <a:lstStyle/>
        <a:p>
          <a:r>
            <a:rPr lang="en-US" dirty="0"/>
            <a:t>Uploaded into RHO </a:t>
          </a:r>
          <a:r>
            <a:rPr lang="en-US" dirty="0" err="1"/>
            <a:t>REDCap</a:t>
          </a:r>
          <a:r>
            <a:rPr lang="en-US" dirty="0"/>
            <a:t> through DAG</a:t>
          </a:r>
        </a:p>
      </dgm:t>
    </dgm:pt>
    <dgm:pt modelId="{7A70CCD7-E61F-41F4-B03A-589650B9798D}" type="parTrans" cxnId="{61D91210-1EA6-4FBC-BB06-3E3EFE302AEC}">
      <dgm:prSet/>
      <dgm:spPr/>
      <dgm:t>
        <a:bodyPr/>
        <a:lstStyle/>
        <a:p>
          <a:endParaRPr lang="en-US"/>
        </a:p>
      </dgm:t>
    </dgm:pt>
    <dgm:pt modelId="{B1C88072-57ED-4FFE-9FCD-FA7FA87A1A16}" type="sibTrans" cxnId="{61D91210-1EA6-4FBC-BB06-3E3EFE302AEC}">
      <dgm:prSet/>
      <dgm:spPr/>
      <dgm:t>
        <a:bodyPr/>
        <a:lstStyle/>
        <a:p>
          <a:endParaRPr lang="en-US"/>
        </a:p>
      </dgm:t>
    </dgm:pt>
    <dgm:pt modelId="{6B6A4CBE-1032-4711-AD6F-83B1440A27E9}" type="pres">
      <dgm:prSet presAssocID="{F0CDF0E3-42B8-4D8B-B469-D846DB5293E5}" presName="Name0" presStyleCnt="0">
        <dgm:presLayoutVars>
          <dgm:dir/>
          <dgm:animLvl val="lvl"/>
          <dgm:resizeHandles val="exact"/>
        </dgm:presLayoutVars>
      </dgm:prSet>
      <dgm:spPr/>
    </dgm:pt>
    <dgm:pt modelId="{4CC0D2B6-8E75-4FCC-A5EB-F8224CC22194}" type="pres">
      <dgm:prSet presAssocID="{9ACF8940-5E55-4F13-8066-18DA05C52453}" presName="composite" presStyleCnt="0"/>
      <dgm:spPr/>
    </dgm:pt>
    <dgm:pt modelId="{B9E17FB3-75D3-418D-8826-ACA6006F2221}" type="pres">
      <dgm:prSet presAssocID="{9ACF8940-5E55-4F13-8066-18DA05C52453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D8424A75-38A4-4F4C-8694-5C81C5C68879}" type="pres">
      <dgm:prSet presAssocID="{9ACF8940-5E55-4F13-8066-18DA05C52453}" presName="desTx" presStyleLbl="alignAccFollowNode1" presStyleIdx="0" presStyleCnt="2">
        <dgm:presLayoutVars>
          <dgm:bulletEnabled val="1"/>
        </dgm:presLayoutVars>
      </dgm:prSet>
      <dgm:spPr/>
    </dgm:pt>
    <dgm:pt modelId="{409A6579-11BB-4A57-827C-EB72E51B8133}" type="pres">
      <dgm:prSet presAssocID="{710ABED7-D0B8-4888-9A66-5F8B59B2ACEA}" presName="space" presStyleCnt="0"/>
      <dgm:spPr/>
    </dgm:pt>
    <dgm:pt modelId="{EBE30D3F-5302-476E-B240-30B873325211}" type="pres">
      <dgm:prSet presAssocID="{DAD4B789-0973-4D2D-82C6-EA2D859A477F}" presName="composite" presStyleCnt="0"/>
      <dgm:spPr/>
    </dgm:pt>
    <dgm:pt modelId="{EEC988B3-A587-4174-BE2F-A103156E63A3}" type="pres">
      <dgm:prSet presAssocID="{DAD4B789-0973-4D2D-82C6-EA2D859A477F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F1112E6E-3CCB-4143-BE14-61C6EC19005F}" type="pres">
      <dgm:prSet presAssocID="{DAD4B789-0973-4D2D-82C6-EA2D859A477F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DED5630E-B4A9-4878-8D33-73C99D4B1CB5}" type="presOf" srcId="{BA9CDDEA-DC6E-4EDB-A34E-1883B63C711C}" destId="{F1112E6E-3CCB-4143-BE14-61C6EC19005F}" srcOrd="0" destOrd="5" presId="urn:microsoft.com/office/officeart/2005/8/layout/hList1"/>
    <dgm:cxn modelId="{61D91210-1EA6-4FBC-BB06-3E3EFE302AEC}" srcId="{DAD4B789-0973-4D2D-82C6-EA2D859A477F}" destId="{50BD7CB7-FF8F-4B61-89FC-67CB9F467FFE}" srcOrd="0" destOrd="0" parTransId="{7A70CCD7-E61F-41F4-B03A-589650B9798D}" sibTransId="{B1C88072-57ED-4FFE-9FCD-FA7FA87A1A16}"/>
    <dgm:cxn modelId="{5738031C-2FBB-4B00-AA82-F044DDD50CB2}" srcId="{DAD4B789-0973-4D2D-82C6-EA2D859A477F}" destId="{BA9CDDEA-DC6E-4EDB-A34E-1883B63C711C}" srcOrd="5" destOrd="0" parTransId="{C92F0FD1-A657-42EB-92D0-DC27CFCF9EC4}" sibTransId="{350DC47A-44B8-4C19-A46E-13FDFD72F62E}"/>
    <dgm:cxn modelId="{20769E25-6D95-4B5D-9566-BC2822719396}" type="presOf" srcId="{8CD4B991-159C-45D9-B835-7A2CDA5D5E1C}" destId="{F1112E6E-3CCB-4143-BE14-61C6EC19005F}" srcOrd="0" destOrd="2" presId="urn:microsoft.com/office/officeart/2005/8/layout/hList1"/>
    <dgm:cxn modelId="{B28D4B26-0DB4-4AAD-87DE-BB7D7A7467B6}" type="presOf" srcId="{F0CDF0E3-42B8-4D8B-B469-D846DB5293E5}" destId="{6B6A4CBE-1032-4711-AD6F-83B1440A27E9}" srcOrd="0" destOrd="0" presId="urn:microsoft.com/office/officeart/2005/8/layout/hList1"/>
    <dgm:cxn modelId="{C6A9FE2B-86EB-402D-AFC6-264416C1CC37}" type="presOf" srcId="{DAD4B789-0973-4D2D-82C6-EA2D859A477F}" destId="{EEC988B3-A587-4174-BE2F-A103156E63A3}" srcOrd="0" destOrd="0" presId="urn:microsoft.com/office/officeart/2005/8/layout/hList1"/>
    <dgm:cxn modelId="{985A382D-17B2-4F3C-904B-27599AB31D6A}" srcId="{F0CDF0E3-42B8-4D8B-B469-D846DB5293E5}" destId="{DAD4B789-0973-4D2D-82C6-EA2D859A477F}" srcOrd="1" destOrd="0" parTransId="{A39E732C-0E98-43B0-9F9A-40D97D3702A8}" sibTransId="{8DFF2649-2685-40C9-BA91-C31C760B3A9D}"/>
    <dgm:cxn modelId="{137A9D48-53E2-4199-9C89-502FA8305E81}" type="presOf" srcId="{1601BA08-A56E-4F2F-B47E-07BA1505D693}" destId="{F1112E6E-3CCB-4143-BE14-61C6EC19005F}" srcOrd="0" destOrd="4" presId="urn:microsoft.com/office/officeart/2005/8/layout/hList1"/>
    <dgm:cxn modelId="{0EF37274-6862-4F56-A9E8-DB7AA02DEB95}" srcId="{9ACF8940-5E55-4F13-8066-18DA05C52453}" destId="{5B38935F-8DD3-483E-BDF0-CD519F2855DE}" srcOrd="0" destOrd="0" parTransId="{69CB9A29-0603-47B7-B3C1-6111FB180BEB}" sibTransId="{344A350A-CF28-4E81-A622-3F23EC8C15E6}"/>
    <dgm:cxn modelId="{38B87E7D-7A65-4F0F-A973-A95FC72EC86D}" type="presOf" srcId="{870F418C-9208-434F-8F74-5A74E5C097EA}" destId="{F1112E6E-3CCB-4143-BE14-61C6EC19005F}" srcOrd="0" destOrd="3" presId="urn:microsoft.com/office/officeart/2005/8/layout/hList1"/>
    <dgm:cxn modelId="{C8428081-FB1B-4E84-A1DB-7FADD460ADE4}" srcId="{DAD4B789-0973-4D2D-82C6-EA2D859A477F}" destId="{8CD4B991-159C-45D9-B835-7A2CDA5D5E1C}" srcOrd="2" destOrd="0" parTransId="{6C0C4CF1-3042-48C6-AE06-8058C7C3F1EA}" sibTransId="{1719B0EE-BE9E-410A-A00F-1FD0EC27DF4F}"/>
    <dgm:cxn modelId="{F5BF5F83-D845-424B-9675-ABB5D955E8B7}" srcId="{9ACF8940-5E55-4F13-8066-18DA05C52453}" destId="{2469EE4F-850B-49B3-9D3C-29BD6A48D4FF}" srcOrd="1" destOrd="0" parTransId="{E393FBB2-95B8-4FE7-BE2D-08EF3A2B8BF8}" sibTransId="{782F7B3E-C4A0-4139-A2AA-20DFF6294B53}"/>
    <dgm:cxn modelId="{C38876A7-5C8D-48F4-A4ED-2D47CA55D29B}" type="presOf" srcId="{5B38935F-8DD3-483E-BDF0-CD519F2855DE}" destId="{D8424A75-38A4-4F4C-8694-5C81C5C68879}" srcOrd="0" destOrd="0" presId="urn:microsoft.com/office/officeart/2005/8/layout/hList1"/>
    <dgm:cxn modelId="{F9D2E0C4-C920-47F7-99A2-9513E2FEBC04}" type="presOf" srcId="{9ACF8940-5E55-4F13-8066-18DA05C52453}" destId="{B9E17FB3-75D3-418D-8826-ACA6006F2221}" srcOrd="0" destOrd="0" presId="urn:microsoft.com/office/officeart/2005/8/layout/hList1"/>
    <dgm:cxn modelId="{42CCB0C6-2041-45E7-8573-2D268128FD78}" type="presOf" srcId="{50BD7CB7-FF8F-4B61-89FC-67CB9F467FFE}" destId="{F1112E6E-3CCB-4143-BE14-61C6EC19005F}" srcOrd="0" destOrd="0" presId="urn:microsoft.com/office/officeart/2005/8/layout/hList1"/>
    <dgm:cxn modelId="{6F93E5DB-3DC1-4EF9-A515-B54B888FFF06}" srcId="{F0CDF0E3-42B8-4D8B-B469-D846DB5293E5}" destId="{9ACF8940-5E55-4F13-8066-18DA05C52453}" srcOrd="0" destOrd="0" parTransId="{F1FA5186-FE34-4DC7-BBBF-B5263B6B2DC4}" sibTransId="{710ABED7-D0B8-4888-9A66-5F8B59B2ACEA}"/>
    <dgm:cxn modelId="{B77A5DE3-1957-493C-AE5E-DAD141965583}" type="presOf" srcId="{DBE3AA1E-541E-4FFD-BAF0-1E277151C2D0}" destId="{F1112E6E-3CCB-4143-BE14-61C6EC19005F}" srcOrd="0" destOrd="1" presId="urn:microsoft.com/office/officeart/2005/8/layout/hList1"/>
    <dgm:cxn modelId="{AAE9F6E7-F760-4B0C-9F88-0FE05E3C54F3}" srcId="{DAD4B789-0973-4D2D-82C6-EA2D859A477F}" destId="{DBE3AA1E-541E-4FFD-BAF0-1E277151C2D0}" srcOrd="1" destOrd="0" parTransId="{54D56B81-59E6-45F6-8DAD-E3D177A7085F}" sibTransId="{CD288521-A77E-4181-9004-8111D8153EDF}"/>
    <dgm:cxn modelId="{B6C26EE8-9467-410E-ACE4-77308018CEF3}" srcId="{DAD4B789-0973-4D2D-82C6-EA2D859A477F}" destId="{870F418C-9208-434F-8F74-5A74E5C097EA}" srcOrd="3" destOrd="0" parTransId="{B894FD5B-9EDA-4733-85BD-090231BFE72A}" sibTransId="{4F0C835D-CB72-4F46-9BA0-0D1C9E76940E}"/>
    <dgm:cxn modelId="{F05E16ED-1EC9-4D0D-8659-40AEE607DA00}" srcId="{DAD4B789-0973-4D2D-82C6-EA2D859A477F}" destId="{1601BA08-A56E-4F2F-B47E-07BA1505D693}" srcOrd="4" destOrd="0" parTransId="{AB61EEB2-5CB9-49D2-9F18-31D967054771}" sibTransId="{A3806E43-B39E-40CE-8513-70412538DBA4}"/>
    <dgm:cxn modelId="{A4A1D4F2-FEAD-4EE5-B36A-946240697E41}" type="presOf" srcId="{2469EE4F-850B-49B3-9D3C-29BD6A48D4FF}" destId="{D8424A75-38A4-4F4C-8694-5C81C5C68879}" srcOrd="0" destOrd="1" presId="urn:microsoft.com/office/officeart/2005/8/layout/hList1"/>
    <dgm:cxn modelId="{4BF76B68-6347-4F4D-A92B-56DF240F2C4A}" type="presParOf" srcId="{6B6A4CBE-1032-4711-AD6F-83B1440A27E9}" destId="{4CC0D2B6-8E75-4FCC-A5EB-F8224CC22194}" srcOrd="0" destOrd="0" presId="urn:microsoft.com/office/officeart/2005/8/layout/hList1"/>
    <dgm:cxn modelId="{03CA4D87-E944-4825-80E9-C6385AA97F32}" type="presParOf" srcId="{4CC0D2B6-8E75-4FCC-A5EB-F8224CC22194}" destId="{B9E17FB3-75D3-418D-8826-ACA6006F2221}" srcOrd="0" destOrd="0" presId="urn:microsoft.com/office/officeart/2005/8/layout/hList1"/>
    <dgm:cxn modelId="{0C61E8ED-0235-43A9-81F1-A96394A18513}" type="presParOf" srcId="{4CC0D2B6-8E75-4FCC-A5EB-F8224CC22194}" destId="{D8424A75-38A4-4F4C-8694-5C81C5C68879}" srcOrd="1" destOrd="0" presId="urn:microsoft.com/office/officeart/2005/8/layout/hList1"/>
    <dgm:cxn modelId="{0814FF6D-97F3-4289-A6BE-8821094981CF}" type="presParOf" srcId="{6B6A4CBE-1032-4711-AD6F-83B1440A27E9}" destId="{409A6579-11BB-4A57-827C-EB72E51B8133}" srcOrd="1" destOrd="0" presId="urn:microsoft.com/office/officeart/2005/8/layout/hList1"/>
    <dgm:cxn modelId="{516E3F95-B3A7-4868-8792-5240B1411348}" type="presParOf" srcId="{6B6A4CBE-1032-4711-AD6F-83B1440A27E9}" destId="{EBE30D3F-5302-476E-B240-30B873325211}" srcOrd="2" destOrd="0" presId="urn:microsoft.com/office/officeart/2005/8/layout/hList1"/>
    <dgm:cxn modelId="{BE653A9F-11AB-4E52-9727-E5F2BA4A7D3D}" type="presParOf" srcId="{EBE30D3F-5302-476E-B240-30B873325211}" destId="{EEC988B3-A587-4174-BE2F-A103156E63A3}" srcOrd="0" destOrd="0" presId="urn:microsoft.com/office/officeart/2005/8/layout/hList1"/>
    <dgm:cxn modelId="{32AF22F4-F97D-4450-8CAF-93B4B408023F}" type="presParOf" srcId="{EBE30D3F-5302-476E-B240-30B873325211}" destId="{F1112E6E-3CCB-4143-BE14-61C6EC19005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948FD1-18A7-45C2-A481-DD5E0A807A1E}">
      <dsp:nvSpPr>
        <dsp:cNvPr id="0" name=""/>
        <dsp:cNvSpPr/>
      </dsp:nvSpPr>
      <dsp:spPr>
        <a:xfrm>
          <a:off x="0" y="1862137"/>
          <a:ext cx="10515600" cy="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7E3E17-B58C-41D1-8499-C06998BF2A76}">
      <dsp:nvSpPr>
        <dsp:cNvPr id="0" name=""/>
        <dsp:cNvSpPr/>
      </dsp:nvSpPr>
      <dsp:spPr>
        <a:xfrm rot="8100000">
          <a:off x="66703" y="429149"/>
          <a:ext cx="273879" cy="273879"/>
        </a:xfrm>
        <a:prstGeom prst="teardrop">
          <a:avLst>
            <a:gd name="adj" fmla="val 115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6C4663-7C4C-4A05-9B8E-FBE765EE6C51}">
      <dsp:nvSpPr>
        <dsp:cNvPr id="0" name=""/>
        <dsp:cNvSpPr/>
      </dsp:nvSpPr>
      <dsp:spPr>
        <a:xfrm>
          <a:off x="97129" y="459575"/>
          <a:ext cx="213028" cy="21302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68A97B-124A-45A1-8381-E3227BD85FE8}">
      <dsp:nvSpPr>
        <dsp:cNvPr id="0" name=""/>
        <dsp:cNvSpPr/>
      </dsp:nvSpPr>
      <dsp:spPr>
        <a:xfrm>
          <a:off x="397306" y="759752"/>
          <a:ext cx="2183272" cy="1102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8900" rIns="88900" bIns="13335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Baseline data collection begins</a:t>
          </a:r>
        </a:p>
      </dsp:txBody>
      <dsp:txXfrm>
        <a:off x="397306" y="759752"/>
        <a:ext cx="2183272" cy="1102385"/>
      </dsp:txXfrm>
    </dsp:sp>
    <dsp:sp modelId="{8ACCE123-C989-46C1-B7FD-FA50ABEC947C}">
      <dsp:nvSpPr>
        <dsp:cNvPr id="0" name=""/>
        <dsp:cNvSpPr/>
      </dsp:nvSpPr>
      <dsp:spPr>
        <a:xfrm>
          <a:off x="397306" y="372427"/>
          <a:ext cx="2183272" cy="387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065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 dirty="0"/>
            <a:t>February 2021</a:t>
          </a:r>
        </a:p>
      </dsp:txBody>
      <dsp:txXfrm>
        <a:off x="397306" y="372427"/>
        <a:ext cx="2183272" cy="387324"/>
      </dsp:txXfrm>
    </dsp:sp>
    <dsp:sp modelId="{6B04496D-97D5-4C4A-A362-7B46786429CD}">
      <dsp:nvSpPr>
        <dsp:cNvPr id="0" name=""/>
        <dsp:cNvSpPr/>
      </dsp:nvSpPr>
      <dsp:spPr>
        <a:xfrm>
          <a:off x="203643" y="759752"/>
          <a:ext cx="0" cy="1102385"/>
        </a:xfrm>
        <a:prstGeom prst="line">
          <a:avLst/>
        </a:pr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8F01CB-479C-41E3-8900-7314A786B78A}">
      <dsp:nvSpPr>
        <dsp:cNvPr id="0" name=""/>
        <dsp:cNvSpPr/>
      </dsp:nvSpPr>
      <dsp:spPr>
        <a:xfrm>
          <a:off x="168784" y="1827278"/>
          <a:ext cx="69718" cy="6971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4579F9-026B-48AE-A6CF-911AC4DA134A}">
      <dsp:nvSpPr>
        <dsp:cNvPr id="0" name=""/>
        <dsp:cNvSpPr/>
      </dsp:nvSpPr>
      <dsp:spPr>
        <a:xfrm rot="18900000">
          <a:off x="1377568" y="3021245"/>
          <a:ext cx="273879" cy="273879"/>
        </a:xfrm>
        <a:prstGeom prst="teardrop">
          <a:avLst>
            <a:gd name="adj" fmla="val 115000"/>
          </a:avLst>
        </a:prstGeom>
        <a:solidFill>
          <a:schemeClr val="accent4">
            <a:hueOff val="1732615"/>
            <a:satOff val="-7995"/>
            <a:lumOff val="294"/>
            <a:alphaOff val="0"/>
          </a:schemeClr>
        </a:solidFill>
        <a:ln w="12700" cap="flat" cmpd="sng" algn="ctr">
          <a:solidFill>
            <a:schemeClr val="accent4">
              <a:hueOff val="1732615"/>
              <a:satOff val="-7995"/>
              <a:lumOff val="29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F66197-6C48-45AF-BAAB-2D8BE1C9A9BC}">
      <dsp:nvSpPr>
        <dsp:cNvPr id="0" name=""/>
        <dsp:cNvSpPr/>
      </dsp:nvSpPr>
      <dsp:spPr>
        <a:xfrm>
          <a:off x="1407994" y="3051670"/>
          <a:ext cx="213028" cy="21302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AC1B5F-7FCA-4765-AF5D-DD5BC6F6B2AA}">
      <dsp:nvSpPr>
        <dsp:cNvPr id="0" name=""/>
        <dsp:cNvSpPr/>
      </dsp:nvSpPr>
      <dsp:spPr>
        <a:xfrm>
          <a:off x="1708170" y="1862137"/>
          <a:ext cx="2183272" cy="1102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33350" rIns="0" bIns="88900" numCol="1" spcCol="1270" anchor="b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Initiate site training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Initiate monthly phone calls</a:t>
          </a:r>
        </a:p>
      </dsp:txBody>
      <dsp:txXfrm>
        <a:off x="1708170" y="1862137"/>
        <a:ext cx="2183272" cy="1102385"/>
      </dsp:txXfrm>
    </dsp:sp>
    <dsp:sp modelId="{70F61D89-6BB6-4218-9167-C918FE0DE744}">
      <dsp:nvSpPr>
        <dsp:cNvPr id="0" name=""/>
        <dsp:cNvSpPr/>
      </dsp:nvSpPr>
      <dsp:spPr>
        <a:xfrm>
          <a:off x="1708170" y="2964522"/>
          <a:ext cx="2183272" cy="387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065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 dirty="0"/>
            <a:t>March 2021</a:t>
          </a:r>
        </a:p>
      </dsp:txBody>
      <dsp:txXfrm>
        <a:off x="1708170" y="2964522"/>
        <a:ext cx="2183272" cy="387324"/>
      </dsp:txXfrm>
    </dsp:sp>
    <dsp:sp modelId="{AD7225F6-4D24-4251-9B85-9788DA7BA9E8}">
      <dsp:nvSpPr>
        <dsp:cNvPr id="0" name=""/>
        <dsp:cNvSpPr/>
      </dsp:nvSpPr>
      <dsp:spPr>
        <a:xfrm>
          <a:off x="1514508" y="1862137"/>
          <a:ext cx="0" cy="1102385"/>
        </a:xfrm>
        <a:prstGeom prst="line">
          <a:avLst/>
        </a:prstGeom>
        <a:noFill/>
        <a:ln w="12700" cap="flat" cmpd="sng" algn="ctr">
          <a:solidFill>
            <a:schemeClr val="accent4">
              <a:hueOff val="1732615"/>
              <a:satOff val="-7995"/>
              <a:lumOff val="294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2928D1-331D-4A9F-A1F9-2C95098F0786}">
      <dsp:nvSpPr>
        <dsp:cNvPr id="0" name=""/>
        <dsp:cNvSpPr/>
      </dsp:nvSpPr>
      <dsp:spPr>
        <a:xfrm>
          <a:off x="1479649" y="1827278"/>
          <a:ext cx="69718" cy="69718"/>
        </a:xfrm>
        <a:prstGeom prst="ellipse">
          <a:avLst/>
        </a:prstGeom>
        <a:solidFill>
          <a:schemeClr val="accent4">
            <a:hueOff val="1732615"/>
            <a:satOff val="-7995"/>
            <a:lumOff val="294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E32D6A-4F15-4BD8-8A04-E92DEB66879A}">
      <dsp:nvSpPr>
        <dsp:cNvPr id="0" name=""/>
        <dsp:cNvSpPr/>
      </dsp:nvSpPr>
      <dsp:spPr>
        <a:xfrm rot="8100000">
          <a:off x="2688433" y="429149"/>
          <a:ext cx="273879" cy="273879"/>
        </a:xfrm>
        <a:prstGeom prst="teardrop">
          <a:avLst>
            <a:gd name="adj" fmla="val 115000"/>
          </a:avLst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1270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143EFB-B190-4E5C-A5AE-C4FBCD50B752}">
      <dsp:nvSpPr>
        <dsp:cNvPr id="0" name=""/>
        <dsp:cNvSpPr/>
      </dsp:nvSpPr>
      <dsp:spPr>
        <a:xfrm>
          <a:off x="2718858" y="459575"/>
          <a:ext cx="213028" cy="21302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AD0447-C579-42AF-9CEF-D4C617799519}">
      <dsp:nvSpPr>
        <dsp:cNvPr id="0" name=""/>
        <dsp:cNvSpPr/>
      </dsp:nvSpPr>
      <dsp:spPr>
        <a:xfrm>
          <a:off x="3019035" y="759752"/>
          <a:ext cx="2183272" cy="1102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8900" rIns="88900" bIns="13335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Complete site training</a:t>
          </a:r>
        </a:p>
      </dsp:txBody>
      <dsp:txXfrm>
        <a:off x="3019035" y="759752"/>
        <a:ext cx="2183272" cy="1102385"/>
      </dsp:txXfrm>
    </dsp:sp>
    <dsp:sp modelId="{AB197FB0-0F12-4A59-9F3F-1C31859ED54E}">
      <dsp:nvSpPr>
        <dsp:cNvPr id="0" name=""/>
        <dsp:cNvSpPr/>
      </dsp:nvSpPr>
      <dsp:spPr>
        <a:xfrm>
          <a:off x="3019035" y="372427"/>
          <a:ext cx="2183272" cy="387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065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 dirty="0"/>
            <a:t>May 2021</a:t>
          </a:r>
        </a:p>
      </dsp:txBody>
      <dsp:txXfrm>
        <a:off x="3019035" y="372427"/>
        <a:ext cx="2183272" cy="387324"/>
      </dsp:txXfrm>
    </dsp:sp>
    <dsp:sp modelId="{838DE1A9-11F3-4AAE-80B5-CEC31C2EBA92}">
      <dsp:nvSpPr>
        <dsp:cNvPr id="0" name=""/>
        <dsp:cNvSpPr/>
      </dsp:nvSpPr>
      <dsp:spPr>
        <a:xfrm>
          <a:off x="2825373" y="759752"/>
          <a:ext cx="0" cy="1102385"/>
        </a:xfrm>
        <a:prstGeom prst="line">
          <a:avLst/>
        </a:prstGeom>
        <a:noFill/>
        <a:ln w="1270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F58FA4-B1A2-4296-A653-65832C552FA6}">
      <dsp:nvSpPr>
        <dsp:cNvPr id="0" name=""/>
        <dsp:cNvSpPr/>
      </dsp:nvSpPr>
      <dsp:spPr>
        <a:xfrm>
          <a:off x="2790513" y="1827278"/>
          <a:ext cx="69718" cy="69718"/>
        </a:xfrm>
        <a:prstGeom prst="ellipse">
          <a:avLst/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7B6860-6C29-4C93-8B53-A1443FBFD924}">
      <dsp:nvSpPr>
        <dsp:cNvPr id="0" name=""/>
        <dsp:cNvSpPr/>
      </dsp:nvSpPr>
      <dsp:spPr>
        <a:xfrm rot="18900000">
          <a:off x="3999297" y="3021245"/>
          <a:ext cx="273879" cy="273879"/>
        </a:xfrm>
        <a:prstGeom prst="teardrop">
          <a:avLst>
            <a:gd name="adj" fmla="val 115000"/>
          </a:avLst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BB4EC8-1530-4A54-A2A3-DD9B2823FACC}">
      <dsp:nvSpPr>
        <dsp:cNvPr id="0" name=""/>
        <dsp:cNvSpPr/>
      </dsp:nvSpPr>
      <dsp:spPr>
        <a:xfrm>
          <a:off x="4029723" y="3051670"/>
          <a:ext cx="213028" cy="21302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4B02D3-1CDF-4469-B4C7-38635369252C}">
      <dsp:nvSpPr>
        <dsp:cNvPr id="0" name=""/>
        <dsp:cNvSpPr/>
      </dsp:nvSpPr>
      <dsp:spPr>
        <a:xfrm>
          <a:off x="4329899" y="1862137"/>
          <a:ext cx="2183272" cy="1102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33350" rIns="0" bIns="88900" numCol="1" spcCol="1270" anchor="b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Initiate 18-month implementation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Begin providing monthly feedback reports</a:t>
          </a:r>
        </a:p>
      </dsp:txBody>
      <dsp:txXfrm>
        <a:off x="4329899" y="1862137"/>
        <a:ext cx="2183272" cy="1102385"/>
      </dsp:txXfrm>
    </dsp:sp>
    <dsp:sp modelId="{68394D26-8440-41C4-AC42-3F023E27A06C}">
      <dsp:nvSpPr>
        <dsp:cNvPr id="0" name=""/>
        <dsp:cNvSpPr/>
      </dsp:nvSpPr>
      <dsp:spPr>
        <a:xfrm>
          <a:off x="4329899" y="2964522"/>
          <a:ext cx="2183272" cy="387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065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 dirty="0"/>
            <a:t>June-August 2021</a:t>
          </a:r>
        </a:p>
      </dsp:txBody>
      <dsp:txXfrm>
        <a:off x="4329899" y="2964522"/>
        <a:ext cx="2183272" cy="387324"/>
      </dsp:txXfrm>
    </dsp:sp>
    <dsp:sp modelId="{31D18754-3FB0-480E-B467-70CFFAB18868}">
      <dsp:nvSpPr>
        <dsp:cNvPr id="0" name=""/>
        <dsp:cNvSpPr/>
      </dsp:nvSpPr>
      <dsp:spPr>
        <a:xfrm>
          <a:off x="4136237" y="1862137"/>
          <a:ext cx="0" cy="1102385"/>
        </a:xfrm>
        <a:prstGeom prst="line">
          <a:avLst/>
        </a:prstGeom>
        <a:noFill/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82ED51-DF7B-418B-AED9-24BC8B93AFC5}">
      <dsp:nvSpPr>
        <dsp:cNvPr id="0" name=""/>
        <dsp:cNvSpPr/>
      </dsp:nvSpPr>
      <dsp:spPr>
        <a:xfrm>
          <a:off x="4100738" y="1827278"/>
          <a:ext cx="69718" cy="69718"/>
        </a:xfrm>
        <a:prstGeom prst="ellipse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98CBEA-4C17-4A96-9670-E14F274BC309}">
      <dsp:nvSpPr>
        <dsp:cNvPr id="0" name=""/>
        <dsp:cNvSpPr/>
      </dsp:nvSpPr>
      <dsp:spPr>
        <a:xfrm rot="8100000">
          <a:off x="5310162" y="429149"/>
          <a:ext cx="273879" cy="273879"/>
        </a:xfrm>
        <a:prstGeom prst="teardrop">
          <a:avLst>
            <a:gd name="adj" fmla="val 115000"/>
          </a:avLst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 w="1270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AF6538-A283-4F1B-8A46-58D31863A555}">
      <dsp:nvSpPr>
        <dsp:cNvPr id="0" name=""/>
        <dsp:cNvSpPr/>
      </dsp:nvSpPr>
      <dsp:spPr>
        <a:xfrm>
          <a:off x="5340588" y="459575"/>
          <a:ext cx="213028" cy="21302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99B51D-C1EA-4D3E-B50E-BDC51632BBFA}">
      <dsp:nvSpPr>
        <dsp:cNvPr id="0" name=""/>
        <dsp:cNvSpPr/>
      </dsp:nvSpPr>
      <dsp:spPr>
        <a:xfrm>
          <a:off x="5640764" y="759752"/>
          <a:ext cx="2183272" cy="1102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8900" rIns="88900" bIns="13335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Reach</a:t>
          </a:r>
          <a:r>
            <a:rPr lang="en-US" sz="1400" kern="1200" baseline="0" dirty="0"/>
            <a:t> 33% of eligible families</a:t>
          </a:r>
          <a:endParaRPr lang="en-US" sz="1400" kern="1200" dirty="0"/>
        </a:p>
      </dsp:txBody>
      <dsp:txXfrm>
        <a:off x="5640764" y="759752"/>
        <a:ext cx="2183272" cy="1102385"/>
      </dsp:txXfrm>
    </dsp:sp>
    <dsp:sp modelId="{3CECF23A-E6F6-46C6-907D-BB154266792C}">
      <dsp:nvSpPr>
        <dsp:cNvPr id="0" name=""/>
        <dsp:cNvSpPr/>
      </dsp:nvSpPr>
      <dsp:spPr>
        <a:xfrm>
          <a:off x="5640764" y="372427"/>
          <a:ext cx="2183272" cy="387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065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 dirty="0"/>
            <a:t>February 2022</a:t>
          </a:r>
        </a:p>
      </dsp:txBody>
      <dsp:txXfrm>
        <a:off x="5640764" y="372427"/>
        <a:ext cx="2183272" cy="387324"/>
      </dsp:txXfrm>
    </dsp:sp>
    <dsp:sp modelId="{4B37F2D2-9961-40C5-BAC9-D2269F0B19F6}">
      <dsp:nvSpPr>
        <dsp:cNvPr id="0" name=""/>
        <dsp:cNvSpPr/>
      </dsp:nvSpPr>
      <dsp:spPr>
        <a:xfrm>
          <a:off x="5447102" y="759752"/>
          <a:ext cx="0" cy="1102385"/>
        </a:xfrm>
        <a:prstGeom prst="line">
          <a:avLst/>
        </a:prstGeom>
        <a:noFill/>
        <a:ln w="1270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2833B4-9465-41AF-82D4-44B62729B815}">
      <dsp:nvSpPr>
        <dsp:cNvPr id="0" name=""/>
        <dsp:cNvSpPr/>
      </dsp:nvSpPr>
      <dsp:spPr>
        <a:xfrm>
          <a:off x="5411603" y="1827278"/>
          <a:ext cx="69718" cy="69718"/>
        </a:xfrm>
        <a:prstGeom prst="ellipse">
          <a:avLst/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518C91-B2D0-4903-A372-7F6DED0409BC}">
      <dsp:nvSpPr>
        <dsp:cNvPr id="0" name=""/>
        <dsp:cNvSpPr/>
      </dsp:nvSpPr>
      <dsp:spPr>
        <a:xfrm rot="18900000">
          <a:off x="6621027" y="3021245"/>
          <a:ext cx="273879" cy="273879"/>
        </a:xfrm>
        <a:prstGeom prst="teardrop">
          <a:avLst>
            <a:gd name="adj" fmla="val 115000"/>
          </a:avLst>
        </a:prstGeom>
        <a:solidFill>
          <a:schemeClr val="accent4">
            <a:hueOff val="8663077"/>
            <a:satOff val="-39973"/>
            <a:lumOff val="1471"/>
            <a:alphaOff val="0"/>
          </a:schemeClr>
        </a:solidFill>
        <a:ln w="12700" cap="flat" cmpd="sng" algn="ctr">
          <a:solidFill>
            <a:schemeClr val="accent4">
              <a:hueOff val="8663077"/>
              <a:satOff val="-39973"/>
              <a:lumOff val="147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37BDA6-CDB5-4F9A-A91D-CDEA90DBE6A4}">
      <dsp:nvSpPr>
        <dsp:cNvPr id="0" name=""/>
        <dsp:cNvSpPr/>
      </dsp:nvSpPr>
      <dsp:spPr>
        <a:xfrm>
          <a:off x="6651452" y="3051670"/>
          <a:ext cx="213028" cy="21302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99EEB1-3540-4867-99BC-B957BFEEBA38}">
      <dsp:nvSpPr>
        <dsp:cNvPr id="0" name=""/>
        <dsp:cNvSpPr/>
      </dsp:nvSpPr>
      <dsp:spPr>
        <a:xfrm>
          <a:off x="6951629" y="1862137"/>
          <a:ext cx="2183272" cy="1102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33350" rIns="0" bIns="88900" numCol="1" spcCol="1270" anchor="b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Reach 66% of eligible families</a:t>
          </a:r>
        </a:p>
      </dsp:txBody>
      <dsp:txXfrm>
        <a:off x="6951629" y="1862137"/>
        <a:ext cx="2183272" cy="1102385"/>
      </dsp:txXfrm>
    </dsp:sp>
    <dsp:sp modelId="{EA538D56-5C65-43EA-81D0-CD1E5CBC9F59}">
      <dsp:nvSpPr>
        <dsp:cNvPr id="0" name=""/>
        <dsp:cNvSpPr/>
      </dsp:nvSpPr>
      <dsp:spPr>
        <a:xfrm>
          <a:off x="6951629" y="2964522"/>
          <a:ext cx="2183272" cy="387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065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 dirty="0"/>
            <a:t>August 2022</a:t>
          </a:r>
        </a:p>
      </dsp:txBody>
      <dsp:txXfrm>
        <a:off x="6951629" y="2964522"/>
        <a:ext cx="2183272" cy="387324"/>
      </dsp:txXfrm>
    </dsp:sp>
    <dsp:sp modelId="{ECA352F1-FDE4-445A-939C-CF4C3A4444A0}">
      <dsp:nvSpPr>
        <dsp:cNvPr id="0" name=""/>
        <dsp:cNvSpPr/>
      </dsp:nvSpPr>
      <dsp:spPr>
        <a:xfrm>
          <a:off x="6757966" y="1862137"/>
          <a:ext cx="0" cy="1102385"/>
        </a:xfrm>
        <a:prstGeom prst="line">
          <a:avLst/>
        </a:prstGeom>
        <a:noFill/>
        <a:ln w="12700" cap="flat" cmpd="sng" algn="ctr">
          <a:solidFill>
            <a:schemeClr val="accent4">
              <a:hueOff val="8663077"/>
              <a:satOff val="-39973"/>
              <a:lumOff val="1471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095B8D-3D85-4FD4-9F2B-78BAF6768072}">
      <dsp:nvSpPr>
        <dsp:cNvPr id="0" name=""/>
        <dsp:cNvSpPr/>
      </dsp:nvSpPr>
      <dsp:spPr>
        <a:xfrm>
          <a:off x="6722467" y="1827278"/>
          <a:ext cx="69718" cy="69718"/>
        </a:xfrm>
        <a:prstGeom prst="ellipse">
          <a:avLst/>
        </a:prstGeom>
        <a:solidFill>
          <a:schemeClr val="accent4">
            <a:hueOff val="8663077"/>
            <a:satOff val="-39973"/>
            <a:lumOff val="1471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AC1D3A-1AFE-48F0-9740-7F7DEAE125D6}">
      <dsp:nvSpPr>
        <dsp:cNvPr id="0" name=""/>
        <dsp:cNvSpPr/>
      </dsp:nvSpPr>
      <dsp:spPr>
        <a:xfrm rot="8100000">
          <a:off x="7931891" y="429149"/>
          <a:ext cx="273879" cy="273879"/>
        </a:xfrm>
        <a:prstGeom prst="teardrop">
          <a:avLst>
            <a:gd name="adj" fmla="val 115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B7CFA5-DD90-474A-A36B-395831F4D63F}">
      <dsp:nvSpPr>
        <dsp:cNvPr id="0" name=""/>
        <dsp:cNvSpPr/>
      </dsp:nvSpPr>
      <dsp:spPr>
        <a:xfrm>
          <a:off x="7962317" y="459575"/>
          <a:ext cx="213028" cy="21302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C5D1BF-8375-4F2F-8F69-62C5DD498D86}">
      <dsp:nvSpPr>
        <dsp:cNvPr id="0" name=""/>
        <dsp:cNvSpPr/>
      </dsp:nvSpPr>
      <dsp:spPr>
        <a:xfrm>
          <a:off x="8262493" y="759752"/>
          <a:ext cx="2183272" cy="1102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8900" rIns="88900" bIns="13335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Reach 100% of eligible families</a:t>
          </a:r>
        </a:p>
      </dsp:txBody>
      <dsp:txXfrm>
        <a:off x="8262493" y="759752"/>
        <a:ext cx="2183272" cy="1102385"/>
      </dsp:txXfrm>
    </dsp:sp>
    <dsp:sp modelId="{733C4DBA-1274-416A-BCC8-352957253BAF}">
      <dsp:nvSpPr>
        <dsp:cNvPr id="0" name=""/>
        <dsp:cNvSpPr/>
      </dsp:nvSpPr>
      <dsp:spPr>
        <a:xfrm>
          <a:off x="8262493" y="372427"/>
          <a:ext cx="2183272" cy="387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065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 dirty="0"/>
            <a:t>February 2023</a:t>
          </a:r>
        </a:p>
      </dsp:txBody>
      <dsp:txXfrm>
        <a:off x="8262493" y="372427"/>
        <a:ext cx="2183272" cy="387324"/>
      </dsp:txXfrm>
    </dsp:sp>
    <dsp:sp modelId="{9DF81F3D-7400-484B-BB6C-DB4BE4FA9774}">
      <dsp:nvSpPr>
        <dsp:cNvPr id="0" name=""/>
        <dsp:cNvSpPr/>
      </dsp:nvSpPr>
      <dsp:spPr>
        <a:xfrm>
          <a:off x="8068831" y="759752"/>
          <a:ext cx="0" cy="1102385"/>
        </a:xfrm>
        <a:prstGeom prst="line">
          <a:avLst/>
        </a:prstGeom>
        <a:noFill/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EB9770-2809-4C3B-9E53-5C53C82F25D8}">
      <dsp:nvSpPr>
        <dsp:cNvPr id="0" name=""/>
        <dsp:cNvSpPr/>
      </dsp:nvSpPr>
      <dsp:spPr>
        <a:xfrm>
          <a:off x="8033332" y="1827278"/>
          <a:ext cx="69718" cy="69718"/>
        </a:xfrm>
        <a:prstGeom prst="ellipse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948FD1-18A7-45C2-A481-DD5E0A807A1E}">
      <dsp:nvSpPr>
        <dsp:cNvPr id="0" name=""/>
        <dsp:cNvSpPr/>
      </dsp:nvSpPr>
      <dsp:spPr>
        <a:xfrm>
          <a:off x="0" y="2133600"/>
          <a:ext cx="11224590" cy="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7E3E17-B58C-41D1-8499-C06998BF2A76}">
      <dsp:nvSpPr>
        <dsp:cNvPr id="0" name=""/>
        <dsp:cNvSpPr/>
      </dsp:nvSpPr>
      <dsp:spPr>
        <a:xfrm rot="8100000">
          <a:off x="67135" y="491711"/>
          <a:ext cx="313806" cy="313806"/>
        </a:xfrm>
        <a:prstGeom prst="teardrop">
          <a:avLst>
            <a:gd name="adj" fmla="val 115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6C4663-7C4C-4A05-9B8E-FBE765EE6C51}">
      <dsp:nvSpPr>
        <dsp:cNvPr id="0" name=""/>
        <dsp:cNvSpPr/>
      </dsp:nvSpPr>
      <dsp:spPr>
        <a:xfrm>
          <a:off x="101996" y="526572"/>
          <a:ext cx="244083" cy="24408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68A97B-124A-45A1-8381-E3227BD85FE8}">
      <dsp:nvSpPr>
        <dsp:cNvPr id="0" name=""/>
        <dsp:cNvSpPr/>
      </dsp:nvSpPr>
      <dsp:spPr>
        <a:xfrm>
          <a:off x="445932" y="870508"/>
          <a:ext cx="2334442" cy="12630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101600" bIns="1524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Baseline data collection begins</a:t>
          </a:r>
        </a:p>
      </dsp:txBody>
      <dsp:txXfrm>
        <a:off x="445932" y="870508"/>
        <a:ext cx="2334442" cy="1263091"/>
      </dsp:txXfrm>
    </dsp:sp>
    <dsp:sp modelId="{8ACCE123-C989-46C1-B7FD-FA50ABEC947C}">
      <dsp:nvSpPr>
        <dsp:cNvPr id="0" name=""/>
        <dsp:cNvSpPr/>
      </dsp:nvSpPr>
      <dsp:spPr>
        <a:xfrm>
          <a:off x="445932" y="426719"/>
          <a:ext cx="2334442" cy="443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160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kern="1200" dirty="0"/>
            <a:t>March 2021</a:t>
          </a:r>
        </a:p>
      </dsp:txBody>
      <dsp:txXfrm>
        <a:off x="445932" y="426719"/>
        <a:ext cx="2334442" cy="443788"/>
      </dsp:txXfrm>
    </dsp:sp>
    <dsp:sp modelId="{6B04496D-97D5-4C4A-A362-7B46786429CD}">
      <dsp:nvSpPr>
        <dsp:cNvPr id="0" name=""/>
        <dsp:cNvSpPr/>
      </dsp:nvSpPr>
      <dsp:spPr>
        <a:xfrm>
          <a:off x="224038" y="870508"/>
          <a:ext cx="0" cy="1263091"/>
        </a:xfrm>
        <a:prstGeom prst="line">
          <a:avLst/>
        </a:pr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8F01CB-479C-41E3-8900-7314A786B78A}">
      <dsp:nvSpPr>
        <dsp:cNvPr id="0" name=""/>
        <dsp:cNvSpPr/>
      </dsp:nvSpPr>
      <dsp:spPr>
        <a:xfrm>
          <a:off x="184097" y="2093659"/>
          <a:ext cx="79881" cy="7988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4579F9-026B-48AE-A6CF-911AC4DA134A}">
      <dsp:nvSpPr>
        <dsp:cNvPr id="0" name=""/>
        <dsp:cNvSpPr/>
      </dsp:nvSpPr>
      <dsp:spPr>
        <a:xfrm rot="18900000">
          <a:off x="1468422" y="3461682"/>
          <a:ext cx="313806" cy="313806"/>
        </a:xfrm>
        <a:prstGeom prst="teardrop">
          <a:avLst>
            <a:gd name="adj" fmla="val 115000"/>
          </a:avLst>
        </a:prstGeom>
        <a:solidFill>
          <a:schemeClr val="accent4">
            <a:hueOff val="1732615"/>
            <a:satOff val="-7995"/>
            <a:lumOff val="294"/>
            <a:alphaOff val="0"/>
          </a:schemeClr>
        </a:solidFill>
        <a:ln w="12700" cap="flat" cmpd="sng" algn="ctr">
          <a:solidFill>
            <a:schemeClr val="accent4">
              <a:hueOff val="1732615"/>
              <a:satOff val="-7995"/>
              <a:lumOff val="29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F66197-6C48-45AF-BAAB-2D8BE1C9A9BC}">
      <dsp:nvSpPr>
        <dsp:cNvPr id="0" name=""/>
        <dsp:cNvSpPr/>
      </dsp:nvSpPr>
      <dsp:spPr>
        <a:xfrm>
          <a:off x="1503283" y="3496543"/>
          <a:ext cx="244083" cy="24408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AC1B5F-7FCA-4765-AF5D-DD5BC6F6B2AA}">
      <dsp:nvSpPr>
        <dsp:cNvPr id="0" name=""/>
        <dsp:cNvSpPr/>
      </dsp:nvSpPr>
      <dsp:spPr>
        <a:xfrm>
          <a:off x="1847219" y="2133600"/>
          <a:ext cx="2334442" cy="12630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0" rIns="0" bIns="101600" numCol="1" spcCol="1270" anchor="b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Initiate site training</a:t>
          </a:r>
        </a:p>
      </dsp:txBody>
      <dsp:txXfrm>
        <a:off x="1847219" y="2133600"/>
        <a:ext cx="2334442" cy="1263091"/>
      </dsp:txXfrm>
    </dsp:sp>
    <dsp:sp modelId="{70F61D89-6BB6-4218-9167-C918FE0DE744}">
      <dsp:nvSpPr>
        <dsp:cNvPr id="0" name=""/>
        <dsp:cNvSpPr/>
      </dsp:nvSpPr>
      <dsp:spPr>
        <a:xfrm>
          <a:off x="1847219" y="3396691"/>
          <a:ext cx="2334442" cy="443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160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kern="1200" dirty="0"/>
            <a:t>May 2021</a:t>
          </a:r>
        </a:p>
      </dsp:txBody>
      <dsp:txXfrm>
        <a:off x="1847219" y="3396691"/>
        <a:ext cx="2334442" cy="443788"/>
      </dsp:txXfrm>
    </dsp:sp>
    <dsp:sp modelId="{AD7225F6-4D24-4251-9B85-9788DA7BA9E8}">
      <dsp:nvSpPr>
        <dsp:cNvPr id="0" name=""/>
        <dsp:cNvSpPr/>
      </dsp:nvSpPr>
      <dsp:spPr>
        <a:xfrm>
          <a:off x="1625325" y="2133600"/>
          <a:ext cx="0" cy="1263091"/>
        </a:xfrm>
        <a:prstGeom prst="line">
          <a:avLst/>
        </a:prstGeom>
        <a:noFill/>
        <a:ln w="12700" cap="flat" cmpd="sng" algn="ctr">
          <a:solidFill>
            <a:schemeClr val="accent4">
              <a:hueOff val="1732615"/>
              <a:satOff val="-7995"/>
              <a:lumOff val="294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2928D1-331D-4A9F-A1F9-2C95098F0786}">
      <dsp:nvSpPr>
        <dsp:cNvPr id="0" name=""/>
        <dsp:cNvSpPr/>
      </dsp:nvSpPr>
      <dsp:spPr>
        <a:xfrm>
          <a:off x="1585384" y="2093659"/>
          <a:ext cx="79881" cy="79881"/>
        </a:xfrm>
        <a:prstGeom prst="ellipse">
          <a:avLst/>
        </a:prstGeom>
        <a:solidFill>
          <a:schemeClr val="accent4">
            <a:hueOff val="1732615"/>
            <a:satOff val="-7995"/>
            <a:lumOff val="294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E32D6A-4F15-4BD8-8A04-E92DEB66879A}">
      <dsp:nvSpPr>
        <dsp:cNvPr id="0" name=""/>
        <dsp:cNvSpPr/>
      </dsp:nvSpPr>
      <dsp:spPr>
        <a:xfrm rot="8100000">
          <a:off x="2869708" y="491711"/>
          <a:ext cx="313806" cy="313806"/>
        </a:xfrm>
        <a:prstGeom prst="teardrop">
          <a:avLst>
            <a:gd name="adj" fmla="val 115000"/>
          </a:avLst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1270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143EFB-B190-4E5C-A5AE-C4FBCD50B752}">
      <dsp:nvSpPr>
        <dsp:cNvPr id="0" name=""/>
        <dsp:cNvSpPr/>
      </dsp:nvSpPr>
      <dsp:spPr>
        <a:xfrm>
          <a:off x="2904569" y="526572"/>
          <a:ext cx="244083" cy="24408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AD0447-C579-42AF-9CEF-D4C617799519}">
      <dsp:nvSpPr>
        <dsp:cNvPr id="0" name=""/>
        <dsp:cNvSpPr/>
      </dsp:nvSpPr>
      <dsp:spPr>
        <a:xfrm>
          <a:off x="3248506" y="870508"/>
          <a:ext cx="2334442" cy="12630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101600" bIns="1524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Complete site training</a:t>
          </a:r>
        </a:p>
      </dsp:txBody>
      <dsp:txXfrm>
        <a:off x="3248506" y="870508"/>
        <a:ext cx="2334442" cy="1263091"/>
      </dsp:txXfrm>
    </dsp:sp>
    <dsp:sp modelId="{AB197FB0-0F12-4A59-9F3F-1C31859ED54E}">
      <dsp:nvSpPr>
        <dsp:cNvPr id="0" name=""/>
        <dsp:cNvSpPr/>
      </dsp:nvSpPr>
      <dsp:spPr>
        <a:xfrm>
          <a:off x="3248506" y="426719"/>
          <a:ext cx="2334442" cy="443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160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kern="1200" dirty="0"/>
            <a:t>August 2021</a:t>
          </a:r>
        </a:p>
      </dsp:txBody>
      <dsp:txXfrm>
        <a:off x="3248506" y="426719"/>
        <a:ext cx="2334442" cy="443788"/>
      </dsp:txXfrm>
    </dsp:sp>
    <dsp:sp modelId="{838DE1A9-11F3-4AAE-80B5-CEC31C2EBA92}">
      <dsp:nvSpPr>
        <dsp:cNvPr id="0" name=""/>
        <dsp:cNvSpPr/>
      </dsp:nvSpPr>
      <dsp:spPr>
        <a:xfrm>
          <a:off x="3026611" y="870508"/>
          <a:ext cx="0" cy="1263091"/>
        </a:xfrm>
        <a:prstGeom prst="line">
          <a:avLst/>
        </a:prstGeom>
        <a:noFill/>
        <a:ln w="1270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F58FA4-B1A2-4296-A653-65832C552FA6}">
      <dsp:nvSpPr>
        <dsp:cNvPr id="0" name=""/>
        <dsp:cNvSpPr/>
      </dsp:nvSpPr>
      <dsp:spPr>
        <a:xfrm>
          <a:off x="2986670" y="2093659"/>
          <a:ext cx="79881" cy="79881"/>
        </a:xfrm>
        <a:prstGeom prst="ellipse">
          <a:avLst/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7B6860-6C29-4C93-8B53-A1443FBFD924}">
      <dsp:nvSpPr>
        <dsp:cNvPr id="0" name=""/>
        <dsp:cNvSpPr/>
      </dsp:nvSpPr>
      <dsp:spPr>
        <a:xfrm rot="18900000">
          <a:off x="4270995" y="3461682"/>
          <a:ext cx="313806" cy="313806"/>
        </a:xfrm>
        <a:prstGeom prst="teardrop">
          <a:avLst>
            <a:gd name="adj" fmla="val 115000"/>
          </a:avLst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BB4EC8-1530-4A54-A2A3-DD9B2823FACC}">
      <dsp:nvSpPr>
        <dsp:cNvPr id="0" name=""/>
        <dsp:cNvSpPr/>
      </dsp:nvSpPr>
      <dsp:spPr>
        <a:xfrm>
          <a:off x="4305856" y="3496543"/>
          <a:ext cx="244083" cy="24408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4B02D3-1CDF-4469-B4C7-38635369252C}">
      <dsp:nvSpPr>
        <dsp:cNvPr id="0" name=""/>
        <dsp:cNvSpPr/>
      </dsp:nvSpPr>
      <dsp:spPr>
        <a:xfrm>
          <a:off x="4649792" y="2133600"/>
          <a:ext cx="2334442" cy="12630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0" rIns="0" bIns="101600" numCol="1" spcCol="1270" anchor="b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Initiate 18-month implementation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Begin providing monthly feedback reports</a:t>
          </a:r>
        </a:p>
      </dsp:txBody>
      <dsp:txXfrm>
        <a:off x="4649792" y="2133600"/>
        <a:ext cx="2334442" cy="1263091"/>
      </dsp:txXfrm>
    </dsp:sp>
    <dsp:sp modelId="{68394D26-8440-41C4-AC42-3F023E27A06C}">
      <dsp:nvSpPr>
        <dsp:cNvPr id="0" name=""/>
        <dsp:cNvSpPr/>
      </dsp:nvSpPr>
      <dsp:spPr>
        <a:xfrm>
          <a:off x="4649792" y="3396691"/>
          <a:ext cx="2334442" cy="443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160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kern="1200" dirty="0"/>
            <a:t>December 2021-February 2022</a:t>
          </a:r>
        </a:p>
      </dsp:txBody>
      <dsp:txXfrm>
        <a:off x="4649792" y="3396691"/>
        <a:ext cx="2334442" cy="443788"/>
      </dsp:txXfrm>
    </dsp:sp>
    <dsp:sp modelId="{31D18754-3FB0-480E-B467-70CFFAB18868}">
      <dsp:nvSpPr>
        <dsp:cNvPr id="0" name=""/>
        <dsp:cNvSpPr/>
      </dsp:nvSpPr>
      <dsp:spPr>
        <a:xfrm>
          <a:off x="4427898" y="2133600"/>
          <a:ext cx="0" cy="1263091"/>
        </a:xfrm>
        <a:prstGeom prst="line">
          <a:avLst/>
        </a:prstGeom>
        <a:noFill/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82ED51-DF7B-418B-AED9-24BC8B93AFC5}">
      <dsp:nvSpPr>
        <dsp:cNvPr id="0" name=""/>
        <dsp:cNvSpPr/>
      </dsp:nvSpPr>
      <dsp:spPr>
        <a:xfrm>
          <a:off x="4387957" y="2093659"/>
          <a:ext cx="79881" cy="79881"/>
        </a:xfrm>
        <a:prstGeom prst="ellipse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98CBEA-4C17-4A96-9670-E14F274BC309}">
      <dsp:nvSpPr>
        <dsp:cNvPr id="0" name=""/>
        <dsp:cNvSpPr/>
      </dsp:nvSpPr>
      <dsp:spPr>
        <a:xfrm rot="8100000">
          <a:off x="5672282" y="491711"/>
          <a:ext cx="313806" cy="313806"/>
        </a:xfrm>
        <a:prstGeom prst="teardrop">
          <a:avLst>
            <a:gd name="adj" fmla="val 115000"/>
          </a:avLst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 w="1270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AF6538-A283-4F1B-8A46-58D31863A555}">
      <dsp:nvSpPr>
        <dsp:cNvPr id="0" name=""/>
        <dsp:cNvSpPr/>
      </dsp:nvSpPr>
      <dsp:spPr>
        <a:xfrm>
          <a:off x="5707143" y="526572"/>
          <a:ext cx="244083" cy="24408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99B51D-C1EA-4D3E-B50E-BDC51632BBFA}">
      <dsp:nvSpPr>
        <dsp:cNvPr id="0" name=""/>
        <dsp:cNvSpPr/>
      </dsp:nvSpPr>
      <dsp:spPr>
        <a:xfrm>
          <a:off x="6051079" y="870508"/>
          <a:ext cx="2334442" cy="12630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101600" bIns="1524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Reach</a:t>
          </a:r>
          <a:r>
            <a:rPr lang="en-US" sz="1600" kern="1200" baseline="0" dirty="0"/>
            <a:t> 33% of eligible families</a:t>
          </a:r>
          <a:endParaRPr lang="en-US" sz="1600" kern="1200" dirty="0"/>
        </a:p>
      </dsp:txBody>
      <dsp:txXfrm>
        <a:off x="6051079" y="870508"/>
        <a:ext cx="2334442" cy="1263091"/>
      </dsp:txXfrm>
    </dsp:sp>
    <dsp:sp modelId="{3CECF23A-E6F6-46C6-907D-BB154266792C}">
      <dsp:nvSpPr>
        <dsp:cNvPr id="0" name=""/>
        <dsp:cNvSpPr/>
      </dsp:nvSpPr>
      <dsp:spPr>
        <a:xfrm>
          <a:off x="6051079" y="426719"/>
          <a:ext cx="2334442" cy="443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160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kern="1200" dirty="0"/>
            <a:t>August 2022</a:t>
          </a:r>
        </a:p>
      </dsp:txBody>
      <dsp:txXfrm>
        <a:off x="6051079" y="426719"/>
        <a:ext cx="2334442" cy="443788"/>
      </dsp:txXfrm>
    </dsp:sp>
    <dsp:sp modelId="{4B37F2D2-9961-40C5-BAC9-D2269F0B19F6}">
      <dsp:nvSpPr>
        <dsp:cNvPr id="0" name=""/>
        <dsp:cNvSpPr/>
      </dsp:nvSpPr>
      <dsp:spPr>
        <a:xfrm>
          <a:off x="5829185" y="870508"/>
          <a:ext cx="0" cy="1263091"/>
        </a:xfrm>
        <a:prstGeom prst="line">
          <a:avLst/>
        </a:prstGeom>
        <a:noFill/>
        <a:ln w="1270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2833B4-9465-41AF-82D4-44B62729B815}">
      <dsp:nvSpPr>
        <dsp:cNvPr id="0" name=""/>
        <dsp:cNvSpPr/>
      </dsp:nvSpPr>
      <dsp:spPr>
        <a:xfrm>
          <a:off x="5789244" y="2093659"/>
          <a:ext cx="79881" cy="79881"/>
        </a:xfrm>
        <a:prstGeom prst="ellipse">
          <a:avLst/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518C91-B2D0-4903-A372-7F6DED0409BC}">
      <dsp:nvSpPr>
        <dsp:cNvPr id="0" name=""/>
        <dsp:cNvSpPr/>
      </dsp:nvSpPr>
      <dsp:spPr>
        <a:xfrm rot="18900000">
          <a:off x="7073569" y="3461682"/>
          <a:ext cx="313806" cy="313806"/>
        </a:xfrm>
        <a:prstGeom prst="teardrop">
          <a:avLst>
            <a:gd name="adj" fmla="val 115000"/>
          </a:avLst>
        </a:prstGeom>
        <a:solidFill>
          <a:schemeClr val="accent4">
            <a:hueOff val="8663077"/>
            <a:satOff val="-39973"/>
            <a:lumOff val="1471"/>
            <a:alphaOff val="0"/>
          </a:schemeClr>
        </a:solidFill>
        <a:ln w="12700" cap="flat" cmpd="sng" algn="ctr">
          <a:solidFill>
            <a:schemeClr val="accent4">
              <a:hueOff val="8663077"/>
              <a:satOff val="-39973"/>
              <a:lumOff val="147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37BDA6-CDB5-4F9A-A91D-CDEA90DBE6A4}">
      <dsp:nvSpPr>
        <dsp:cNvPr id="0" name=""/>
        <dsp:cNvSpPr/>
      </dsp:nvSpPr>
      <dsp:spPr>
        <a:xfrm>
          <a:off x="7108430" y="3496543"/>
          <a:ext cx="244083" cy="24408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99EEB1-3540-4867-99BC-B957BFEEBA38}">
      <dsp:nvSpPr>
        <dsp:cNvPr id="0" name=""/>
        <dsp:cNvSpPr/>
      </dsp:nvSpPr>
      <dsp:spPr>
        <a:xfrm>
          <a:off x="7452366" y="2133600"/>
          <a:ext cx="2334442" cy="12630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0" rIns="0" bIns="101600" numCol="1" spcCol="1270" anchor="b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Reach 66% of eligible families</a:t>
          </a:r>
        </a:p>
      </dsp:txBody>
      <dsp:txXfrm>
        <a:off x="7452366" y="2133600"/>
        <a:ext cx="2334442" cy="1263091"/>
      </dsp:txXfrm>
    </dsp:sp>
    <dsp:sp modelId="{EA538D56-5C65-43EA-81D0-CD1E5CBC9F59}">
      <dsp:nvSpPr>
        <dsp:cNvPr id="0" name=""/>
        <dsp:cNvSpPr/>
      </dsp:nvSpPr>
      <dsp:spPr>
        <a:xfrm>
          <a:off x="7452366" y="3396691"/>
          <a:ext cx="2334442" cy="443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160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kern="1200" dirty="0"/>
            <a:t>February 2023</a:t>
          </a:r>
        </a:p>
      </dsp:txBody>
      <dsp:txXfrm>
        <a:off x="7452366" y="3396691"/>
        <a:ext cx="2334442" cy="443788"/>
      </dsp:txXfrm>
    </dsp:sp>
    <dsp:sp modelId="{ECA352F1-FDE4-445A-939C-CF4C3A4444A0}">
      <dsp:nvSpPr>
        <dsp:cNvPr id="0" name=""/>
        <dsp:cNvSpPr/>
      </dsp:nvSpPr>
      <dsp:spPr>
        <a:xfrm>
          <a:off x="7230472" y="2133600"/>
          <a:ext cx="0" cy="1263091"/>
        </a:xfrm>
        <a:prstGeom prst="line">
          <a:avLst/>
        </a:prstGeom>
        <a:noFill/>
        <a:ln w="12700" cap="flat" cmpd="sng" algn="ctr">
          <a:solidFill>
            <a:schemeClr val="accent4">
              <a:hueOff val="8663077"/>
              <a:satOff val="-39973"/>
              <a:lumOff val="1471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095B8D-3D85-4FD4-9F2B-78BAF6768072}">
      <dsp:nvSpPr>
        <dsp:cNvPr id="0" name=""/>
        <dsp:cNvSpPr/>
      </dsp:nvSpPr>
      <dsp:spPr>
        <a:xfrm>
          <a:off x="7190531" y="2093659"/>
          <a:ext cx="79881" cy="79881"/>
        </a:xfrm>
        <a:prstGeom prst="ellipse">
          <a:avLst/>
        </a:prstGeom>
        <a:solidFill>
          <a:schemeClr val="accent4">
            <a:hueOff val="8663077"/>
            <a:satOff val="-39973"/>
            <a:lumOff val="1471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AC1D3A-1AFE-48F0-9740-7F7DEAE125D6}">
      <dsp:nvSpPr>
        <dsp:cNvPr id="0" name=""/>
        <dsp:cNvSpPr/>
      </dsp:nvSpPr>
      <dsp:spPr>
        <a:xfrm rot="8100000">
          <a:off x="8474855" y="491711"/>
          <a:ext cx="313806" cy="313806"/>
        </a:xfrm>
        <a:prstGeom prst="teardrop">
          <a:avLst>
            <a:gd name="adj" fmla="val 115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B7CFA5-DD90-474A-A36B-395831F4D63F}">
      <dsp:nvSpPr>
        <dsp:cNvPr id="0" name=""/>
        <dsp:cNvSpPr/>
      </dsp:nvSpPr>
      <dsp:spPr>
        <a:xfrm>
          <a:off x="8509716" y="526572"/>
          <a:ext cx="244083" cy="24408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C5D1BF-8375-4F2F-8F69-62C5DD498D86}">
      <dsp:nvSpPr>
        <dsp:cNvPr id="0" name=""/>
        <dsp:cNvSpPr/>
      </dsp:nvSpPr>
      <dsp:spPr>
        <a:xfrm>
          <a:off x="8853653" y="870508"/>
          <a:ext cx="2334442" cy="12630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101600" bIns="1524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Reach 100% of eligible families</a:t>
          </a:r>
        </a:p>
      </dsp:txBody>
      <dsp:txXfrm>
        <a:off x="8853653" y="870508"/>
        <a:ext cx="2334442" cy="1263091"/>
      </dsp:txXfrm>
    </dsp:sp>
    <dsp:sp modelId="{733C4DBA-1274-416A-BCC8-352957253BAF}">
      <dsp:nvSpPr>
        <dsp:cNvPr id="0" name=""/>
        <dsp:cNvSpPr/>
      </dsp:nvSpPr>
      <dsp:spPr>
        <a:xfrm>
          <a:off x="8853653" y="426719"/>
          <a:ext cx="2334442" cy="443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160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kern="1200" dirty="0"/>
            <a:t>August 2023</a:t>
          </a:r>
        </a:p>
      </dsp:txBody>
      <dsp:txXfrm>
        <a:off x="8853653" y="426719"/>
        <a:ext cx="2334442" cy="443788"/>
      </dsp:txXfrm>
    </dsp:sp>
    <dsp:sp modelId="{9DF81F3D-7400-484B-BB6C-DB4BE4FA9774}">
      <dsp:nvSpPr>
        <dsp:cNvPr id="0" name=""/>
        <dsp:cNvSpPr/>
      </dsp:nvSpPr>
      <dsp:spPr>
        <a:xfrm>
          <a:off x="8631758" y="870508"/>
          <a:ext cx="0" cy="1263091"/>
        </a:xfrm>
        <a:prstGeom prst="line">
          <a:avLst/>
        </a:prstGeom>
        <a:noFill/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EB9770-2809-4C3B-9E53-5C53C82F25D8}">
      <dsp:nvSpPr>
        <dsp:cNvPr id="0" name=""/>
        <dsp:cNvSpPr/>
      </dsp:nvSpPr>
      <dsp:spPr>
        <a:xfrm>
          <a:off x="8591817" y="2093659"/>
          <a:ext cx="79881" cy="79881"/>
        </a:xfrm>
        <a:prstGeom prst="ellipse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E17FB3-75D3-418D-8826-ACA6006F2221}">
      <dsp:nvSpPr>
        <dsp:cNvPr id="0" name=""/>
        <dsp:cNvSpPr/>
      </dsp:nvSpPr>
      <dsp:spPr>
        <a:xfrm>
          <a:off x="51" y="69106"/>
          <a:ext cx="4913783" cy="576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Pre-Implementation Data</a:t>
          </a:r>
          <a:endParaRPr lang="en-US" sz="2000" kern="1200" dirty="0"/>
        </a:p>
      </dsp:txBody>
      <dsp:txXfrm>
        <a:off x="51" y="69106"/>
        <a:ext cx="4913783" cy="576000"/>
      </dsp:txXfrm>
    </dsp:sp>
    <dsp:sp modelId="{D8424A75-38A4-4F4C-8694-5C81C5C68879}">
      <dsp:nvSpPr>
        <dsp:cNvPr id="0" name=""/>
        <dsp:cNvSpPr/>
      </dsp:nvSpPr>
      <dsp:spPr>
        <a:xfrm>
          <a:off x="51" y="645106"/>
          <a:ext cx="4913783" cy="363712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Emailed to UMass RHO Study Team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0" kern="1200" dirty="0"/>
            <a:t>Goal to send VON and additional outpatient variable data within </a:t>
          </a:r>
          <a:r>
            <a:rPr lang="en-US" sz="2000" kern="1200" dirty="0"/>
            <a:t>3 months of implementation go-live</a:t>
          </a:r>
        </a:p>
      </dsp:txBody>
      <dsp:txXfrm>
        <a:off x="51" y="645106"/>
        <a:ext cx="4913783" cy="3637124"/>
      </dsp:txXfrm>
    </dsp:sp>
    <dsp:sp modelId="{EEC988B3-A587-4174-BE2F-A103156E63A3}">
      <dsp:nvSpPr>
        <dsp:cNvPr id="0" name=""/>
        <dsp:cNvSpPr/>
      </dsp:nvSpPr>
      <dsp:spPr>
        <a:xfrm>
          <a:off x="5601764" y="69106"/>
          <a:ext cx="4913783" cy="576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Implementation Data</a:t>
          </a:r>
          <a:endParaRPr lang="en-US" sz="2000" kern="1200" dirty="0"/>
        </a:p>
      </dsp:txBody>
      <dsp:txXfrm>
        <a:off x="5601764" y="69106"/>
        <a:ext cx="4913783" cy="576000"/>
      </dsp:txXfrm>
    </dsp:sp>
    <dsp:sp modelId="{F1112E6E-3CCB-4143-BE14-61C6EC19005F}">
      <dsp:nvSpPr>
        <dsp:cNvPr id="0" name=""/>
        <dsp:cNvSpPr/>
      </dsp:nvSpPr>
      <dsp:spPr>
        <a:xfrm>
          <a:off x="5601764" y="645106"/>
          <a:ext cx="4913783" cy="363712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Uploaded into RHO </a:t>
          </a:r>
          <a:r>
            <a:rPr lang="en-US" sz="2000" kern="1200" dirty="0" err="1"/>
            <a:t>REDCap</a:t>
          </a:r>
          <a:r>
            <a:rPr lang="en-US" sz="2000" kern="1200" dirty="0"/>
            <a:t> through DAG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1" kern="1200" dirty="0"/>
            <a:t>Screening and Eligibility</a:t>
          </a:r>
          <a:r>
            <a:rPr lang="en-US" sz="2000" kern="1200" dirty="0"/>
            <a:t>: Prior to NICU discharge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1" kern="1200" dirty="0"/>
            <a:t>Demographics</a:t>
          </a:r>
          <a:r>
            <a:rPr lang="en-US" sz="2000" kern="1200" dirty="0"/>
            <a:t>: At or around time of NICU discharge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1" kern="1200"/>
            <a:t>Home Oximetry Data Form</a:t>
          </a:r>
          <a:r>
            <a:rPr lang="en-US" sz="2000" kern="1200"/>
            <a:t>: In real-time by your site’s DCC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1" kern="1200"/>
            <a:t>Adverse Events</a:t>
          </a:r>
          <a:r>
            <a:rPr lang="en-US" sz="2000" kern="1200"/>
            <a:t>: Upon learning of adverse event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1" kern="1200"/>
            <a:t>Implementation Discharge</a:t>
          </a:r>
          <a:r>
            <a:rPr lang="en-US" sz="2000" kern="1200"/>
            <a:t>: Upon HOT discontinuation </a:t>
          </a:r>
        </a:p>
      </dsp:txBody>
      <dsp:txXfrm>
        <a:off x="5601764" y="645106"/>
        <a:ext cx="4913783" cy="363712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E17FB3-75D3-418D-8826-ACA6006F2221}">
      <dsp:nvSpPr>
        <dsp:cNvPr id="0" name=""/>
        <dsp:cNvSpPr/>
      </dsp:nvSpPr>
      <dsp:spPr>
        <a:xfrm>
          <a:off x="51" y="69106"/>
          <a:ext cx="4913783" cy="576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Pre-Implementation Data</a:t>
          </a:r>
          <a:endParaRPr lang="en-US" sz="2000" kern="1200" dirty="0"/>
        </a:p>
      </dsp:txBody>
      <dsp:txXfrm>
        <a:off x="51" y="69106"/>
        <a:ext cx="4913783" cy="576000"/>
      </dsp:txXfrm>
    </dsp:sp>
    <dsp:sp modelId="{D8424A75-38A4-4F4C-8694-5C81C5C68879}">
      <dsp:nvSpPr>
        <dsp:cNvPr id="0" name=""/>
        <dsp:cNvSpPr/>
      </dsp:nvSpPr>
      <dsp:spPr>
        <a:xfrm>
          <a:off x="51" y="645106"/>
          <a:ext cx="4913783" cy="363712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Emailed to UMass RHO Study Team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0" kern="1200" dirty="0"/>
            <a:t>Goal to send VON and additional outpatient variable data within </a:t>
          </a:r>
          <a:r>
            <a:rPr lang="en-US" sz="2000" kern="1200" dirty="0"/>
            <a:t>3 months of implementation go-live</a:t>
          </a:r>
        </a:p>
      </dsp:txBody>
      <dsp:txXfrm>
        <a:off x="51" y="645106"/>
        <a:ext cx="4913783" cy="3637124"/>
      </dsp:txXfrm>
    </dsp:sp>
    <dsp:sp modelId="{EEC988B3-A587-4174-BE2F-A103156E63A3}">
      <dsp:nvSpPr>
        <dsp:cNvPr id="0" name=""/>
        <dsp:cNvSpPr/>
      </dsp:nvSpPr>
      <dsp:spPr>
        <a:xfrm>
          <a:off x="5601764" y="69106"/>
          <a:ext cx="4913783" cy="576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Implementation Data</a:t>
          </a:r>
          <a:endParaRPr lang="en-US" sz="2000" kern="1200" dirty="0"/>
        </a:p>
      </dsp:txBody>
      <dsp:txXfrm>
        <a:off x="5601764" y="69106"/>
        <a:ext cx="4913783" cy="576000"/>
      </dsp:txXfrm>
    </dsp:sp>
    <dsp:sp modelId="{F1112E6E-3CCB-4143-BE14-61C6EC19005F}">
      <dsp:nvSpPr>
        <dsp:cNvPr id="0" name=""/>
        <dsp:cNvSpPr/>
      </dsp:nvSpPr>
      <dsp:spPr>
        <a:xfrm>
          <a:off x="5601764" y="645106"/>
          <a:ext cx="4913783" cy="363712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Uploaded into RHO </a:t>
          </a:r>
          <a:r>
            <a:rPr lang="en-US" sz="2000" kern="1200" dirty="0" err="1"/>
            <a:t>REDCap</a:t>
          </a:r>
          <a:r>
            <a:rPr lang="en-US" sz="2000" kern="1200" dirty="0"/>
            <a:t> through DAG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1" kern="1200" dirty="0"/>
            <a:t>Screening and Eligibility</a:t>
          </a:r>
          <a:r>
            <a:rPr lang="en-US" sz="2000" kern="1200" dirty="0"/>
            <a:t>: Prior to NICU discharge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1" kern="1200" dirty="0"/>
            <a:t>Demographics</a:t>
          </a:r>
          <a:r>
            <a:rPr lang="en-US" sz="2000" kern="1200" dirty="0"/>
            <a:t>: At or around time of NICU discharge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1" kern="1200"/>
            <a:t>Home Oximetry Data Form</a:t>
          </a:r>
          <a:r>
            <a:rPr lang="en-US" sz="2000" kern="1200"/>
            <a:t>: In real-time by your site’s DCC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1" kern="1200"/>
            <a:t>Adverse Events</a:t>
          </a:r>
          <a:r>
            <a:rPr lang="en-US" sz="2000" kern="1200"/>
            <a:t>: Upon learning of adverse event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1" kern="1200"/>
            <a:t>Implementation Discharge</a:t>
          </a:r>
          <a:r>
            <a:rPr lang="en-US" sz="2000" kern="1200"/>
            <a:t>: Upon HOT discontinuation </a:t>
          </a:r>
        </a:p>
      </dsp:txBody>
      <dsp:txXfrm>
        <a:off x="5601764" y="645106"/>
        <a:ext cx="4913783" cy="36371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7/3/layout/DropPinTimeline">
  <dgm:title val="Drop Pin Timeline"/>
  <dgm:desc val="Use to show a list of events in chronological order. An invisible box next to the pin contains the date and the description is immediately below. It can display a medium amount of text and medium length date format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 styleLbl="fgAcc1">
      <dgm:alg type="sp"/>
      <dgm:choose name="ArrowShape">
        <dgm:if name="ArrowShapeLTR" func="var" arg="dir" op="equ" val="norm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 w="19050">
                    <a:solidFill>
                      <a:srgbClr val="000000"/>
                    </a:solidFill>
                    <a:tailEnd type="triangle" w="lg" len="lg"/>
                  </a:ln>
                </dgm1612:spPr>
              </a:ext>
            </dgm:extLst>
          </dgm:shape>
        </dgm:if>
        <dgm:else name="ArrowShapeRTL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>
                    <a:solidFill>
                      <a:srgbClr val="000000"/>
                    </a:solidFill>
                    <a:headEnd type="triangle" w="lg" len="lg"/>
                  </a:ln>
                </dgm1612:spPr>
              </a:ext>
            </dgm:extLst>
          </dgm:shape>
        </dgm:else>
      </dgm:choos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ConnectorPoint1" styleLbl="lnNode1" moveWith="ConnectLine1">
                <dgm:alg type="sp"/>
                <dgm:shape xmlns:r="http://schemas.openxmlformats.org/officeDocument/2006/relationships" type="ellipse" r:blip="" zOrderOff="10">
                  <dgm:adjLst/>
                </dgm:shape>
                <dgm:presOf/>
                <dgm:constrLst>
                  <dgm:constr type="w" refType="h" op="equ"/>
                </dgm:constrLst>
              </dgm:layoutNod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/>
                  <dgm:constr type="h" for="ch" forName="DropPin1" refType="h"/>
                  <dgm:constr type="ctrX" for="ch" forName="DropPin1" refType="w" fact="0.5"/>
                  <dgm:constr type="ctrY" for="ch" forName="DropPin1" refType="h" fact="0.5"/>
                  <dgm:constr type="w" for="ch" forName="Ellipse1" refType="w" refFor="ch" refForName="DropPin1" fact="0.55"/>
                  <dgm:constr type="h" for="ch" forName="Ellipse1" refType="w" refFor="ch" refForName="DropPin1" fact="0.55"/>
                  <dgm:constr type="ctrX" for="ch" forName="Ellipse1" refType="ctrX" refFor="ch" refForName="DropPin1"/>
                  <dgm:constr type="ctrY" for="ch" forName="Ellipse1" refType="ctrY" refFor="ch" refForName="DropPin1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5"/>
                      <dgm:constr type="bMarg" refType="primFontSz" fact="0.75"/>
                    </dgm:constrLst>
                  </dgm:if>
                  <dgm:else name="Name881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1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ConnectorPoint" styleLbl="lnNode1" moveWith="ConnectLine">
                <dgm:alg type="sp"/>
                <dgm:shape xmlns:r="http://schemas.openxmlformats.org/officeDocument/2006/relationships" type="ellipse" r:blip="" zOrderOff="10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6350"/>
                      </dgm1612:spPr>
                    </a:ext>
                  </dgm:extLst>
                </dgm:shape>
                <dgm:presOf/>
                <dgm:constrLst>
                  <dgm:constr type="w" refType="h" op="equ"/>
                </dgm:constrLst>
              </dgm:layoutNod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/>
                  <dgm:constr type="h" for="ch" forName="DropPin" refType="h"/>
                  <dgm:constr type="ctrX" for="ch" forName="DropPin" refType="w" fact="0.5"/>
                  <dgm:constr type="ctrY" for="ch" forName="DropPin" refType="h" fact="0.5"/>
                  <dgm:constr type="w" for="ch" forName="Ellipse" refType="w" refFor="ch" refForName="DropPin" fact="0.55"/>
                  <dgm:constr type="h" for="ch" forName="Ellipse" refType="w" refFor="ch" refForName="DropPin" fact="0.55"/>
                  <dgm:constr type="ctrX" for="ch" forName="Ellipse" refType="ctrX" refFor="ch" refForName="DropPin"/>
                  <dgm:constr type="ctrY" for="ch" forName="Ellipse" refType="ctrY" refFor="ch" refForName="DropPin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5"/>
                      <dgm:constr type="bMarg" refType="primFontSz" fact="0.75"/>
                    </dgm:constrLst>
                  </dgm:if>
                  <dgm:else name="Name88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7/3/layout/DropPinTimeline">
  <dgm:title val="Drop Pin Timeline"/>
  <dgm:desc val="Use to show a list of events in chronological order. An invisible box next to the pin contains the date and the description is immediately below. It can display a medium amount of text and medium length date format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 styleLbl="fgAcc1">
      <dgm:alg type="sp"/>
      <dgm:choose name="ArrowShape">
        <dgm:if name="ArrowShapeLTR" func="var" arg="dir" op="equ" val="norm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 w="19050">
                    <a:solidFill>
                      <a:srgbClr val="000000"/>
                    </a:solidFill>
                    <a:tailEnd type="triangle" w="lg" len="lg"/>
                  </a:ln>
                </dgm1612:spPr>
              </a:ext>
            </dgm:extLst>
          </dgm:shape>
        </dgm:if>
        <dgm:else name="ArrowShapeRTL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>
                    <a:solidFill>
                      <a:srgbClr val="000000"/>
                    </a:solidFill>
                    <a:headEnd type="triangle" w="lg" len="lg"/>
                  </a:ln>
                </dgm1612:spPr>
              </a:ext>
            </dgm:extLst>
          </dgm:shape>
        </dgm:else>
      </dgm:choos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ConnectorPoint1" styleLbl="lnNode1" moveWith="ConnectLine1">
                <dgm:alg type="sp"/>
                <dgm:shape xmlns:r="http://schemas.openxmlformats.org/officeDocument/2006/relationships" type="ellipse" r:blip="" zOrderOff="10">
                  <dgm:adjLst/>
                </dgm:shape>
                <dgm:presOf/>
                <dgm:constrLst>
                  <dgm:constr type="w" refType="h" op="equ"/>
                </dgm:constrLst>
              </dgm:layoutNod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/>
                  <dgm:constr type="h" for="ch" forName="DropPin1" refType="h"/>
                  <dgm:constr type="ctrX" for="ch" forName="DropPin1" refType="w" fact="0.5"/>
                  <dgm:constr type="ctrY" for="ch" forName="DropPin1" refType="h" fact="0.5"/>
                  <dgm:constr type="w" for="ch" forName="Ellipse1" refType="w" refFor="ch" refForName="DropPin1" fact="0.55"/>
                  <dgm:constr type="h" for="ch" forName="Ellipse1" refType="w" refFor="ch" refForName="DropPin1" fact="0.55"/>
                  <dgm:constr type="ctrX" for="ch" forName="Ellipse1" refType="ctrX" refFor="ch" refForName="DropPin1"/>
                  <dgm:constr type="ctrY" for="ch" forName="Ellipse1" refType="ctrY" refFor="ch" refForName="DropPin1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5"/>
                      <dgm:constr type="bMarg" refType="primFontSz" fact="0.75"/>
                    </dgm:constrLst>
                  </dgm:if>
                  <dgm:else name="Name881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1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ConnectorPoint" styleLbl="lnNode1" moveWith="ConnectLine">
                <dgm:alg type="sp"/>
                <dgm:shape xmlns:r="http://schemas.openxmlformats.org/officeDocument/2006/relationships" type="ellipse" r:blip="" zOrderOff="10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6350"/>
                      </dgm1612:spPr>
                    </a:ext>
                  </dgm:extLst>
                </dgm:shape>
                <dgm:presOf/>
                <dgm:constrLst>
                  <dgm:constr type="w" refType="h" op="equ"/>
                </dgm:constrLst>
              </dgm:layoutNod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/>
                  <dgm:constr type="h" for="ch" forName="DropPin" refType="h"/>
                  <dgm:constr type="ctrX" for="ch" forName="DropPin" refType="w" fact="0.5"/>
                  <dgm:constr type="ctrY" for="ch" forName="DropPin" refType="h" fact="0.5"/>
                  <dgm:constr type="w" for="ch" forName="Ellipse" refType="w" refFor="ch" refForName="DropPin" fact="0.55"/>
                  <dgm:constr type="h" for="ch" forName="Ellipse" refType="w" refFor="ch" refForName="DropPin" fact="0.55"/>
                  <dgm:constr type="ctrX" for="ch" forName="Ellipse" refType="ctrX" refFor="ch" refForName="DropPin"/>
                  <dgm:constr type="ctrY" for="ch" forName="Ellipse" refType="ctrY" refFor="ch" refForName="DropPin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5"/>
                      <dgm:constr type="bMarg" refType="primFontSz" fact="0.75"/>
                    </dgm:constrLst>
                  </dgm:if>
                  <dgm:else name="Name88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0.11825</cdr:x>
      <cdr:y>0.45898</cdr:y>
    </cdr:from>
    <cdr:to>
      <cdr:x>0.78021</cdr:x>
      <cdr:y>0.45898</cdr:y>
    </cdr:to>
    <cdr:cxnSp macro="">
      <cdr:nvCxnSpPr>
        <cdr:cNvPr id="3" name="Straight Connector 2">
          <a:extLst xmlns:a="http://schemas.openxmlformats.org/drawingml/2006/main">
            <a:ext uri="{FF2B5EF4-FFF2-40B4-BE49-F238E27FC236}">
              <a16:creationId xmlns:a16="http://schemas.microsoft.com/office/drawing/2014/main" id="{0E1D608D-0B82-B349-9C70-6A6AD924E613}"/>
            </a:ext>
          </a:extLst>
        </cdr:cNvPr>
        <cdr:cNvCxnSpPr/>
      </cdr:nvCxnSpPr>
      <cdr:spPr>
        <a:xfrm xmlns:a="http://schemas.openxmlformats.org/drawingml/2006/main">
          <a:off x="1425845" y="2596757"/>
          <a:ext cx="7981627" cy="0"/>
        </a:xfrm>
        <a:prstGeom xmlns:a="http://schemas.openxmlformats.org/drawingml/2006/main" prst="line">
          <a:avLst/>
        </a:prstGeom>
        <a:ln xmlns:a="http://schemas.openxmlformats.org/drawingml/2006/main" w="38100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BE1C0B-A3F3-AF48-B158-A340B9EEE66D}" type="datetimeFigureOut">
              <a:rPr lang="en-US" smtClean="0"/>
              <a:t>6/30/21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601A50-7381-E240-BB84-858C28C350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123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will be supplying the timeline and dates forms are to be collected in monthly site reports</a:t>
            </a:r>
          </a:p>
          <a:p>
            <a:r>
              <a:rPr lang="en-US" dirty="0"/>
              <a:t>Adverse events are to be followed for 6-months post discontinuation of HOT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0379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1588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E000F-5157-5940-B632-56936CA00891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0059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5200" b="1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pple Braille" charset="0"/>
                <a:ea typeface="Apple Braille" charset="0"/>
                <a:cs typeface="Apple Braille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6/30/21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785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6/30/21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2965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24827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6/30/21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311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6/30/21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6598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5200" b="1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02393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6/30/21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965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8258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6/30/21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380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368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6/30/21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324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6/30/21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1515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6/30/21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559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6/30/21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7738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6/30/21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680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tif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tif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tif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1386557">
            <a:off x="88900" y="130175"/>
            <a:ext cx="672905" cy="6477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11304685" y="5502572"/>
            <a:ext cx="672905" cy="6477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7242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63353" y="5784959"/>
            <a:ext cx="1281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E9679D-733A-794A-B3CE-2C18B9D719D8}" type="datetimeFigureOut">
              <a:rPr lang="en-US" smtClean="0"/>
              <a:pPr/>
              <a:t>6/30/21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9507" y="634304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82300" y="5784959"/>
            <a:ext cx="4517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675313"/>
            <a:ext cx="2414588" cy="103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1178224">
            <a:off x="135555" y="1696478"/>
            <a:ext cx="245389" cy="23619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11547549" y="3476957"/>
            <a:ext cx="189882" cy="18277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347097" y="2192732"/>
            <a:ext cx="109106" cy="10501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11808773" y="4123832"/>
            <a:ext cx="109106" cy="10501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1178224">
            <a:off x="11617399" y="3867602"/>
            <a:ext cx="91079" cy="8766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1178224">
            <a:off x="115084" y="2612090"/>
            <a:ext cx="91079" cy="8766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497956" y="3729791"/>
            <a:ext cx="189882" cy="18277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283597" y="4148532"/>
            <a:ext cx="109106" cy="10501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1178224">
            <a:off x="457984" y="4542490"/>
            <a:ext cx="91079" cy="8766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1178224">
            <a:off x="11444020" y="757343"/>
            <a:ext cx="245389" cy="23619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1178224">
            <a:off x="11718999" y="1238702"/>
            <a:ext cx="91079" cy="87668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11605573" y="1596532"/>
            <a:ext cx="109106" cy="105019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11802497" y="1862532"/>
            <a:ext cx="109106" cy="105019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11605573" y="6270132"/>
            <a:ext cx="109106" cy="105019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11948473" y="6346332"/>
            <a:ext cx="109106" cy="105019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0078212" y="6220147"/>
            <a:ext cx="1275588" cy="488022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8930326" y="6230692"/>
            <a:ext cx="1033712" cy="477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442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8.sv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diagramLayout" Target="../diagrams/layout2.xml"/><Relationship Id="rId7" Type="http://schemas.openxmlformats.org/officeDocument/2006/relationships/image" Target="../media/image7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31804-C984-8641-9FEE-69EC9C4641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46964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22549C"/>
                </a:solidFill>
              </a:rPr>
              <a:t>The Recorded Home Oximetry (RHO) Program</a:t>
            </a:r>
            <a:br>
              <a:rPr lang="en-US" dirty="0">
                <a:solidFill>
                  <a:srgbClr val="22549C"/>
                </a:solidFill>
              </a:rPr>
            </a:br>
            <a:br>
              <a:rPr lang="en-US" dirty="0">
                <a:solidFill>
                  <a:srgbClr val="22549C"/>
                </a:solidFill>
              </a:rPr>
            </a:br>
            <a:r>
              <a:rPr lang="en-US" dirty="0">
                <a:solidFill>
                  <a:srgbClr val="22549C"/>
                </a:solidFill>
              </a:rPr>
              <a:t>Monthly Investigator Meeting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BDE9F5-0D33-824E-8673-05ED460BAB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817063"/>
            <a:ext cx="9144000" cy="493973"/>
          </a:xfrm>
        </p:spPr>
        <p:txBody>
          <a:bodyPr/>
          <a:lstStyle/>
          <a:p>
            <a:r>
              <a:rPr lang="en-US" dirty="0"/>
              <a:t>July 1, 2021</a:t>
            </a:r>
          </a:p>
        </p:txBody>
      </p:sp>
    </p:spTree>
    <p:extLst>
      <p:ext uri="{BB962C8B-B14F-4D97-AF65-F5344CB8AC3E}">
        <p14:creationId xmlns:p14="http://schemas.microsoft.com/office/powerpoint/2010/main" val="2582434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4173F-3A73-416B-8CAB-E06AAFFEA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 err="1"/>
              <a:t>REDCap</a:t>
            </a:r>
            <a:r>
              <a:rPr lang="en-US" dirty="0"/>
              <a:t> User Access Groups</a:t>
            </a:r>
          </a:p>
        </p:txBody>
      </p:sp>
      <p:pic>
        <p:nvPicPr>
          <p:cNvPr id="6" name="Graphic 5" descr="Business Growth with solid fill">
            <a:extLst>
              <a:ext uri="{FF2B5EF4-FFF2-40B4-BE49-F238E27FC236}">
                <a16:creationId xmlns:a16="http://schemas.microsoft.com/office/drawing/2014/main" id="{569AEA85-8249-1E42-B9F3-DBA4D50520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16062" y="1825625"/>
            <a:ext cx="3825875" cy="382587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2DAF5E-C5CD-4B6D-90DD-2529BED054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>
            <a:normAutofit/>
          </a:bodyPr>
          <a:lstStyle/>
          <a:p>
            <a:r>
              <a:rPr lang="en-US" dirty="0"/>
              <a:t>Please notify Lindsey and Heather once you have been granted UMass </a:t>
            </a:r>
            <a:r>
              <a:rPr lang="en-US" dirty="0" err="1"/>
              <a:t>REDCap</a:t>
            </a:r>
            <a:r>
              <a:rPr lang="en-US" dirty="0"/>
              <a:t> approval to be added to your site’s data access group</a:t>
            </a:r>
          </a:p>
        </p:txBody>
      </p:sp>
    </p:spTree>
    <p:extLst>
      <p:ext uri="{BB962C8B-B14F-4D97-AF65-F5344CB8AC3E}">
        <p14:creationId xmlns:p14="http://schemas.microsoft.com/office/powerpoint/2010/main" val="39628206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E501C-D2A9-D245-885D-89C35C728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Timing of Data Collection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15EA051-134A-4269-A056-709EC521EF2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320857"/>
              </p:ext>
            </p:extLst>
          </p:nvPr>
        </p:nvGraphicFramePr>
        <p:xfrm>
          <a:off x="838200" y="144271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647943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E501C-D2A9-D245-885D-89C35C728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Timing of Data Collection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15EA051-134A-4269-A056-709EC521EF2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44271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Up Arrow 2">
            <a:extLst>
              <a:ext uri="{FF2B5EF4-FFF2-40B4-BE49-F238E27FC236}">
                <a16:creationId xmlns:a16="http://schemas.microsoft.com/office/drawing/2014/main" id="{5B24B54E-CC6F-1741-A338-48D71B5DB923}"/>
              </a:ext>
            </a:extLst>
          </p:cNvPr>
          <p:cNvSpPr/>
          <p:nvPr/>
        </p:nvSpPr>
        <p:spPr>
          <a:xfrm>
            <a:off x="6571281" y="5579389"/>
            <a:ext cx="883403" cy="650929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A74508-F79E-5148-9649-7856E0A51885}"/>
              </a:ext>
            </a:extLst>
          </p:cNvPr>
          <p:cNvSpPr txBox="1"/>
          <p:nvPr/>
        </p:nvSpPr>
        <p:spPr>
          <a:xfrm>
            <a:off x="4928460" y="6308209"/>
            <a:ext cx="4169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At 6-months post-discontinuation of HOT</a:t>
            </a:r>
          </a:p>
        </p:txBody>
      </p:sp>
    </p:spTree>
    <p:extLst>
      <p:ext uri="{BB962C8B-B14F-4D97-AF65-F5344CB8AC3E}">
        <p14:creationId xmlns:p14="http://schemas.microsoft.com/office/powerpoint/2010/main" val="10011887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1CCE4BC-AF8C-954F-9EFF-6FD96CB2A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Weaning Increments and Decrements of the RHO Program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D091A4D-092F-D741-85FF-5F38B639F6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825875"/>
          </a:xfrm>
        </p:spPr>
        <p:txBody>
          <a:bodyPr>
            <a:normAutofit/>
          </a:bodyPr>
          <a:lstStyle/>
          <a:p>
            <a:r>
              <a:rPr lang="en-US" dirty="0"/>
              <a:t>Oxygen flow rates will be weaned in 50% decrements (or increased  50% increments)</a:t>
            </a:r>
          </a:p>
          <a:p>
            <a:r>
              <a:rPr lang="en-US" dirty="0"/>
              <a:t>What are your sites normal titrations?</a:t>
            </a:r>
          </a:p>
          <a:p>
            <a:r>
              <a:rPr lang="en-US" dirty="0"/>
              <a:t>Sprints?</a:t>
            </a:r>
          </a:p>
          <a:p>
            <a:r>
              <a:rPr lang="en-US" dirty="0"/>
              <a:t>Lowest comfortable continuous oxygen flow rate?</a:t>
            </a:r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5EC6C9BB-A4C6-9E4C-9F7F-91032098E4A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0" y="2543969"/>
            <a:ext cx="5181600" cy="29146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381553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0FCFE-8BF3-47DF-8600-C90A99F2C11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25256" y="323660"/>
            <a:ext cx="4960938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Closing Thoughts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CB2F41-8EC1-4DB4-AD9C-CCB83EC3F39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70226" y="1500780"/>
            <a:ext cx="493395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Questions and Comments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 marL="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F3306D3-EB66-434D-A8F5-730C5CC83A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939" r="-2" b="18153"/>
          <a:stretch/>
        </p:blipFill>
        <p:spPr>
          <a:xfrm>
            <a:off x="5242762" y="3161897"/>
            <a:ext cx="4030579" cy="3703141"/>
          </a:xfrm>
          <a:custGeom>
            <a:avLst/>
            <a:gdLst/>
            <a:ahLst/>
            <a:cxnLst/>
            <a:rect l="l" t="t" r="r" b="b"/>
            <a:pathLst>
              <a:path w="4030579" h="3703141">
                <a:moveTo>
                  <a:pt x="2015289" y="0"/>
                </a:moveTo>
                <a:cubicBezTo>
                  <a:pt x="3128303" y="0"/>
                  <a:pt x="4030579" y="902277"/>
                  <a:pt x="4030579" y="2015290"/>
                </a:cubicBezTo>
                <a:cubicBezTo>
                  <a:pt x="4030579" y="2710923"/>
                  <a:pt x="3678127" y="3324237"/>
                  <a:pt x="3142057" y="3686399"/>
                </a:cubicBezTo>
                <a:lnTo>
                  <a:pt x="3114499" y="3703141"/>
                </a:lnTo>
                <a:lnTo>
                  <a:pt x="916080" y="3703141"/>
                </a:lnTo>
                <a:lnTo>
                  <a:pt x="888522" y="3686399"/>
                </a:lnTo>
                <a:cubicBezTo>
                  <a:pt x="352452" y="3324237"/>
                  <a:pt x="0" y="2710923"/>
                  <a:pt x="0" y="2015290"/>
                </a:cubicBezTo>
                <a:cubicBezTo>
                  <a:pt x="0" y="902277"/>
                  <a:pt x="902277" y="0"/>
                  <a:pt x="2015289" y="0"/>
                </a:cubicBez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85083F9-7817-4045-B1AC-6FF596D0D30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2605" r="-2" b="39318"/>
          <a:stretch/>
        </p:blipFill>
        <p:spPr>
          <a:xfrm>
            <a:off x="63058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015CBFC-2C8B-4C22-A4C2-EA03F425C07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670" r="13549" b="4"/>
          <a:stretch/>
        </p:blipFill>
        <p:spPr>
          <a:xfrm>
            <a:off x="9933462" y="1825625"/>
            <a:ext cx="2258539" cy="3554668"/>
          </a:xfrm>
          <a:custGeom>
            <a:avLst/>
            <a:gdLst/>
            <a:ahLst/>
            <a:cxnLst/>
            <a:rect l="l" t="t" r="r" b="b"/>
            <a:pathLst>
              <a:path w="2258539" h="3554668">
                <a:moveTo>
                  <a:pt x="1777334" y="0"/>
                </a:moveTo>
                <a:cubicBezTo>
                  <a:pt x="1900033" y="0"/>
                  <a:pt x="2019829" y="12434"/>
                  <a:pt x="2135529" y="36109"/>
                </a:cubicBezTo>
                <a:lnTo>
                  <a:pt x="2258539" y="67738"/>
                </a:lnTo>
                <a:lnTo>
                  <a:pt x="2258539" y="3486930"/>
                </a:lnTo>
                <a:lnTo>
                  <a:pt x="2135529" y="3518559"/>
                </a:lnTo>
                <a:cubicBezTo>
                  <a:pt x="2019829" y="3542235"/>
                  <a:pt x="1900033" y="3554668"/>
                  <a:pt x="1777334" y="3554668"/>
                </a:cubicBezTo>
                <a:cubicBezTo>
                  <a:pt x="795739" y="3554668"/>
                  <a:pt x="0" y="2758929"/>
                  <a:pt x="0" y="1777334"/>
                </a:cubicBezTo>
                <a:cubicBezTo>
                  <a:pt x="0" y="795740"/>
                  <a:pt x="795739" y="0"/>
                  <a:pt x="177733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51812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71E1D9-863F-4F6D-910A-C43FDD01E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Site Selection for Implementation Waves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D9ED73-FB35-4EA6-882A-74D4C795E0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chemeClr val="tx1"/>
            </a:solidFill>
          </a:ln>
        </p:spPr>
        <p:txBody>
          <a:bodyPr>
            <a:normAutofit fontScale="85000" lnSpcReduction="2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3400" u="sng" dirty="0"/>
              <a:t>Wave 1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en-US" dirty="0"/>
              <a:t>Dartmouth Hitchcock Medical Center</a:t>
            </a:r>
          </a:p>
          <a:p>
            <a:pPr marL="0" indent="0" algn="ctr">
              <a:buNone/>
            </a:pPr>
            <a:r>
              <a:rPr lang="en-US" dirty="0"/>
              <a:t>Boston Children’s Hospital</a:t>
            </a:r>
          </a:p>
          <a:p>
            <a:pPr marL="0" indent="0" algn="ctr">
              <a:buNone/>
            </a:pPr>
            <a:r>
              <a:rPr lang="en-US" dirty="0"/>
              <a:t>Massachusetts General Hospital</a:t>
            </a:r>
          </a:p>
          <a:p>
            <a:pPr marL="0" indent="0" algn="ctr">
              <a:buNone/>
            </a:pPr>
            <a:r>
              <a:rPr lang="en-US" dirty="0"/>
              <a:t>Maria </a:t>
            </a:r>
            <a:r>
              <a:rPr lang="en-US" dirty="0" err="1"/>
              <a:t>Fereri</a:t>
            </a:r>
            <a:r>
              <a:rPr lang="en-US" dirty="0"/>
              <a:t> Children’s Hospital</a:t>
            </a:r>
          </a:p>
          <a:p>
            <a:pPr marL="0" indent="0" algn="ctr">
              <a:buNone/>
            </a:pPr>
            <a:r>
              <a:rPr lang="en-US" dirty="0"/>
              <a:t>University of Maryland</a:t>
            </a:r>
          </a:p>
          <a:p>
            <a:pPr marL="0" indent="0" algn="ctr">
              <a:buNone/>
            </a:pPr>
            <a:r>
              <a:rPr lang="en-US" dirty="0"/>
              <a:t>Vanderbilt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866A181-94B7-4450-9718-7021B377FD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825875"/>
          </a:xfrm>
          <a:ln>
            <a:solidFill>
              <a:schemeClr val="tx1"/>
            </a:solidFill>
          </a:ln>
        </p:spPr>
        <p:txBody>
          <a:bodyPr>
            <a:normAutofit fontScale="85000" lnSpcReduction="2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3400" u="sng" dirty="0"/>
              <a:t>Wave 2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en-US" dirty="0"/>
              <a:t>Arkansas Children’s Hospital</a:t>
            </a:r>
          </a:p>
          <a:p>
            <a:pPr marL="0" indent="0" algn="ctr">
              <a:buNone/>
            </a:pPr>
            <a:r>
              <a:rPr lang="en-US" dirty="0"/>
              <a:t>Children’s Hospital of Philadelphia</a:t>
            </a:r>
          </a:p>
          <a:p>
            <a:pPr marL="0" indent="0" algn="ctr">
              <a:buNone/>
            </a:pPr>
            <a:r>
              <a:rPr lang="en-US" dirty="0"/>
              <a:t>Cincinnati Children’s Hospital</a:t>
            </a:r>
          </a:p>
          <a:p>
            <a:pPr marL="0" indent="0" algn="ctr">
              <a:buNone/>
            </a:pPr>
            <a:r>
              <a:rPr lang="en-US" dirty="0"/>
              <a:t>National Jewish Health</a:t>
            </a:r>
          </a:p>
          <a:p>
            <a:pPr marL="0" indent="0" algn="ctr">
              <a:buNone/>
            </a:pPr>
            <a:r>
              <a:rPr lang="en-US" dirty="0"/>
              <a:t>Nationwide Children’s Hospital</a:t>
            </a:r>
          </a:p>
          <a:p>
            <a:pPr marL="0" indent="0" algn="ctr">
              <a:buNone/>
            </a:pPr>
            <a:r>
              <a:rPr lang="en-US" dirty="0"/>
              <a:t>Peyton Manning Children’s Hospital</a:t>
            </a:r>
          </a:p>
          <a:p>
            <a:pPr marL="0" indent="0" algn="ctr">
              <a:buNone/>
            </a:pPr>
            <a:r>
              <a:rPr lang="en-US" dirty="0"/>
              <a:t>University of California, San Diego</a:t>
            </a:r>
          </a:p>
          <a:p>
            <a:pPr marL="0" indent="0" algn="ctr">
              <a:buNone/>
            </a:pPr>
            <a:r>
              <a:rPr lang="en-US" dirty="0"/>
              <a:t>University of Kentucky </a:t>
            </a:r>
          </a:p>
        </p:txBody>
      </p:sp>
    </p:spTree>
    <p:extLst>
      <p:ext uri="{BB962C8B-B14F-4D97-AF65-F5344CB8AC3E}">
        <p14:creationId xmlns:p14="http://schemas.microsoft.com/office/powerpoint/2010/main" val="4331443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96D56-953A-464B-9CCA-40BD43A69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RHO Program Implementation Timeline: Wave 1 Sites</a:t>
            </a:r>
          </a:p>
        </p:txBody>
      </p:sp>
      <p:graphicFrame>
        <p:nvGraphicFramePr>
          <p:cNvPr id="4" name="Content Placeholder 2">
            <a:extLst>
              <a:ext uri="{FF2B5EF4-FFF2-40B4-BE49-F238E27FC236}">
                <a16:creationId xmlns:a16="http://schemas.microsoft.com/office/drawing/2014/main" id="{6983A9CD-47B3-4042-854D-AD8C050E30F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3724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ECE0D8BD-2FA4-4CE9-89B5-2401697B532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810002" y="4747364"/>
            <a:ext cx="366384" cy="366384"/>
          </a:xfrm>
          <a:prstGeom prst="rect">
            <a:avLst/>
          </a:prstGeom>
        </p:spPr>
      </p:pic>
      <p:pic>
        <p:nvPicPr>
          <p:cNvPr id="6" name="Graphic 5" descr="Checkmark">
            <a:extLst>
              <a:ext uri="{FF2B5EF4-FFF2-40B4-BE49-F238E27FC236}">
                <a16:creationId xmlns:a16="http://schemas.microsoft.com/office/drawing/2014/main" id="{82241990-2771-467E-9C9D-04D1F265F2E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953002" y="2102136"/>
            <a:ext cx="366384" cy="366384"/>
          </a:xfrm>
          <a:prstGeom prst="rect">
            <a:avLst/>
          </a:prstGeom>
        </p:spPr>
      </p:pic>
      <p:pic>
        <p:nvPicPr>
          <p:cNvPr id="7" name="Graphic 6" descr="Checkmark">
            <a:extLst>
              <a:ext uri="{FF2B5EF4-FFF2-40B4-BE49-F238E27FC236}">
                <a16:creationId xmlns:a16="http://schemas.microsoft.com/office/drawing/2014/main" id="{09B07206-1ABF-48A4-9320-063FB3118BC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763109" y="2102136"/>
            <a:ext cx="366384" cy="36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0416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96D56-953A-464B-9CCA-40BD43A69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RHO Program Implementation Timeline: Wave 2 Sites</a:t>
            </a:r>
          </a:p>
        </p:txBody>
      </p:sp>
      <p:graphicFrame>
        <p:nvGraphicFramePr>
          <p:cNvPr id="4" name="Content Placeholder 2">
            <a:extLst>
              <a:ext uri="{FF2B5EF4-FFF2-40B4-BE49-F238E27FC236}">
                <a16:creationId xmlns:a16="http://schemas.microsoft.com/office/drawing/2014/main" id="{6983A9CD-47B3-4042-854D-AD8C050E30F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2363597"/>
              </p:ext>
            </p:extLst>
          </p:nvPr>
        </p:nvGraphicFramePr>
        <p:xfrm>
          <a:off x="596349" y="1577009"/>
          <a:ext cx="11224590" cy="426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888FF9D9-0672-4D91-83F5-C486C27D037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439888" y="4914607"/>
            <a:ext cx="366384" cy="36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861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EAD0FE9-119A-864D-B806-2227950B7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Site Training Planning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FC79A2C-F561-7745-B3EB-7D7B6FECEF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54481"/>
            <a:ext cx="5181600" cy="409702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Wave 1 Site Visits Completed</a:t>
            </a:r>
          </a:p>
          <a:p>
            <a:r>
              <a:rPr lang="en-US" dirty="0"/>
              <a:t>2/8 Wave 2 Visits Completed</a:t>
            </a:r>
          </a:p>
          <a:p>
            <a:r>
              <a:rPr lang="en-US" dirty="0"/>
              <a:t>4/8 Wave 2 Site Visits Scheduled</a:t>
            </a:r>
          </a:p>
          <a:p>
            <a:r>
              <a:rPr lang="en-US" dirty="0"/>
              <a:t>Masimo coordinating times to meet with sites identified home care companies</a:t>
            </a:r>
          </a:p>
          <a:p>
            <a:pPr lvl="1"/>
            <a:r>
              <a:rPr lang="en-US" dirty="0"/>
              <a:t>Heather has also been conducting information sessions with each site’s designated home care companies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3744E2E-3C30-EB4F-95E2-2D75E03AD28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513443" y="3276738"/>
            <a:ext cx="3866322" cy="210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6999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E951CF-0474-428F-A501-EECA4A887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Updates on IRB Approval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6A26A9-0FD4-45D5-B6FA-1E9A9893B1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Due to delay in SMART IRB submissions of wave 2 sites please start the process with your IRB’s now</a:t>
            </a:r>
          </a:p>
          <a:p>
            <a:r>
              <a:rPr lang="en-US" dirty="0"/>
              <a:t>If your IRB is requiring written informed consent- do not cede approval to UMMS</a:t>
            </a:r>
          </a:p>
          <a:p>
            <a:r>
              <a:rPr lang="en-US" dirty="0"/>
              <a:t>If referring hospitals are to provide VON data separate IRB will be executed- Heather working on protocol</a:t>
            </a:r>
          </a:p>
          <a:p>
            <a:r>
              <a:rPr lang="en-US" dirty="0" err="1"/>
              <a:t>pSite</a:t>
            </a:r>
            <a:r>
              <a:rPr lang="en-US" dirty="0"/>
              <a:t> forms will be disseminated once individual site IRB has ceded approval </a:t>
            </a:r>
          </a:p>
        </p:txBody>
      </p:sp>
    </p:spTree>
    <p:extLst>
      <p:ext uri="{BB962C8B-B14F-4D97-AF65-F5344CB8AC3E}">
        <p14:creationId xmlns:p14="http://schemas.microsoft.com/office/powerpoint/2010/main" val="2524261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75424E-1100-4910-A9DF-CA43BDD25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42168"/>
            <a:ext cx="10515600" cy="2852737"/>
          </a:xfrm>
        </p:spPr>
        <p:txBody>
          <a:bodyPr/>
          <a:lstStyle/>
          <a:p>
            <a:pPr algn="ctr"/>
            <a:r>
              <a:rPr lang="en-US" dirty="0"/>
              <a:t>Questions or concerns regarding IRB approval?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E4FA3A-EBB0-4596-B0BB-30978B2A1D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/>
              <a:t>Site specific problems we can help with?</a:t>
            </a:r>
          </a:p>
        </p:txBody>
      </p:sp>
    </p:spTree>
    <p:extLst>
      <p:ext uri="{BB962C8B-B14F-4D97-AF65-F5344CB8AC3E}">
        <p14:creationId xmlns:p14="http://schemas.microsoft.com/office/powerpoint/2010/main" val="5881703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F9B93D-1CC4-4B54-B162-027AC384F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/>
              <a:t>Home Care Companies Providing Masimo RAD 97s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65B698E-BA02-0643-A417-E2A91E303A49}"/>
              </a:ext>
            </a:extLst>
          </p:cNvPr>
          <p:cNvCxnSpPr>
            <a:cxnSpLocks/>
          </p:cNvCxnSpPr>
          <p:nvPr/>
        </p:nvCxnSpPr>
        <p:spPr>
          <a:xfrm>
            <a:off x="10158412" y="5715000"/>
            <a:ext cx="3429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8BECF6A8-16C8-A046-BF95-567588E0D8C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0145185"/>
              </p:ext>
            </p:extLst>
          </p:nvPr>
        </p:nvGraphicFramePr>
        <p:xfrm>
          <a:off x="-1" y="1200328"/>
          <a:ext cx="12057681" cy="5657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8E7745A-B267-4F3B-8A27-E771D119D2AA}"/>
              </a:ext>
            </a:extLst>
          </p:cNvPr>
          <p:cNvSpPr txBox="1"/>
          <p:nvPr/>
        </p:nvSpPr>
        <p:spPr>
          <a:xfrm>
            <a:off x="9735149" y="1719788"/>
            <a:ext cx="20900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57% of sites have met the target amount of home cares!</a:t>
            </a:r>
          </a:p>
        </p:txBody>
      </p:sp>
    </p:spTree>
    <p:extLst>
      <p:ext uri="{BB962C8B-B14F-4D97-AF65-F5344CB8AC3E}">
        <p14:creationId xmlns:p14="http://schemas.microsoft.com/office/powerpoint/2010/main" val="36230880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70A87A-EAE6-4F3E-87A7-88248B537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322859" cy="765654"/>
          </a:xfrm>
        </p:spPr>
        <p:txBody>
          <a:bodyPr>
            <a:normAutofit/>
          </a:bodyPr>
          <a:lstStyle/>
          <a:p>
            <a:r>
              <a:rPr lang="en-US" sz="3600" dirty="0"/>
              <a:t>Site Progress on Implementation Start-Up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4FE5481A-43B0-42D2-A454-1BC66E859C1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4036047"/>
              </p:ext>
            </p:extLst>
          </p:nvPr>
        </p:nvGraphicFramePr>
        <p:xfrm>
          <a:off x="125507" y="632012"/>
          <a:ext cx="11940986" cy="6119431"/>
        </p:xfrm>
        <a:graphic>
          <a:graphicData uri="http://schemas.openxmlformats.org/drawingml/2006/table">
            <a:tbl>
              <a:tblPr/>
              <a:tblGrid>
                <a:gridCol w="2096262">
                  <a:extLst>
                    <a:ext uri="{9D8B030D-6E8A-4147-A177-3AD203B41FA5}">
                      <a16:colId xmlns:a16="http://schemas.microsoft.com/office/drawing/2014/main" val="1466784319"/>
                    </a:ext>
                  </a:extLst>
                </a:gridCol>
                <a:gridCol w="947462">
                  <a:extLst>
                    <a:ext uri="{9D8B030D-6E8A-4147-A177-3AD203B41FA5}">
                      <a16:colId xmlns:a16="http://schemas.microsoft.com/office/drawing/2014/main" val="743336286"/>
                    </a:ext>
                  </a:extLst>
                </a:gridCol>
                <a:gridCol w="722440">
                  <a:extLst>
                    <a:ext uri="{9D8B030D-6E8A-4147-A177-3AD203B41FA5}">
                      <a16:colId xmlns:a16="http://schemas.microsoft.com/office/drawing/2014/main" val="3353534915"/>
                    </a:ext>
                  </a:extLst>
                </a:gridCol>
                <a:gridCol w="1006678">
                  <a:extLst>
                    <a:ext uri="{9D8B030D-6E8A-4147-A177-3AD203B41FA5}">
                      <a16:colId xmlns:a16="http://schemas.microsoft.com/office/drawing/2014/main" val="3305926375"/>
                    </a:ext>
                  </a:extLst>
                </a:gridCol>
                <a:gridCol w="1199133">
                  <a:extLst>
                    <a:ext uri="{9D8B030D-6E8A-4147-A177-3AD203B41FA5}">
                      <a16:colId xmlns:a16="http://schemas.microsoft.com/office/drawing/2014/main" val="796088063"/>
                    </a:ext>
                  </a:extLst>
                </a:gridCol>
                <a:gridCol w="1729119">
                  <a:extLst>
                    <a:ext uri="{9D8B030D-6E8A-4147-A177-3AD203B41FA5}">
                      <a16:colId xmlns:a16="http://schemas.microsoft.com/office/drawing/2014/main" val="3679218119"/>
                    </a:ext>
                  </a:extLst>
                </a:gridCol>
                <a:gridCol w="1255388">
                  <a:extLst>
                    <a:ext uri="{9D8B030D-6E8A-4147-A177-3AD203B41FA5}">
                      <a16:colId xmlns:a16="http://schemas.microsoft.com/office/drawing/2014/main" val="1945347695"/>
                    </a:ext>
                  </a:extLst>
                </a:gridCol>
                <a:gridCol w="1083987">
                  <a:extLst>
                    <a:ext uri="{9D8B030D-6E8A-4147-A177-3AD203B41FA5}">
                      <a16:colId xmlns:a16="http://schemas.microsoft.com/office/drawing/2014/main" val="4255223993"/>
                    </a:ext>
                  </a:extLst>
                </a:gridCol>
                <a:gridCol w="739877">
                  <a:extLst>
                    <a:ext uri="{9D8B030D-6E8A-4147-A177-3AD203B41FA5}">
                      <a16:colId xmlns:a16="http://schemas.microsoft.com/office/drawing/2014/main" val="521040097"/>
                    </a:ext>
                  </a:extLst>
                </a:gridCol>
                <a:gridCol w="1160640">
                  <a:extLst>
                    <a:ext uri="{9D8B030D-6E8A-4147-A177-3AD203B41FA5}">
                      <a16:colId xmlns:a16="http://schemas.microsoft.com/office/drawing/2014/main" val="1942829615"/>
                    </a:ext>
                  </a:extLst>
                </a:gridCol>
              </a:tblGrid>
              <a:tr h="8953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Site Name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Contract Executed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cIRB Approval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Local IRB Approval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Regulatory Documents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pSite Communication Plan Agreement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Site Training Completed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Site Implementation Date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First Enrollment Date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Downloading Schedule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7934726"/>
                  </a:ext>
                </a:extLst>
              </a:tr>
              <a:tr h="37307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Boston Children's Hospital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6/1/2021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>
                        <a:solidFill>
                          <a:srgbClr val="70AD4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M/T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8118929"/>
                  </a:ext>
                </a:extLst>
              </a:tr>
              <a:tr h="37307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Dartmouth-Hitchcock 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6/1/2021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 dirty="0">
                        <a:solidFill>
                          <a:srgbClr val="70AD4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T/F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4686455"/>
                  </a:ext>
                </a:extLst>
              </a:tr>
              <a:tr h="37307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Maria Fareri Children's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6/1/2021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>
                        <a:solidFill>
                          <a:srgbClr val="70AD4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M/T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2813256"/>
                  </a:ext>
                </a:extLst>
              </a:tr>
              <a:tr h="37307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Massachusetts General Hospital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6/1/2021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 dirty="0">
                        <a:solidFill>
                          <a:srgbClr val="70AD4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M/T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6268877"/>
                  </a:ext>
                </a:extLst>
              </a:tr>
              <a:tr h="37307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University of Maryland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6/1/2021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>
                        <a:solidFill>
                          <a:srgbClr val="70AD4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M/T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7770565"/>
                  </a:ext>
                </a:extLst>
              </a:tr>
              <a:tr h="37307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Vanderbilit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6/1/2021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 dirty="0">
                        <a:solidFill>
                          <a:srgbClr val="70AD4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T/F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1211585"/>
                  </a:ext>
                </a:extLst>
              </a:tr>
              <a:tr h="37307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Arkansas Children's Hospital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8/1/2021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>
                        <a:solidFill>
                          <a:srgbClr val="70AD4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TBD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9357066"/>
                  </a:ext>
                </a:extLst>
              </a:tr>
              <a:tr h="37307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Children's Hospital of Phil. 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8/1/2021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 dirty="0">
                        <a:solidFill>
                          <a:srgbClr val="70AD4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TBD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022220"/>
                  </a:ext>
                </a:extLst>
              </a:tr>
              <a:tr h="37307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Cincinatti Children's Hospital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8/1/2021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>
                        <a:solidFill>
                          <a:srgbClr val="70AD4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TBD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1287837"/>
                  </a:ext>
                </a:extLst>
              </a:tr>
              <a:tr h="37307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National Jewish Health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8/1/2021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 dirty="0">
                        <a:solidFill>
                          <a:srgbClr val="70AD4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TBD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7600132"/>
                  </a:ext>
                </a:extLst>
              </a:tr>
              <a:tr h="37307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Nationwide Children's Hospital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8/1/2021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>
                        <a:solidFill>
                          <a:srgbClr val="70AD4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TBD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8191472"/>
                  </a:ext>
                </a:extLst>
              </a:tr>
              <a:tr h="37307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Peyton Manning Children's Hospital 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8/1/2021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 dirty="0">
                        <a:solidFill>
                          <a:srgbClr val="70AD4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TBD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6984549"/>
                  </a:ext>
                </a:extLst>
              </a:tr>
              <a:tr h="37307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U. of California, San Diego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8/1/2021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>
                        <a:solidFill>
                          <a:srgbClr val="70AD4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TBD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5029328"/>
                  </a:ext>
                </a:extLst>
              </a:tr>
              <a:tr h="37307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U. of Kentucky Children's Hospital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8/1/2021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 dirty="0">
                        <a:solidFill>
                          <a:srgbClr val="70AD4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TBD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25535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07954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MASS Stars" id="{219D4B20-28A3-B846-B947-0ADB79787B4B}" vid="{473A25FD-859A-8E4F-B556-2F95E0657F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4488</TotalTime>
  <Words>825</Words>
  <Application>Microsoft Macintosh PowerPoint</Application>
  <PresentationFormat>Widescreen</PresentationFormat>
  <Paragraphs>244</Paragraphs>
  <Slides>14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Apple Braille</vt:lpstr>
      <vt:lpstr>Arial</vt:lpstr>
      <vt:lpstr>Calibri</vt:lpstr>
      <vt:lpstr>Calibri Light</vt:lpstr>
      <vt:lpstr>1_Office Theme</vt:lpstr>
      <vt:lpstr>The Recorded Home Oximetry (RHO) Program  Monthly Investigator Meeting</vt:lpstr>
      <vt:lpstr>Site Selection for Implementation Waves</vt:lpstr>
      <vt:lpstr>RHO Program Implementation Timeline: Wave 1 Sites</vt:lpstr>
      <vt:lpstr>RHO Program Implementation Timeline: Wave 2 Sites</vt:lpstr>
      <vt:lpstr>Site Training Planning</vt:lpstr>
      <vt:lpstr>Updates on IRB Approval</vt:lpstr>
      <vt:lpstr>Questions or concerns regarding IRB approval?</vt:lpstr>
      <vt:lpstr>Home Care Companies Providing Masimo RAD 97s</vt:lpstr>
      <vt:lpstr>Site Progress on Implementation Start-Up</vt:lpstr>
      <vt:lpstr>REDCap User Access Groups</vt:lpstr>
      <vt:lpstr>Timing of Data Collection</vt:lpstr>
      <vt:lpstr>Timing of Data Collection</vt:lpstr>
      <vt:lpstr>Weaning Increments and Decrements of the RHO Program</vt:lpstr>
      <vt:lpstr>Closing Thoughts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Recorded Home Oximetry (RHO) Program  Monthly Investigator Meeting</dc:title>
  <dc:creator>White, Heather</dc:creator>
  <cp:lastModifiedBy>White, Heather</cp:lastModifiedBy>
  <cp:revision>24</cp:revision>
  <dcterms:created xsi:type="dcterms:W3CDTF">2021-03-31T16:28:55Z</dcterms:created>
  <dcterms:modified xsi:type="dcterms:W3CDTF">2021-07-01T03:09:32Z</dcterms:modified>
</cp:coreProperties>
</file>